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271" r:id="rId1"/>
  </p:sldMasterIdLst>
  <p:notesMasterIdLst>
    <p:notesMasterId r:id="rId7"/>
  </p:notesMasterIdLst>
  <p:handoutMasterIdLst>
    <p:handoutMasterId r:id="rId8"/>
  </p:handoutMasterIdLst>
  <p:sldIdLst>
    <p:sldId id="1296" r:id="rId2"/>
    <p:sldId id="1297" r:id="rId3"/>
    <p:sldId id="1298" r:id="rId4"/>
    <p:sldId id="1293" r:id="rId5"/>
    <p:sldId id="1294" r:id="rId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F71"/>
    <a:srgbClr val="525E6E"/>
    <a:srgbClr val="0B519E"/>
    <a:srgbClr val="07509C"/>
    <a:srgbClr val="CEDCE1"/>
    <a:srgbClr val="C71B71"/>
    <a:srgbClr val="87124D"/>
    <a:srgbClr val="F9D7E7"/>
    <a:srgbClr val="21544A"/>
    <a:srgbClr val="8FD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2" autoAdjust="0"/>
    <p:restoredTop sz="84948" autoAdjust="0"/>
  </p:normalViewPr>
  <p:slideViewPr>
    <p:cSldViewPr snapToGrid="0" snapToObjects="1">
      <p:cViewPr varScale="1">
        <p:scale>
          <a:sx n="72" d="100"/>
          <a:sy n="72" d="100"/>
        </p:scale>
        <p:origin x="498" y="7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napToObjects="1">
      <p:cViewPr varScale="1">
        <p:scale>
          <a:sx n="49" d="100"/>
          <a:sy n="49" d="100"/>
        </p:scale>
        <p:origin x="2040"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A2DFB-87E8-4A2E-8FD8-92C26989F48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39332B-FB44-4A9E-9D04-BE0B0FAED419}">
      <dgm:prSet custT="1"/>
      <dgm:spPr/>
      <dgm:t>
        <a:bodyPr/>
        <a:lstStyle/>
        <a:p>
          <a:r>
            <a:rPr lang="en-US" sz="2400" b="0" baseline="0" dirty="0">
              <a:solidFill>
                <a:srgbClr val="1C3F71"/>
              </a:solidFill>
            </a:rPr>
            <a:t>Use the Key to Reflection Handout to Seek Multiple Perspectives. </a:t>
          </a:r>
          <a:endParaRPr lang="en-US" sz="2400" dirty="0">
            <a:solidFill>
              <a:srgbClr val="1C3F71"/>
            </a:solidFill>
          </a:endParaRPr>
        </a:p>
      </dgm:t>
    </dgm:pt>
    <dgm:pt modelId="{629A8F46-0F65-41F8-AFEC-C84FAA14F753}" type="parTrans" cxnId="{11959246-BD40-4E36-8DFC-73D35BA4168E}">
      <dgm:prSet/>
      <dgm:spPr/>
      <dgm:t>
        <a:bodyPr/>
        <a:lstStyle/>
        <a:p>
          <a:endParaRPr lang="en-US"/>
        </a:p>
      </dgm:t>
    </dgm:pt>
    <dgm:pt modelId="{2C6F7F34-EF50-4FCE-A329-E2D7090F2B07}" type="sibTrans" cxnId="{11959246-BD40-4E36-8DFC-73D35BA4168E}">
      <dgm:prSet/>
      <dgm:spPr/>
      <dgm:t>
        <a:bodyPr/>
        <a:lstStyle/>
        <a:p>
          <a:endParaRPr lang="en-US"/>
        </a:p>
      </dgm:t>
    </dgm:pt>
    <dgm:pt modelId="{E50EEC85-F228-44EE-9875-B0A069A786F6}">
      <dgm:prSet custT="1"/>
      <dgm:spPr/>
      <dgm:t>
        <a:bodyPr/>
        <a:lstStyle/>
        <a:p>
          <a:r>
            <a:rPr lang="en-US" sz="2400" b="0" baseline="0" dirty="0">
              <a:solidFill>
                <a:srgbClr val="1C3F71"/>
              </a:solidFill>
            </a:rPr>
            <a:t>Apply your thoughts to your daily practice.</a:t>
          </a:r>
          <a:endParaRPr lang="en-US" sz="2400" dirty="0">
            <a:solidFill>
              <a:srgbClr val="1C3F71"/>
            </a:solidFill>
          </a:endParaRPr>
        </a:p>
      </dgm:t>
    </dgm:pt>
    <dgm:pt modelId="{1FCE1136-1582-46BB-843E-3FE75E542D94}" type="parTrans" cxnId="{BCBC9454-8DE8-4847-9771-0F6752C61096}">
      <dgm:prSet/>
      <dgm:spPr/>
      <dgm:t>
        <a:bodyPr/>
        <a:lstStyle/>
        <a:p>
          <a:endParaRPr lang="en-US"/>
        </a:p>
      </dgm:t>
    </dgm:pt>
    <dgm:pt modelId="{38D132E1-F733-4C7B-A0C8-05AAEFB9CD2F}" type="sibTrans" cxnId="{BCBC9454-8DE8-4847-9771-0F6752C61096}">
      <dgm:prSet/>
      <dgm:spPr/>
      <dgm:t>
        <a:bodyPr/>
        <a:lstStyle/>
        <a:p>
          <a:endParaRPr lang="en-US"/>
        </a:p>
      </dgm:t>
    </dgm:pt>
    <dgm:pt modelId="{6251D45C-11AC-4EAE-99D5-63BBA20EB493}">
      <dgm:prSet custT="1"/>
      <dgm:spPr/>
      <dgm:t>
        <a:bodyPr/>
        <a:lstStyle/>
        <a:p>
          <a:r>
            <a:rPr lang="en-US" sz="2400" b="0" baseline="0" dirty="0">
              <a:solidFill>
                <a:srgbClr val="1C3F71"/>
              </a:solidFill>
            </a:rPr>
            <a:t>Remember to explore more Keys to Reflection and Inquiry on compsat.org.</a:t>
          </a:r>
          <a:endParaRPr lang="en-US" sz="2400" dirty="0">
            <a:solidFill>
              <a:srgbClr val="1C3F71"/>
            </a:solidFill>
          </a:endParaRPr>
        </a:p>
      </dgm:t>
    </dgm:pt>
    <dgm:pt modelId="{25F362D7-37DB-48B8-B695-C8F2C7446803}" type="parTrans" cxnId="{B88B8B00-052F-4C12-A03E-4830C3FC8152}">
      <dgm:prSet/>
      <dgm:spPr/>
      <dgm:t>
        <a:bodyPr/>
        <a:lstStyle/>
        <a:p>
          <a:endParaRPr lang="en-US"/>
        </a:p>
      </dgm:t>
    </dgm:pt>
    <dgm:pt modelId="{1FBA4C58-CB73-4609-8A1F-F0FDB4699C37}" type="sibTrans" cxnId="{B88B8B00-052F-4C12-A03E-4830C3FC8152}">
      <dgm:prSet/>
      <dgm:spPr/>
      <dgm:t>
        <a:bodyPr/>
        <a:lstStyle/>
        <a:p>
          <a:endParaRPr lang="en-US"/>
        </a:p>
      </dgm:t>
    </dgm:pt>
    <dgm:pt modelId="{C17B06D8-35DC-4F12-AD78-1885449B0694}" type="pres">
      <dgm:prSet presAssocID="{D11A2DFB-87E8-4A2E-8FD8-92C26989F481}" presName="root" presStyleCnt="0">
        <dgm:presLayoutVars>
          <dgm:dir/>
          <dgm:resizeHandles val="exact"/>
        </dgm:presLayoutVars>
      </dgm:prSet>
      <dgm:spPr/>
    </dgm:pt>
    <dgm:pt modelId="{38BD45AF-5061-42FB-A75B-882D414A8329}" type="pres">
      <dgm:prSet presAssocID="{9939332B-FB44-4A9E-9D04-BE0B0FAED419}" presName="compNode" presStyleCnt="0"/>
      <dgm:spPr/>
    </dgm:pt>
    <dgm:pt modelId="{A12947B8-FDF6-4D1D-99C0-6B80E86C6F0A}" type="pres">
      <dgm:prSet presAssocID="{9939332B-FB44-4A9E-9D04-BE0B0FAED4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35CD2645-1C95-4822-AB5A-3726346EFCB3}" type="pres">
      <dgm:prSet presAssocID="{9939332B-FB44-4A9E-9D04-BE0B0FAED419}" presName="spaceRect" presStyleCnt="0"/>
      <dgm:spPr/>
    </dgm:pt>
    <dgm:pt modelId="{A0EE3583-EE7B-410D-BB91-90788D0CF44A}" type="pres">
      <dgm:prSet presAssocID="{9939332B-FB44-4A9E-9D04-BE0B0FAED419}" presName="textRect" presStyleLbl="revTx" presStyleIdx="0" presStyleCnt="3" custScaleX="189803">
        <dgm:presLayoutVars>
          <dgm:chMax val="1"/>
          <dgm:chPref val="1"/>
        </dgm:presLayoutVars>
      </dgm:prSet>
      <dgm:spPr/>
    </dgm:pt>
    <dgm:pt modelId="{2C06DB8A-2C91-4CE8-BC68-C303F151E407}" type="pres">
      <dgm:prSet presAssocID="{2C6F7F34-EF50-4FCE-A329-E2D7090F2B07}" presName="sibTrans" presStyleCnt="0"/>
      <dgm:spPr/>
    </dgm:pt>
    <dgm:pt modelId="{9951E4C0-4631-42A4-AF13-EAED52FB4063}" type="pres">
      <dgm:prSet presAssocID="{E50EEC85-F228-44EE-9875-B0A069A786F6}" presName="compNode" presStyleCnt="0"/>
      <dgm:spPr/>
    </dgm:pt>
    <dgm:pt modelId="{F746FC07-F718-4A3E-A449-28FD9023A1CE}" type="pres">
      <dgm:prSet presAssocID="{E50EEC85-F228-44EE-9875-B0A069A786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7A2EF021-60F8-40AF-A8BE-DE6A2CD2701F}" type="pres">
      <dgm:prSet presAssocID="{E50EEC85-F228-44EE-9875-B0A069A786F6}" presName="spaceRect" presStyleCnt="0"/>
      <dgm:spPr/>
    </dgm:pt>
    <dgm:pt modelId="{0F6EE812-C039-4580-9435-80710BC9CA0A}" type="pres">
      <dgm:prSet presAssocID="{E50EEC85-F228-44EE-9875-B0A069A786F6}" presName="textRect" presStyleLbl="revTx" presStyleIdx="1" presStyleCnt="3" custScaleX="160458">
        <dgm:presLayoutVars>
          <dgm:chMax val="1"/>
          <dgm:chPref val="1"/>
        </dgm:presLayoutVars>
      </dgm:prSet>
      <dgm:spPr/>
    </dgm:pt>
    <dgm:pt modelId="{D6DF91D0-3D50-4187-B0E9-8BBCCDA1FDDF}" type="pres">
      <dgm:prSet presAssocID="{38D132E1-F733-4C7B-A0C8-05AAEFB9CD2F}" presName="sibTrans" presStyleCnt="0"/>
      <dgm:spPr/>
    </dgm:pt>
    <dgm:pt modelId="{44FCB566-4B82-431C-8965-B89A5403DE50}" type="pres">
      <dgm:prSet presAssocID="{6251D45C-11AC-4EAE-99D5-63BBA20EB493}" presName="compNode" presStyleCnt="0"/>
      <dgm:spPr/>
    </dgm:pt>
    <dgm:pt modelId="{4A960D8D-7E7A-4917-89CF-2C0178605290}" type="pres">
      <dgm:prSet presAssocID="{6251D45C-11AC-4EAE-99D5-63BBA20EB49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E2442F2B-453D-4B14-AE68-6444EF3CD024}" type="pres">
      <dgm:prSet presAssocID="{6251D45C-11AC-4EAE-99D5-63BBA20EB493}" presName="spaceRect" presStyleCnt="0"/>
      <dgm:spPr/>
    </dgm:pt>
    <dgm:pt modelId="{79CAB5D7-95EE-4D4E-811F-193B04A0BF15}" type="pres">
      <dgm:prSet presAssocID="{6251D45C-11AC-4EAE-99D5-63BBA20EB493}" presName="textRect" presStyleLbl="revTx" presStyleIdx="2" presStyleCnt="3" custScaleX="173502">
        <dgm:presLayoutVars>
          <dgm:chMax val="1"/>
          <dgm:chPref val="1"/>
        </dgm:presLayoutVars>
      </dgm:prSet>
      <dgm:spPr/>
    </dgm:pt>
  </dgm:ptLst>
  <dgm:cxnLst>
    <dgm:cxn modelId="{B88B8B00-052F-4C12-A03E-4830C3FC8152}" srcId="{D11A2DFB-87E8-4A2E-8FD8-92C26989F481}" destId="{6251D45C-11AC-4EAE-99D5-63BBA20EB493}" srcOrd="2" destOrd="0" parTransId="{25F362D7-37DB-48B8-B695-C8F2C7446803}" sibTransId="{1FBA4C58-CB73-4609-8A1F-F0FDB4699C37}"/>
    <dgm:cxn modelId="{11959246-BD40-4E36-8DFC-73D35BA4168E}" srcId="{D11A2DFB-87E8-4A2E-8FD8-92C26989F481}" destId="{9939332B-FB44-4A9E-9D04-BE0B0FAED419}" srcOrd="0" destOrd="0" parTransId="{629A8F46-0F65-41F8-AFEC-C84FAA14F753}" sibTransId="{2C6F7F34-EF50-4FCE-A329-E2D7090F2B07}"/>
    <dgm:cxn modelId="{6025FD69-CC59-4B89-98C1-F4F94793258D}" type="presOf" srcId="{9939332B-FB44-4A9E-9D04-BE0B0FAED419}" destId="{A0EE3583-EE7B-410D-BB91-90788D0CF44A}" srcOrd="0" destOrd="0" presId="urn:microsoft.com/office/officeart/2018/2/layout/IconLabelList"/>
    <dgm:cxn modelId="{BCBC9454-8DE8-4847-9771-0F6752C61096}" srcId="{D11A2DFB-87E8-4A2E-8FD8-92C26989F481}" destId="{E50EEC85-F228-44EE-9875-B0A069A786F6}" srcOrd="1" destOrd="0" parTransId="{1FCE1136-1582-46BB-843E-3FE75E542D94}" sibTransId="{38D132E1-F733-4C7B-A0C8-05AAEFB9CD2F}"/>
    <dgm:cxn modelId="{796A229B-2E50-4D3F-AFC2-31B3BE6ACCFF}" type="presOf" srcId="{E50EEC85-F228-44EE-9875-B0A069A786F6}" destId="{0F6EE812-C039-4580-9435-80710BC9CA0A}" srcOrd="0" destOrd="0" presId="urn:microsoft.com/office/officeart/2018/2/layout/IconLabelList"/>
    <dgm:cxn modelId="{D79803C1-709B-4F1D-9349-B04C36A4B772}" type="presOf" srcId="{6251D45C-11AC-4EAE-99D5-63BBA20EB493}" destId="{79CAB5D7-95EE-4D4E-811F-193B04A0BF15}" srcOrd="0" destOrd="0" presId="urn:microsoft.com/office/officeart/2018/2/layout/IconLabelList"/>
    <dgm:cxn modelId="{F15265E6-54DB-4D5D-A6E4-B24A99BF1587}" type="presOf" srcId="{D11A2DFB-87E8-4A2E-8FD8-92C26989F481}" destId="{C17B06D8-35DC-4F12-AD78-1885449B0694}" srcOrd="0" destOrd="0" presId="urn:microsoft.com/office/officeart/2018/2/layout/IconLabelList"/>
    <dgm:cxn modelId="{2533DCD6-5304-46B2-8E70-89180345E639}" type="presParOf" srcId="{C17B06D8-35DC-4F12-AD78-1885449B0694}" destId="{38BD45AF-5061-42FB-A75B-882D414A8329}" srcOrd="0" destOrd="0" presId="urn:microsoft.com/office/officeart/2018/2/layout/IconLabelList"/>
    <dgm:cxn modelId="{5ADA1AC4-32E5-4868-822E-4E2666376527}" type="presParOf" srcId="{38BD45AF-5061-42FB-A75B-882D414A8329}" destId="{A12947B8-FDF6-4D1D-99C0-6B80E86C6F0A}" srcOrd="0" destOrd="0" presId="urn:microsoft.com/office/officeart/2018/2/layout/IconLabelList"/>
    <dgm:cxn modelId="{9E9FC985-33F3-42DE-AF3A-C5618EA3704D}" type="presParOf" srcId="{38BD45AF-5061-42FB-A75B-882D414A8329}" destId="{35CD2645-1C95-4822-AB5A-3726346EFCB3}" srcOrd="1" destOrd="0" presId="urn:microsoft.com/office/officeart/2018/2/layout/IconLabelList"/>
    <dgm:cxn modelId="{F33993CE-C7B1-4007-BB7F-27472A2482CE}" type="presParOf" srcId="{38BD45AF-5061-42FB-A75B-882D414A8329}" destId="{A0EE3583-EE7B-410D-BB91-90788D0CF44A}" srcOrd="2" destOrd="0" presId="urn:microsoft.com/office/officeart/2018/2/layout/IconLabelList"/>
    <dgm:cxn modelId="{624C5389-5386-47D0-A845-B7D36FF5832F}" type="presParOf" srcId="{C17B06D8-35DC-4F12-AD78-1885449B0694}" destId="{2C06DB8A-2C91-4CE8-BC68-C303F151E407}" srcOrd="1" destOrd="0" presId="urn:microsoft.com/office/officeart/2018/2/layout/IconLabelList"/>
    <dgm:cxn modelId="{6B54C929-A18D-4FEC-B573-707854EFFFA5}" type="presParOf" srcId="{C17B06D8-35DC-4F12-AD78-1885449B0694}" destId="{9951E4C0-4631-42A4-AF13-EAED52FB4063}" srcOrd="2" destOrd="0" presId="urn:microsoft.com/office/officeart/2018/2/layout/IconLabelList"/>
    <dgm:cxn modelId="{37E49FD0-CFF1-4EDB-B82E-48663DB78958}" type="presParOf" srcId="{9951E4C0-4631-42A4-AF13-EAED52FB4063}" destId="{F746FC07-F718-4A3E-A449-28FD9023A1CE}" srcOrd="0" destOrd="0" presId="urn:microsoft.com/office/officeart/2018/2/layout/IconLabelList"/>
    <dgm:cxn modelId="{BA00B6DD-76B7-41CF-B0DC-7BA83A7C3D66}" type="presParOf" srcId="{9951E4C0-4631-42A4-AF13-EAED52FB4063}" destId="{7A2EF021-60F8-40AF-A8BE-DE6A2CD2701F}" srcOrd="1" destOrd="0" presId="urn:microsoft.com/office/officeart/2018/2/layout/IconLabelList"/>
    <dgm:cxn modelId="{B3C9BC5E-35DA-476C-A037-B27DCFECBDB2}" type="presParOf" srcId="{9951E4C0-4631-42A4-AF13-EAED52FB4063}" destId="{0F6EE812-C039-4580-9435-80710BC9CA0A}" srcOrd="2" destOrd="0" presId="urn:microsoft.com/office/officeart/2018/2/layout/IconLabelList"/>
    <dgm:cxn modelId="{7A698101-8100-4549-9D10-E6820B371D6C}" type="presParOf" srcId="{C17B06D8-35DC-4F12-AD78-1885449B0694}" destId="{D6DF91D0-3D50-4187-B0E9-8BBCCDA1FDDF}" srcOrd="3" destOrd="0" presId="urn:microsoft.com/office/officeart/2018/2/layout/IconLabelList"/>
    <dgm:cxn modelId="{5D1C62FF-74D4-4D61-BB91-C495AF2EDEE0}" type="presParOf" srcId="{C17B06D8-35DC-4F12-AD78-1885449B0694}" destId="{44FCB566-4B82-431C-8965-B89A5403DE50}" srcOrd="4" destOrd="0" presId="urn:microsoft.com/office/officeart/2018/2/layout/IconLabelList"/>
    <dgm:cxn modelId="{CB6FB165-D272-4615-8482-786EA6B9D4A1}" type="presParOf" srcId="{44FCB566-4B82-431C-8965-B89A5403DE50}" destId="{4A960D8D-7E7A-4917-89CF-2C0178605290}" srcOrd="0" destOrd="0" presId="urn:microsoft.com/office/officeart/2018/2/layout/IconLabelList"/>
    <dgm:cxn modelId="{5A8B086D-740C-4838-83FE-E0414A847389}" type="presParOf" srcId="{44FCB566-4B82-431C-8965-B89A5403DE50}" destId="{E2442F2B-453D-4B14-AE68-6444EF3CD024}" srcOrd="1" destOrd="0" presId="urn:microsoft.com/office/officeart/2018/2/layout/IconLabelList"/>
    <dgm:cxn modelId="{BD2B9128-1A4E-4A11-865E-432589B56F50}" type="presParOf" srcId="{44FCB566-4B82-431C-8965-B89A5403DE50}" destId="{79CAB5D7-95EE-4D4E-811F-193B04A0BF1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947B8-FDF6-4D1D-99C0-6B80E86C6F0A}">
      <dsp:nvSpPr>
        <dsp:cNvPr id="0" name=""/>
        <dsp:cNvSpPr/>
      </dsp:nvSpPr>
      <dsp:spPr>
        <a:xfrm>
          <a:off x="1025417" y="783634"/>
          <a:ext cx="634394" cy="634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EE3583-EE7B-410D-BB91-90788D0CF44A}">
      <dsp:nvSpPr>
        <dsp:cNvPr id="0" name=""/>
        <dsp:cNvSpPr/>
      </dsp:nvSpPr>
      <dsp:spPr>
        <a:xfrm>
          <a:off x="4725" y="1718663"/>
          <a:ext cx="2675777" cy="106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kern="1200" baseline="0" dirty="0">
              <a:solidFill>
                <a:srgbClr val="1C3F71"/>
              </a:solidFill>
            </a:rPr>
            <a:t>Use the Key to Reflection Handout to Seek Multiple Perspectives. </a:t>
          </a:r>
          <a:endParaRPr lang="en-US" sz="2400" kern="1200" dirty="0">
            <a:solidFill>
              <a:srgbClr val="1C3F71"/>
            </a:solidFill>
          </a:endParaRPr>
        </a:p>
      </dsp:txBody>
      <dsp:txXfrm>
        <a:off x="4725" y="1718663"/>
        <a:ext cx="2675777" cy="1068217"/>
      </dsp:txXfrm>
    </dsp:sp>
    <dsp:sp modelId="{F746FC07-F718-4A3E-A449-28FD9023A1CE}">
      <dsp:nvSpPr>
        <dsp:cNvPr id="0" name=""/>
        <dsp:cNvSpPr/>
      </dsp:nvSpPr>
      <dsp:spPr>
        <a:xfrm>
          <a:off x="3741055" y="783634"/>
          <a:ext cx="634394" cy="634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6EE812-C039-4580-9435-80710BC9CA0A}">
      <dsp:nvSpPr>
        <dsp:cNvPr id="0" name=""/>
        <dsp:cNvSpPr/>
      </dsp:nvSpPr>
      <dsp:spPr>
        <a:xfrm>
          <a:off x="2927212" y="1718663"/>
          <a:ext cx="2262081" cy="106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kern="1200" baseline="0" dirty="0">
              <a:solidFill>
                <a:srgbClr val="1C3F71"/>
              </a:solidFill>
            </a:rPr>
            <a:t>Apply your thoughts to your daily practice.</a:t>
          </a:r>
          <a:endParaRPr lang="en-US" sz="2400" kern="1200" dirty="0">
            <a:solidFill>
              <a:srgbClr val="1C3F71"/>
            </a:solidFill>
          </a:endParaRPr>
        </a:p>
      </dsp:txBody>
      <dsp:txXfrm>
        <a:off x="2927212" y="1718663"/>
        <a:ext cx="2262081" cy="1068217"/>
      </dsp:txXfrm>
    </dsp:sp>
    <dsp:sp modelId="{4A960D8D-7E7A-4917-89CF-2C0178605290}">
      <dsp:nvSpPr>
        <dsp:cNvPr id="0" name=""/>
        <dsp:cNvSpPr/>
      </dsp:nvSpPr>
      <dsp:spPr>
        <a:xfrm>
          <a:off x="6341791" y="783634"/>
          <a:ext cx="634394" cy="634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CAB5D7-95EE-4D4E-811F-193B04A0BF15}">
      <dsp:nvSpPr>
        <dsp:cNvPr id="0" name=""/>
        <dsp:cNvSpPr/>
      </dsp:nvSpPr>
      <dsp:spPr>
        <a:xfrm>
          <a:off x="5436002" y="1718663"/>
          <a:ext cx="2445971" cy="106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kern="1200" baseline="0" dirty="0">
              <a:solidFill>
                <a:srgbClr val="1C3F71"/>
              </a:solidFill>
            </a:rPr>
            <a:t>Remember to explore more Keys to Reflection and Inquiry on compsat.org.</a:t>
          </a:r>
          <a:endParaRPr lang="en-US" sz="2400" kern="1200" dirty="0">
            <a:solidFill>
              <a:srgbClr val="1C3F71"/>
            </a:solidFill>
          </a:endParaRPr>
        </a:p>
      </dsp:txBody>
      <dsp:txXfrm>
        <a:off x="5436002" y="1718663"/>
        <a:ext cx="2445971" cy="106821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Arial" pitchFamily="-1" charset="0"/>
                <a:cs typeface="Arial" pitchFamily="-1" charset="0"/>
              </a:defRPr>
            </a:lvl1pPr>
          </a:lstStyle>
          <a:p>
            <a:pPr>
              <a:defRPr/>
            </a:pPr>
            <a:fld id="{A001EEBE-5CD1-F346-9831-868BAB251734}" type="datetime1">
              <a:rPr lang="en-US"/>
              <a:pPr>
                <a:defRPr/>
              </a:pPr>
              <a:t>4/9/2019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216C831-64CA-4A47-80A9-A1E4579EA614}" type="slidenum">
              <a:rPr lang="en-US" altLang="x-none"/>
              <a:pPr/>
              <a:t>‹#›</a:t>
            </a:fld>
            <a:endParaRPr lang="en-US" altLang="x-non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Arial" pitchFamily="-1" charset="0"/>
                <a:cs typeface="Arial" pitchFamily="-1" charset="0"/>
              </a:defRPr>
            </a:lvl1pPr>
          </a:lstStyle>
          <a:p>
            <a:pPr>
              <a:defRPr/>
            </a:pPr>
            <a:fld id="{64A4A831-9C36-7C45-B982-E2DEDA032506}" type="datetime1">
              <a:rPr lang="en-US"/>
              <a:pPr>
                <a:defRPr/>
              </a:pPr>
              <a:t>4/9/2019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194CC6E-227E-8C4F-853D-39760C667CBA}" type="slidenum">
              <a:rPr lang="en-US" altLang="x-none"/>
              <a:pPr/>
              <a:t>‹#›</a:t>
            </a:fld>
            <a:endParaRPr lang="en-US" altLang="x-non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1pPr>
    <a:lvl2pPr marL="4572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2pPr>
    <a:lvl3pPr marL="9144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3pPr>
    <a:lvl4pPr marL="13716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4pPr>
    <a:lvl5pPr marL="18288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cecompsat.org/competencies/dld/dld.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document connection to extend chapters 1,2, 6 or 8.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Or use this document connection to provide a base for conversation with onsite support.</a:t>
            </a:r>
          </a:p>
          <a:p>
            <a:endParaRPr lang="en-US" dirty="0"/>
          </a:p>
        </p:txBody>
      </p:sp>
      <p:sp>
        <p:nvSpPr>
          <p:cNvPr id="4" name="Slide Number Placeholder 3"/>
          <p:cNvSpPr>
            <a:spLocks noGrp="1"/>
          </p:cNvSpPr>
          <p:nvPr>
            <p:ph type="sldNum" sz="quarter" idx="5"/>
          </p:nvPr>
        </p:nvSpPr>
        <p:spPr/>
        <p:txBody>
          <a:bodyPr/>
          <a:lstStyle/>
          <a:p>
            <a:fld id="{E194CC6E-227E-8C4F-853D-39760C667CBA}" type="slidenum">
              <a:rPr lang="en-US" altLang="x-none" smtClean="0"/>
              <a:pPr/>
              <a:t>1</a:t>
            </a:fld>
            <a:endParaRPr lang="en-US" altLang="x-none"/>
          </a:p>
        </p:txBody>
      </p:sp>
    </p:spTree>
    <p:extLst>
      <p:ext uri="{BB962C8B-B14F-4D97-AF65-F5344CB8AC3E}">
        <p14:creationId xmlns:p14="http://schemas.microsoft.com/office/powerpoint/2010/main" val="83267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34" charset="0"/>
                <a:ea typeface="ＭＳ Ｐゴシック" pitchFamily="34" charset="-128"/>
                <a:cs typeface="Arial" pitchFamily="34" charset="0"/>
              </a:rPr>
              <a:t>This competency area addresses the knowledge and skills that early childhood educators need in order to support the optimal development and learning of young dual-language learners and the relatively small number of young children who learn more than two languages. It is based on current research and knowledge about dual-language acquisition as well as an understanding that dual-language learners represent a variety of social, cultural, and linguistic perspectives, diverse characteristics, and experiences. Key concepts include acknowledgment of young children's ability to develop proficiency in both English and the home language, and recognition of the home language as the vehicle by which children are socialized into their families and communities (CDE 2009a).</a:t>
            </a:r>
            <a:endParaRPr lang="en-US" dirty="0"/>
          </a:p>
        </p:txBody>
      </p:sp>
      <p:sp>
        <p:nvSpPr>
          <p:cNvPr id="4" name="Slide Number Placeholder 3"/>
          <p:cNvSpPr>
            <a:spLocks noGrp="1"/>
          </p:cNvSpPr>
          <p:nvPr>
            <p:ph type="sldNum" sz="quarter" idx="5"/>
          </p:nvPr>
        </p:nvSpPr>
        <p:spPr/>
        <p:txBody>
          <a:bodyPr/>
          <a:lstStyle/>
          <a:p>
            <a:fld id="{E194CC6E-227E-8C4F-853D-39760C667CBA}" type="slidenum">
              <a:rPr lang="en-US" altLang="x-none" smtClean="0"/>
              <a:pPr/>
              <a:t>2</a:t>
            </a:fld>
            <a:endParaRPr lang="en-US" altLang="x-none"/>
          </a:p>
        </p:txBody>
      </p:sp>
    </p:spTree>
    <p:extLst>
      <p:ext uri="{BB962C8B-B14F-4D97-AF65-F5344CB8AC3E}">
        <p14:creationId xmlns:p14="http://schemas.microsoft.com/office/powerpoint/2010/main" val="24778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pitchFamily="34" charset="0"/>
                <a:ea typeface="ＭＳ Ｐゴシック" pitchFamily="34" charset="-128"/>
                <a:cs typeface="Arial" pitchFamily="34" charset="0"/>
              </a:rPr>
              <a:t>Keep these dispositions in mind as you explore the Framing Questions. If you mindfully adopt these dispositions, you will realize the Desired Outcomes for Practitioners and for Children.</a:t>
            </a:r>
          </a:p>
          <a:p>
            <a:pPr marL="171450" indent="-171450" fontAlgn="base">
              <a:buFont typeface="Arial" panose="020B0604020202020204" pitchFamily="34" charset="0"/>
              <a:buChar char="•"/>
            </a:pPr>
            <a:r>
              <a:rPr lang="en-US" sz="1200" b="0" i="1" kern="1200" dirty="0">
                <a:solidFill>
                  <a:schemeClr val="tx1"/>
                </a:solidFill>
                <a:effectLst/>
                <a:latin typeface="Arial" pitchFamily="34" charset="0"/>
                <a:ea typeface="ＭＳ Ｐゴシック" pitchFamily="34" charset="-128"/>
                <a:cs typeface="Arial" pitchFamily="34" charset="0"/>
              </a:rPr>
              <a:t>Views self as a language teacher of young dual-language learners.</a:t>
            </a:r>
          </a:p>
          <a:p>
            <a:pPr marL="171450" indent="-171450" fontAlgn="base">
              <a:buFont typeface="Arial" panose="020B0604020202020204" pitchFamily="34" charset="0"/>
              <a:buChar char="•"/>
            </a:pPr>
            <a:r>
              <a:rPr lang="en-US" sz="1200" b="0" i="1" kern="1200" dirty="0">
                <a:solidFill>
                  <a:schemeClr val="tx1"/>
                </a:solidFill>
                <a:effectLst/>
                <a:latin typeface="Arial" pitchFamily="34" charset="0"/>
                <a:ea typeface="ＭＳ Ｐゴシック" pitchFamily="34" charset="-128"/>
                <a:cs typeface="Arial" pitchFamily="34" charset="0"/>
              </a:rPr>
              <a:t>Views self as a language learner.</a:t>
            </a:r>
          </a:p>
          <a:p>
            <a:pPr marL="171450" indent="-171450" fontAlgn="base">
              <a:buFont typeface="Arial" panose="020B0604020202020204" pitchFamily="34" charset="0"/>
              <a:buChar char="•"/>
            </a:pPr>
            <a:r>
              <a:rPr lang="en-US" sz="1200" b="0" i="1" kern="1200" dirty="0">
                <a:solidFill>
                  <a:schemeClr val="tx1"/>
                </a:solidFill>
                <a:effectLst/>
                <a:latin typeface="Arial" pitchFamily="34" charset="0"/>
                <a:ea typeface="ＭＳ Ｐゴシック" pitchFamily="34" charset="-128"/>
                <a:cs typeface="Arial" pitchFamily="34" charset="0"/>
              </a:rPr>
              <a:t>Values and respects the home language(s) and culture(s) of all children.</a:t>
            </a:r>
          </a:p>
          <a:p>
            <a:pPr marL="171450" indent="-171450" fontAlgn="base">
              <a:buFont typeface="Arial" panose="020B0604020202020204" pitchFamily="34" charset="0"/>
              <a:buChar char="•"/>
            </a:pPr>
            <a:r>
              <a:rPr lang="en-US" sz="1200" b="0" i="1" kern="1200" dirty="0">
                <a:solidFill>
                  <a:schemeClr val="tx1"/>
                </a:solidFill>
                <a:effectLst/>
                <a:latin typeface="Arial" pitchFamily="34" charset="0"/>
                <a:ea typeface="ＭＳ Ｐゴシック" pitchFamily="34" charset="-128"/>
                <a:cs typeface="Arial" pitchFamily="34" charset="0"/>
              </a:rPr>
              <a:t>Values and initiates open communication with families.</a:t>
            </a:r>
          </a:p>
          <a:p>
            <a:pPr marL="171450" indent="-171450" fontAlgn="base">
              <a:buFont typeface="Arial" panose="020B0604020202020204" pitchFamily="34" charset="0"/>
              <a:buChar char="•"/>
            </a:pPr>
            <a:r>
              <a:rPr lang="en-US" sz="1200" b="0" i="1" kern="1200" dirty="0">
                <a:solidFill>
                  <a:schemeClr val="tx1"/>
                </a:solidFill>
                <a:effectLst/>
                <a:latin typeface="Arial" pitchFamily="34" charset="0"/>
                <a:ea typeface="ＭＳ Ｐゴシック" pitchFamily="34" charset="-128"/>
                <a:cs typeface="Arial" pitchFamily="34" charset="0"/>
              </a:rPr>
              <a:t>Promotes a climate of belonging to facilitate the development of dual-language learners.</a:t>
            </a:r>
          </a:p>
          <a:p>
            <a:pPr marL="171450" indent="-171450" fontAlgn="base">
              <a:buFont typeface="Arial" panose="020B0604020202020204" pitchFamily="34" charset="0"/>
              <a:buChar char="•"/>
            </a:pPr>
            <a:r>
              <a:rPr lang="en-US" sz="1200" b="0" i="1" kern="1200" dirty="0">
                <a:solidFill>
                  <a:schemeClr val="tx1"/>
                </a:solidFill>
                <a:effectLst/>
                <a:latin typeface="Arial" pitchFamily="34" charset="0"/>
                <a:ea typeface="ＭＳ Ｐゴシック" pitchFamily="34" charset="-128"/>
                <a:cs typeface="Arial" pitchFamily="34" charset="0"/>
              </a:rPr>
              <a:t>Views multiple language use as a positive attribute.</a:t>
            </a:r>
          </a:p>
          <a:p>
            <a:pPr marL="171450" indent="-171450" fontAlgn="base">
              <a:buFont typeface="Arial" panose="020B0604020202020204" pitchFamily="34" charset="0"/>
              <a:buChar char="•"/>
            </a:pPr>
            <a:r>
              <a:rPr lang="en-US" sz="1200" b="0" i="1" kern="1200" dirty="0">
                <a:solidFill>
                  <a:schemeClr val="tx1"/>
                </a:solidFill>
                <a:effectLst/>
                <a:latin typeface="Arial" pitchFamily="34" charset="0"/>
                <a:ea typeface="ＭＳ Ｐゴシック" pitchFamily="34" charset="-128"/>
                <a:cs typeface="Arial" pitchFamily="34" charset="0"/>
              </a:rPr>
              <a:t>Views families as children's primary teachers.</a:t>
            </a:r>
          </a:p>
          <a:p>
            <a:endParaRPr lang="en-US" dirty="0"/>
          </a:p>
          <a:p>
            <a:r>
              <a:rPr lang="en-US" dirty="0"/>
              <a:t>Copied from: </a:t>
            </a:r>
            <a:r>
              <a:rPr lang="en-US" dirty="0">
                <a:hlinkClick r:id="rId3"/>
              </a:rPr>
              <a:t>http://ececompsat.org/competencies/dld/dld.html</a:t>
            </a:r>
            <a:endParaRPr lang="en-US" dirty="0"/>
          </a:p>
        </p:txBody>
      </p:sp>
      <p:sp>
        <p:nvSpPr>
          <p:cNvPr id="4" name="Slide Number Placeholder 3"/>
          <p:cNvSpPr>
            <a:spLocks noGrp="1"/>
          </p:cNvSpPr>
          <p:nvPr>
            <p:ph type="sldNum" sz="quarter" idx="5"/>
          </p:nvPr>
        </p:nvSpPr>
        <p:spPr/>
        <p:txBody>
          <a:bodyPr/>
          <a:lstStyle/>
          <a:p>
            <a:fld id="{E194CC6E-227E-8C4F-853D-39760C667CBA}" type="slidenum">
              <a:rPr lang="en-US" altLang="x-none" smtClean="0"/>
              <a:pPr/>
              <a:t>3</a:t>
            </a:fld>
            <a:endParaRPr lang="en-US" altLang="x-none"/>
          </a:p>
        </p:txBody>
      </p:sp>
    </p:spTree>
    <p:extLst>
      <p:ext uri="{BB962C8B-B14F-4D97-AF65-F5344CB8AC3E}">
        <p14:creationId xmlns:p14="http://schemas.microsoft.com/office/powerpoint/2010/main" val="147942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baseline="0" dirty="0" err="1">
                <a:solidFill>
                  <a:schemeClr val="bg1"/>
                </a:solidFill>
              </a:rPr>
              <a:t>CompSAT</a:t>
            </a:r>
            <a:r>
              <a:rPr lang="en-US" sz="1200" b="0" baseline="0" dirty="0">
                <a:solidFill>
                  <a:schemeClr val="bg1"/>
                </a:solidFill>
              </a:rPr>
              <a:t> has many tools to support your personal exploration of DLL concepts and applications. Today we will apply the best practice of self reflection using a </a:t>
            </a:r>
            <a:r>
              <a:rPr lang="en-US" sz="1200" b="0" baseline="0" dirty="0" err="1">
                <a:solidFill>
                  <a:schemeClr val="bg1"/>
                </a:solidFill>
              </a:rPr>
              <a:t>CompSAT</a:t>
            </a:r>
            <a:r>
              <a:rPr lang="en-US" sz="1200" b="0" baseline="0" dirty="0">
                <a:solidFill>
                  <a:schemeClr val="bg1"/>
                </a:solidFill>
              </a:rPr>
              <a:t> keys to reflection handout. </a:t>
            </a:r>
          </a:p>
          <a:p>
            <a:pPr marL="171450" lvl="0" indent="-171450">
              <a:buFont typeface="Arial" panose="020B0604020202020204" pitchFamily="34" charset="0"/>
              <a:buChar char="•"/>
            </a:pPr>
            <a:r>
              <a:rPr lang="en-US" sz="1200" b="0" baseline="0" dirty="0">
                <a:solidFill>
                  <a:schemeClr val="bg1"/>
                </a:solidFill>
              </a:rPr>
              <a:t>Use the Key to Reflection Handout to Seek Multiple Perspectives. </a:t>
            </a:r>
            <a:endParaRPr lang="en-US" sz="1200" dirty="0">
              <a:solidFill>
                <a:schemeClr val="bg1"/>
              </a:solidFill>
            </a:endParaRPr>
          </a:p>
          <a:p>
            <a:pPr marL="171450" lvl="0" indent="-171450">
              <a:buFont typeface="Arial" panose="020B0604020202020204" pitchFamily="34" charset="0"/>
              <a:buChar char="•"/>
            </a:pPr>
            <a:r>
              <a:rPr lang="en-US" sz="1200" b="0" baseline="0" dirty="0">
                <a:solidFill>
                  <a:schemeClr val="bg1"/>
                </a:solidFill>
              </a:rPr>
              <a:t>Apply your thoughts to your daily practice. Remember to explore more Keys to Reflection and Inquiry on compsat.org.</a:t>
            </a: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E194CC6E-227E-8C4F-853D-39760C667CBA}" type="slidenum">
              <a:rPr lang="en-US" altLang="x-none" smtClean="0"/>
              <a:pPr/>
              <a:t>4</a:t>
            </a:fld>
            <a:endParaRPr lang="en-US" altLang="x-none"/>
          </a:p>
        </p:txBody>
      </p:sp>
    </p:spTree>
    <p:extLst>
      <p:ext uri="{BB962C8B-B14F-4D97-AF65-F5344CB8AC3E}">
        <p14:creationId xmlns:p14="http://schemas.microsoft.com/office/powerpoint/2010/main" val="198177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These resources will provide additional topics for on-site professional development and development strategies for supporting professionalism and continuous learning, especially for educators serving dual language learners. </a:t>
            </a:r>
          </a:p>
        </p:txBody>
      </p:sp>
      <p:sp>
        <p:nvSpPr>
          <p:cNvPr id="4" name="Slide Number Placeholder 3"/>
          <p:cNvSpPr>
            <a:spLocks noGrp="1"/>
          </p:cNvSpPr>
          <p:nvPr>
            <p:ph type="sldNum" sz="quarter" idx="10"/>
          </p:nvPr>
        </p:nvSpPr>
        <p:spPr/>
        <p:txBody>
          <a:bodyPr/>
          <a:lstStyle/>
          <a:p>
            <a:fld id="{925474B7-4193-094F-B247-ED123B8D3FE7}" type="slidenum">
              <a:rPr lang="en-US" smtClean="0"/>
              <a:t>5</a:t>
            </a:fld>
            <a:endParaRPr lang="en-US" dirty="0"/>
          </a:p>
        </p:txBody>
      </p:sp>
    </p:spTree>
    <p:extLst>
      <p:ext uri="{BB962C8B-B14F-4D97-AF65-F5344CB8AC3E}">
        <p14:creationId xmlns:p14="http://schemas.microsoft.com/office/powerpoint/2010/main" val="450839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44"/>
            <a:ext cx="9144000" cy="6858000"/>
          </a:xfrm>
          <a:prstGeom prst="rect">
            <a:avLst/>
          </a:prstGeom>
        </p:spPr>
      </p:pic>
      <p:sp>
        <p:nvSpPr>
          <p:cNvPr id="2" name="Title 1"/>
          <p:cNvSpPr>
            <a:spLocks noGrp="1"/>
          </p:cNvSpPr>
          <p:nvPr>
            <p:ph type="ctrTitle"/>
          </p:nvPr>
        </p:nvSpPr>
        <p:spPr>
          <a:xfrm>
            <a:off x="685800" y="1445489"/>
            <a:ext cx="7772400" cy="2386584"/>
          </a:xfrm>
        </p:spPr>
        <p:txBody>
          <a:bodyPr/>
          <a:lstStyle>
            <a:lvl1pPr>
              <a:defRPr sz="5200" baseline="0">
                <a:solidFill>
                  <a:srgbClr val="525E6E"/>
                </a:solidFill>
              </a:defRPr>
            </a:lvl1pPr>
          </a:lstStyle>
          <a:p>
            <a:r>
              <a:rPr lang="en-US" dirty="0"/>
              <a:t>Click to edit Master title style</a:t>
            </a:r>
          </a:p>
        </p:txBody>
      </p:sp>
      <p:sp>
        <p:nvSpPr>
          <p:cNvPr id="3" name="Subtitle 2"/>
          <p:cNvSpPr>
            <a:spLocks noGrp="1"/>
          </p:cNvSpPr>
          <p:nvPr>
            <p:ph type="subTitle" idx="1"/>
          </p:nvPr>
        </p:nvSpPr>
        <p:spPr>
          <a:xfrm>
            <a:off x="685800" y="3923513"/>
            <a:ext cx="7772400" cy="1143000"/>
          </a:xfrm>
        </p:spPr>
        <p:txBody>
          <a:bodyPr/>
          <a:lstStyle>
            <a:lvl1pPr marL="0" indent="0" algn="l">
              <a:buNone/>
              <a:defRPr b="1" i="0" baseline="0">
                <a:solidFill>
                  <a:srgbClr val="1C3F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p:nvPr>
        </p:nvSpPr>
        <p:spPr>
          <a:xfrm>
            <a:off x="685800" y="5243678"/>
            <a:ext cx="7772400" cy="749808"/>
          </a:xfrm>
        </p:spPr>
        <p:txBody>
          <a:bodyPr/>
          <a:lstStyle>
            <a:lvl1pPr marL="0" indent="0">
              <a:spcBef>
                <a:spcPts val="0"/>
              </a:spcBef>
              <a:buNone/>
              <a:defRPr sz="2400" b="1" baseline="0">
                <a:solidFill>
                  <a:srgbClr val="525E6E"/>
                </a:solidFill>
              </a:defRPr>
            </a:lvl1pPr>
          </a:lstStyle>
          <a:p>
            <a:pPr lvl="0"/>
            <a:r>
              <a:rPr lang="en-US" dirty="0"/>
              <a:t>Click to edit Master text styles</a:t>
            </a:r>
          </a:p>
        </p:txBody>
      </p:sp>
      <p:sp>
        <p:nvSpPr>
          <p:cNvPr id="8" name="Rectangle 7"/>
          <p:cNvSpPr/>
          <p:nvPr userDrawn="1"/>
        </p:nvSpPr>
        <p:spPr>
          <a:xfrm>
            <a:off x="695154" y="3876235"/>
            <a:ext cx="77724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A2B09"/>
              </a:solidFill>
            </a:endParaRPr>
          </a:p>
        </p:txBody>
      </p:sp>
      <p:sp>
        <p:nvSpPr>
          <p:cNvPr id="20" name="Rectangle 19">
            <a:extLst>
              <a:ext uri="{FF2B5EF4-FFF2-40B4-BE49-F238E27FC236}">
                <a16:creationId xmlns:a16="http://schemas.microsoft.com/office/drawing/2014/main" id="{B27C7768-B429-4D76-8773-5B73E702E027}"/>
              </a:ext>
            </a:extLst>
          </p:cNvPr>
          <p:cNvSpPr>
            <a:spLocks noChangeArrowheads="1"/>
          </p:cNvSpPr>
          <p:nvPr userDrawn="1"/>
        </p:nvSpPr>
        <p:spPr bwMode="auto">
          <a:xfrm>
            <a:off x="704088" y="6280422"/>
            <a:ext cx="7763466" cy="443198"/>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2400" baseline="0" dirty="0">
                <a:latin typeface="Arial" pitchFamily="-83" charset="0"/>
                <a:ea typeface="Times New Roman" pitchFamily="-83" charset="0"/>
                <a:cs typeface="Times New Roman" pitchFamily="-83" charset="0"/>
              </a:rPr>
              <a:t>©2018 California Department of Education</a:t>
            </a:r>
            <a:endParaRPr lang="en-US" sz="2400" baseline="0" dirty="0">
              <a:latin typeface="Arial" pitchFamily="-83" charset="0"/>
              <a:ea typeface="Arial" pitchFamily="-83" charset="0"/>
              <a:cs typeface="Arial" pitchFamily="-83" charset="0"/>
            </a:endParaRPr>
          </a:p>
        </p:txBody>
      </p:sp>
      <p:sp>
        <p:nvSpPr>
          <p:cNvPr id="21" name="Slide Number Placeholder 5">
            <a:extLst>
              <a:ext uri="{FF2B5EF4-FFF2-40B4-BE49-F238E27FC236}">
                <a16:creationId xmlns:a16="http://schemas.microsoft.com/office/drawing/2014/main" id="{E4B63EC6-D531-4E53-B93B-5B3704ABB0F0}"/>
              </a:ext>
            </a:extLst>
          </p:cNvPr>
          <p:cNvSpPr>
            <a:spLocks noGrp="1"/>
          </p:cNvSpPr>
          <p:nvPr>
            <p:ph type="sldNum" sz="quarter" idx="11"/>
          </p:nvPr>
        </p:nvSpPr>
        <p:spPr>
          <a:xfrm>
            <a:off x="8439912" y="6280422"/>
            <a:ext cx="704088" cy="45017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2" name="Rectangle 11"/>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
        <p:nvSpPr>
          <p:cNvPr id="14" name="Content Placeholder 2">
            <a:extLst>
              <a:ext uri="{FF2B5EF4-FFF2-40B4-BE49-F238E27FC236}">
                <a16:creationId xmlns:a16="http://schemas.microsoft.com/office/drawing/2014/main" id="{0E827B9E-4189-4025-9AA2-5397C60CBA96}"/>
              </a:ext>
            </a:extLst>
          </p:cNvPr>
          <p:cNvSpPr>
            <a:spLocks noGrp="1"/>
          </p:cNvSpPr>
          <p:nvPr>
            <p:ph sz="half" idx="12"/>
          </p:nvPr>
        </p:nvSpPr>
        <p:spPr>
          <a:xfrm>
            <a:off x="5853733" y="4519383"/>
            <a:ext cx="4038600" cy="1653982"/>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997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274638"/>
            <a:ext cx="8229600" cy="628294"/>
          </a:xfrm>
        </p:spPr>
        <p:txBody>
          <a:bodyPr/>
          <a:lstStyle>
            <a:lvl1pPr>
              <a:defRPr baseline="0">
                <a:solidFill>
                  <a:srgbClr val="525E6E"/>
                </a:solidFill>
              </a:defRPr>
            </a:lvl1pPr>
          </a:lstStyle>
          <a:p>
            <a:r>
              <a:rPr lang="en-US" dirty="0"/>
              <a:t>Click to edit Master title style</a:t>
            </a:r>
          </a:p>
        </p:txBody>
      </p:sp>
      <p:sp>
        <p:nvSpPr>
          <p:cNvPr id="6" name="Rectangle 5"/>
          <p:cNvSpPr/>
          <p:nvPr userDrawn="1"/>
        </p:nvSpPr>
        <p:spPr>
          <a:xfrm>
            <a:off x="704088" y="912702"/>
            <a:ext cx="82296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8439912" y="6297282"/>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704088" y="1600199"/>
            <a:ext cx="40386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4895088" y="1600199"/>
            <a:ext cx="40386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2" name="Rectangle 11"/>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224307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072" y="307965"/>
            <a:ext cx="8229600" cy="1143000"/>
          </a:xfrm>
        </p:spPr>
        <p:txBody>
          <a:bodyPr/>
          <a:lstStyle>
            <a:lvl1pPr>
              <a:defRPr>
                <a:solidFill>
                  <a:srgbClr val="525E6E"/>
                </a:solidFill>
              </a:defRPr>
            </a:lvl1pPr>
          </a:lstStyle>
          <a:p>
            <a:r>
              <a:rPr lang="en-US" dirty="0"/>
              <a:t>Click to edit Master title style</a:t>
            </a:r>
          </a:p>
        </p:txBody>
      </p:sp>
      <p:sp>
        <p:nvSpPr>
          <p:cNvPr id="3" name="Text Placeholder 2"/>
          <p:cNvSpPr>
            <a:spLocks noGrp="1"/>
          </p:cNvSpPr>
          <p:nvPr>
            <p:ph type="body" idx="1"/>
          </p:nvPr>
        </p:nvSpPr>
        <p:spPr>
          <a:xfrm>
            <a:off x="493072" y="1523799"/>
            <a:ext cx="4040188" cy="685800"/>
          </a:xfrm>
          <a:solidFill>
            <a:srgbClr val="07509C"/>
          </a:solidFill>
        </p:spPr>
        <p:txBody>
          <a:bodyPr lIns="45720" tIns="18288"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62736" y="1523799"/>
            <a:ext cx="4041775" cy="685800"/>
          </a:xfrm>
          <a:solidFill>
            <a:srgbClr val="07509C"/>
          </a:solidFill>
        </p:spPr>
        <p:txBody>
          <a:bodyPr lIns="45720" tIns="18288"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CEB27CD-BB83-4117-BF5C-759ACAEC4606}"/>
              </a:ext>
            </a:extLst>
          </p:cNvPr>
          <p:cNvSpPr>
            <a:spLocks noGrp="1"/>
          </p:cNvSpPr>
          <p:nvPr>
            <p:ph type="sldNum" sz="quarter" idx="11"/>
          </p:nvPr>
        </p:nvSpPr>
        <p:spPr>
          <a:xfrm>
            <a:off x="8439912" y="6280422"/>
            <a:ext cx="704088" cy="45017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493072" y="2209598"/>
            <a:ext cx="4038600" cy="3858767"/>
          </a:xfrm>
          <a:solidFill>
            <a:schemeClr val="bg1"/>
          </a:solidFill>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4662736" y="2209598"/>
            <a:ext cx="4038600" cy="3858767"/>
          </a:xfrm>
          <a:solidFill>
            <a:schemeClr val="bg1"/>
          </a:solidFill>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5" name="Rectangle 14"/>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904369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4088" y="274638"/>
            <a:ext cx="8229600" cy="1143000"/>
          </a:xfrm>
        </p:spPr>
        <p:txBody>
          <a:bodyPr/>
          <a:lstStyle>
            <a:lvl1pPr>
              <a:defRPr>
                <a:solidFill>
                  <a:srgbClr val="525E6E"/>
                </a:solidFill>
              </a:defRPr>
            </a:lvl1pPr>
          </a:lstStyle>
          <a:p>
            <a:r>
              <a:rPr lang="en-US" dirty="0"/>
              <a:t>Click to edit Master title style</a:t>
            </a:r>
          </a:p>
        </p:txBody>
      </p:sp>
      <p:sp>
        <p:nvSpPr>
          <p:cNvPr id="3" name="Text Placeholder 2"/>
          <p:cNvSpPr>
            <a:spLocks noGrp="1"/>
          </p:cNvSpPr>
          <p:nvPr>
            <p:ph type="body" idx="1"/>
          </p:nvPr>
        </p:nvSpPr>
        <p:spPr>
          <a:xfrm>
            <a:off x="704088" y="1490472"/>
            <a:ext cx="4040188" cy="685800"/>
          </a:xfrm>
          <a:solidFill>
            <a:srgbClr val="07509C"/>
          </a:solidFill>
        </p:spPr>
        <p:txBody>
          <a:bodyPr lIns="45720" tIns="9144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873752" y="1490472"/>
            <a:ext cx="4041775" cy="685800"/>
          </a:xfrm>
          <a:solidFill>
            <a:srgbClr val="07509C"/>
          </a:solidFill>
        </p:spPr>
        <p:txBody>
          <a:bodyPr lIns="45720" tIns="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Slide Number Placeholder 5">
            <a:extLst>
              <a:ext uri="{FF2B5EF4-FFF2-40B4-BE49-F238E27FC236}">
                <a16:creationId xmlns:a16="http://schemas.microsoft.com/office/drawing/2014/main" id="{00BD6C5D-2F7D-4A4F-9FDD-889C57B5D396}"/>
              </a:ext>
            </a:extLst>
          </p:cNvPr>
          <p:cNvSpPr>
            <a:spLocks noGrp="1"/>
          </p:cNvSpPr>
          <p:nvPr>
            <p:ph type="sldNum" sz="quarter" idx="11"/>
          </p:nvPr>
        </p:nvSpPr>
        <p:spPr>
          <a:xfrm>
            <a:off x="8439912" y="6297282"/>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704088" y="2176271"/>
            <a:ext cx="4038600" cy="3858767"/>
          </a:xfrm>
          <a:solidFill>
            <a:schemeClr val="bg1">
              <a:alpha val="50000"/>
            </a:schemeClr>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4873752" y="2176271"/>
            <a:ext cx="4038600" cy="3858767"/>
          </a:xfrm>
          <a:solidFill>
            <a:schemeClr val="bg1">
              <a:alpha val="50000"/>
            </a:schemeClr>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6" name="Rectangle 15"/>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2474800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457200"/>
            <a:ext cx="4590056" cy="55961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2" name="Text Placeholder 3"/>
          <p:cNvSpPr>
            <a:spLocks noGrp="1"/>
          </p:cNvSpPr>
          <p:nvPr>
            <p:ph type="body" sz="half" idx="2"/>
          </p:nvPr>
        </p:nvSpPr>
        <p:spPr>
          <a:xfrm>
            <a:off x="623985" y="2138126"/>
            <a:ext cx="2971800" cy="3925799"/>
          </a:xfrm>
          <a:solidFill>
            <a:schemeClr val="bg1">
              <a:alpha val="80000"/>
            </a:schemeClr>
          </a:solidFill>
        </p:spPr>
        <p:txBody>
          <a:bodyPr>
            <a:normAutofit/>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itle 1"/>
          <p:cNvSpPr>
            <a:spLocks noGrp="1"/>
          </p:cNvSpPr>
          <p:nvPr>
            <p:ph type="title"/>
          </p:nvPr>
        </p:nvSpPr>
        <p:spPr>
          <a:xfrm>
            <a:off x="623985" y="457200"/>
            <a:ext cx="2971800" cy="1600200"/>
          </a:xfrm>
          <a:noFill/>
        </p:spPr>
        <p:txBody>
          <a:bodyPr anchor="b"/>
          <a:lstStyle>
            <a:lvl1pPr>
              <a:defRPr sz="3200">
                <a:solidFill>
                  <a:srgbClr val="525E6E"/>
                </a:solidFill>
              </a:defRPr>
            </a:lvl1pPr>
          </a:lstStyle>
          <a:p>
            <a:r>
              <a:rPr lang="en-US" dirty="0"/>
              <a:t>Click to edit Master title style</a:t>
            </a:r>
          </a:p>
        </p:txBody>
      </p:sp>
      <p:sp>
        <p:nvSpPr>
          <p:cNvPr id="11" name="Rectangle 10"/>
          <p:cNvSpPr/>
          <p:nvPr userDrawn="1"/>
        </p:nvSpPr>
        <p:spPr>
          <a:xfrm>
            <a:off x="623985" y="2070803"/>
            <a:ext cx="2971800" cy="56726"/>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5833"/>
              </a:solidFill>
            </a:endParaRPr>
          </a:p>
        </p:txBody>
      </p:sp>
      <p:sp>
        <p:nvSpPr>
          <p:cNvPr id="22" name="Slide Number Placeholder 5">
            <a:extLst>
              <a:ext uri="{FF2B5EF4-FFF2-40B4-BE49-F238E27FC236}">
                <a16:creationId xmlns:a16="http://schemas.microsoft.com/office/drawing/2014/main" id="{2A833040-B26D-4661-A2B5-7819B9AC2A03}"/>
              </a:ext>
            </a:extLst>
          </p:cNvPr>
          <p:cNvSpPr>
            <a:spLocks noGrp="1"/>
          </p:cNvSpPr>
          <p:nvPr>
            <p:ph type="sldNum" sz="quarter" idx="11"/>
          </p:nvPr>
        </p:nvSpPr>
        <p:spPr>
          <a:xfrm>
            <a:off x="8439912" y="6297282"/>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4" name="Rectangle 13">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6" name="Rectangle 15"/>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25E6E"/>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8439912" y="6285805"/>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6" name="Rectangle 5">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994030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8439912" y="6285805"/>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5" name="Rectangle 4">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3877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4088" y="273050"/>
            <a:ext cx="3008313" cy="1162050"/>
          </a:xfrm>
        </p:spPr>
        <p:txBody>
          <a:bodyPr anchor="b"/>
          <a:lstStyle>
            <a:lvl1pPr algn="l">
              <a:defRPr sz="2800" b="1"/>
            </a:lvl1pPr>
          </a:lstStyle>
          <a:p>
            <a:r>
              <a:rPr lang="en-US" dirty="0"/>
              <a:t>Click to edit Master title style</a:t>
            </a:r>
          </a:p>
        </p:txBody>
      </p:sp>
      <p:sp>
        <p:nvSpPr>
          <p:cNvPr id="4" name="Text Placeholder 3"/>
          <p:cNvSpPr>
            <a:spLocks noGrp="1"/>
          </p:cNvSpPr>
          <p:nvPr>
            <p:ph type="body" sz="half" idx="2"/>
          </p:nvPr>
        </p:nvSpPr>
        <p:spPr>
          <a:xfrm>
            <a:off x="704088" y="1435100"/>
            <a:ext cx="3008313" cy="46910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a:off x="3804867" y="298476"/>
            <a:ext cx="18288" cy="5853113"/>
          </a:xfrm>
          <a:prstGeom prst="rect">
            <a:avLst/>
          </a:prstGeom>
          <a:solidFill>
            <a:srgbClr val="075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8439912" y="6285805"/>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1" name="Content Placeholder 10"/>
          <p:cNvSpPr>
            <a:spLocks noGrp="1"/>
          </p:cNvSpPr>
          <p:nvPr>
            <p:ph sz="quarter" idx="12"/>
          </p:nvPr>
        </p:nvSpPr>
        <p:spPr>
          <a:xfrm>
            <a:off x="3935413" y="273050"/>
            <a:ext cx="4928616" cy="5853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4" name="Rectangle 13"/>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28970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04088"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704088" y="1600200"/>
            <a:ext cx="40386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704088" y="1445280"/>
            <a:ext cx="82296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sz="quarter" idx="10"/>
          </p:nvPr>
        </p:nvSpPr>
        <p:spPr>
          <a:xfrm>
            <a:off x="4895088" y="1600200"/>
            <a:ext cx="40386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quarter" idx="11"/>
          </p:nvPr>
        </p:nvSpPr>
        <p:spPr>
          <a:xfrm>
            <a:off x="704088" y="3862137"/>
            <a:ext cx="40386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2"/>
          </p:nvPr>
        </p:nvSpPr>
        <p:spPr>
          <a:xfrm>
            <a:off x="4895088" y="3862137"/>
            <a:ext cx="40386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8439912" y="6297282"/>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4" name="Rectangle 13"/>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609316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4 Content">
    <p:spTree>
      <p:nvGrpSpPr>
        <p:cNvPr id="1" name=""/>
        <p:cNvGrpSpPr/>
        <p:nvPr/>
      </p:nvGrpSpPr>
      <p:grpSpPr>
        <a:xfrm>
          <a:off x="0" y="0"/>
          <a:ext cx="0" cy="0"/>
          <a:chOff x="0" y="0"/>
          <a:chExt cx="0" cy="0"/>
        </a:xfrm>
      </p:grpSpPr>
      <p:sp>
        <p:nvSpPr>
          <p:cNvPr id="8" name="Rectangle 7"/>
          <p:cNvSpPr/>
          <p:nvPr userDrawn="1"/>
        </p:nvSpPr>
        <p:spPr>
          <a:xfrm>
            <a:off x="475488" y="1292880"/>
            <a:ext cx="82296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8211312" y="6237439"/>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475488" y="62157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4" name="Rectangle 13"/>
          <p:cNvSpPr/>
          <p:nvPr userDrawn="1"/>
        </p:nvSpPr>
        <p:spPr>
          <a:xfrm>
            <a:off x="0" y="6142723"/>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 y="6153912"/>
            <a:ext cx="702656" cy="704088"/>
          </a:xfrm>
          <a:prstGeom prst="rect">
            <a:avLst/>
          </a:prstGeom>
        </p:spPr>
      </p:pic>
      <p:sp>
        <p:nvSpPr>
          <p:cNvPr id="13" name="Title 1">
            <a:extLst>
              <a:ext uri="{FF2B5EF4-FFF2-40B4-BE49-F238E27FC236}">
                <a16:creationId xmlns:a16="http://schemas.microsoft.com/office/drawing/2014/main" id="{91D404FC-70B4-4009-8B28-4C29A71EE9B2}"/>
              </a:ext>
            </a:extLst>
          </p:cNvPr>
          <p:cNvSpPr>
            <a:spLocks noGrp="1"/>
          </p:cNvSpPr>
          <p:nvPr>
            <p:ph type="title" sz="quarter"/>
          </p:nvPr>
        </p:nvSpPr>
        <p:spPr>
          <a:xfrm>
            <a:off x="533400" y="122238"/>
            <a:ext cx="8229600" cy="1143000"/>
          </a:xfrm>
        </p:spPr>
        <p:txBody>
          <a:bodyPr/>
          <a:lstStyle/>
          <a:p>
            <a:r>
              <a:rPr lang="en-US" dirty="0"/>
              <a:t>Click to edit Master title style</a:t>
            </a:r>
          </a:p>
        </p:txBody>
      </p:sp>
      <p:sp>
        <p:nvSpPr>
          <p:cNvPr id="20" name="Content Placeholder 2">
            <a:extLst>
              <a:ext uri="{FF2B5EF4-FFF2-40B4-BE49-F238E27FC236}">
                <a16:creationId xmlns:a16="http://schemas.microsoft.com/office/drawing/2014/main" id="{AE09D7D6-6089-48F2-B3BF-666E2D27F572}"/>
              </a:ext>
            </a:extLst>
          </p:cNvPr>
          <p:cNvSpPr>
            <a:spLocks noGrp="1"/>
          </p:cNvSpPr>
          <p:nvPr>
            <p:ph sz="quarter" idx="1"/>
          </p:nvPr>
        </p:nvSpPr>
        <p:spPr>
          <a:xfrm>
            <a:off x="533400" y="1447800"/>
            <a:ext cx="4038600" cy="2185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10B6B2F4-8AA9-437B-8428-E8E1FEBFFBBA}"/>
              </a:ext>
            </a:extLst>
          </p:cNvPr>
          <p:cNvSpPr>
            <a:spLocks noGrp="1"/>
          </p:cNvSpPr>
          <p:nvPr>
            <p:ph sz="quarter" idx="2"/>
          </p:nvPr>
        </p:nvSpPr>
        <p:spPr>
          <a:xfrm>
            <a:off x="4724400" y="14478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4">
            <a:extLst>
              <a:ext uri="{FF2B5EF4-FFF2-40B4-BE49-F238E27FC236}">
                <a16:creationId xmlns:a16="http://schemas.microsoft.com/office/drawing/2014/main" id="{2A337DE1-882A-4C54-9D25-2B813BA33422}"/>
              </a:ext>
            </a:extLst>
          </p:cNvPr>
          <p:cNvSpPr>
            <a:spLocks noGrp="1"/>
          </p:cNvSpPr>
          <p:nvPr>
            <p:ph sz="quarter" idx="3"/>
          </p:nvPr>
        </p:nvSpPr>
        <p:spPr>
          <a:xfrm>
            <a:off x="533400" y="37861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5">
            <a:extLst>
              <a:ext uri="{FF2B5EF4-FFF2-40B4-BE49-F238E27FC236}">
                <a16:creationId xmlns:a16="http://schemas.microsoft.com/office/drawing/2014/main" id="{47A58C21-A4FA-491D-9E81-EBA5625C6317}"/>
              </a:ext>
            </a:extLst>
          </p:cNvPr>
          <p:cNvSpPr>
            <a:spLocks noGrp="1"/>
          </p:cNvSpPr>
          <p:nvPr>
            <p:ph sz="quarter" idx="4"/>
          </p:nvPr>
        </p:nvSpPr>
        <p:spPr>
          <a:xfrm>
            <a:off x="4724400" y="37861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a:extLst>
              <a:ext uri="{FF2B5EF4-FFF2-40B4-BE49-F238E27FC236}">
                <a16:creationId xmlns:a16="http://schemas.microsoft.com/office/drawing/2014/main" id="{1D85CDCB-B76C-4890-BEB5-3FEF51AC443A}"/>
              </a:ext>
            </a:extLst>
          </p:cNvPr>
          <p:cNvSpPr txBox="1">
            <a:spLocks/>
          </p:cNvSpPr>
          <p:nvPr userDrawn="1"/>
        </p:nvSpPr>
        <p:spPr>
          <a:xfrm>
            <a:off x="-228600" y="-152400"/>
            <a:ext cx="0" cy="0"/>
          </a:xfrm>
        </p:spPr>
        <p:txBody>
          <a:bodyPr/>
          <a:ls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endParaRPr lang="en-US" altLang="en-US" dirty="0"/>
          </a:p>
        </p:txBody>
      </p:sp>
      <p:sp>
        <p:nvSpPr>
          <p:cNvPr id="26" name="Content Placeholder 4">
            <a:extLst>
              <a:ext uri="{FF2B5EF4-FFF2-40B4-BE49-F238E27FC236}">
                <a16:creationId xmlns:a16="http://schemas.microsoft.com/office/drawing/2014/main" id="{28B2384D-4651-4E9C-AB6E-645D2EFD846F}"/>
              </a:ext>
            </a:extLst>
          </p:cNvPr>
          <p:cNvSpPr>
            <a:spLocks noGrp="1"/>
          </p:cNvSpPr>
          <p:nvPr>
            <p:ph sz="quarter" idx="11"/>
          </p:nvPr>
        </p:nvSpPr>
        <p:spPr>
          <a:xfrm>
            <a:off x="228600" y="2349336"/>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4">
            <a:extLst>
              <a:ext uri="{FF2B5EF4-FFF2-40B4-BE49-F238E27FC236}">
                <a16:creationId xmlns:a16="http://schemas.microsoft.com/office/drawing/2014/main" id="{8CF28C17-65C1-4449-AA46-704715E06522}"/>
              </a:ext>
            </a:extLst>
          </p:cNvPr>
          <p:cNvSpPr>
            <a:spLocks noGrp="1"/>
          </p:cNvSpPr>
          <p:nvPr>
            <p:ph sz="quarter" idx="12"/>
          </p:nvPr>
        </p:nvSpPr>
        <p:spPr>
          <a:xfrm>
            <a:off x="381000" y="2501736"/>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4">
            <a:extLst>
              <a:ext uri="{FF2B5EF4-FFF2-40B4-BE49-F238E27FC236}">
                <a16:creationId xmlns:a16="http://schemas.microsoft.com/office/drawing/2014/main" id="{F4E78D35-4C9F-47F1-842B-5743D110BA47}"/>
              </a:ext>
            </a:extLst>
          </p:cNvPr>
          <p:cNvSpPr>
            <a:spLocks noGrp="1"/>
          </p:cNvSpPr>
          <p:nvPr>
            <p:ph sz="quarter" idx="14"/>
          </p:nvPr>
        </p:nvSpPr>
        <p:spPr>
          <a:xfrm>
            <a:off x="533400" y="2654136"/>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4">
            <a:extLst>
              <a:ext uri="{FF2B5EF4-FFF2-40B4-BE49-F238E27FC236}">
                <a16:creationId xmlns:a16="http://schemas.microsoft.com/office/drawing/2014/main" id="{BFFBD49F-E466-47FD-A4E4-FAD9523F0669}"/>
              </a:ext>
            </a:extLst>
          </p:cNvPr>
          <p:cNvSpPr>
            <a:spLocks noGrp="1"/>
          </p:cNvSpPr>
          <p:nvPr>
            <p:ph sz="quarter" idx="15"/>
          </p:nvPr>
        </p:nvSpPr>
        <p:spPr>
          <a:xfrm>
            <a:off x="685800" y="2806536"/>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4">
            <a:extLst>
              <a:ext uri="{FF2B5EF4-FFF2-40B4-BE49-F238E27FC236}">
                <a16:creationId xmlns:a16="http://schemas.microsoft.com/office/drawing/2014/main" id="{7EA54C3E-B5DC-4D46-B532-38DD2B800A39}"/>
              </a:ext>
            </a:extLst>
          </p:cNvPr>
          <p:cNvSpPr>
            <a:spLocks noGrp="1"/>
          </p:cNvSpPr>
          <p:nvPr>
            <p:ph sz="quarter" idx="16"/>
          </p:nvPr>
        </p:nvSpPr>
        <p:spPr>
          <a:xfrm>
            <a:off x="838200" y="2958936"/>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246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EEC4-591B-9A41-B732-3844A1D56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69EFE-BDC7-FC4D-B804-99301F5905B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866850-29F6-1647-8D08-0B3553434A7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652F18-A9AF-2546-B4E6-927C24ECBD88}"/>
              </a:ext>
            </a:extLst>
          </p:cNvPr>
          <p:cNvSpPr>
            <a:spLocks noGrp="1"/>
          </p:cNvSpPr>
          <p:nvPr>
            <p:ph type="dt" sz="half" idx="10"/>
          </p:nvPr>
        </p:nvSpPr>
        <p:spPr/>
        <p:txBody>
          <a:bodyPr/>
          <a:lstStyle/>
          <a:p>
            <a:fld id="{126F39DA-BEF7-5448-A4F2-3F532B650D28}" type="datetimeFigureOut">
              <a:rPr lang="en-US" smtClean="0"/>
              <a:t>4/9/2019</a:t>
            </a:fld>
            <a:endParaRPr lang="en-US"/>
          </a:p>
        </p:txBody>
      </p:sp>
      <p:sp>
        <p:nvSpPr>
          <p:cNvPr id="6" name="Footer Placeholder 5">
            <a:extLst>
              <a:ext uri="{FF2B5EF4-FFF2-40B4-BE49-F238E27FC236}">
                <a16:creationId xmlns:a16="http://schemas.microsoft.com/office/drawing/2014/main" id="{49385B2C-3401-E746-A710-8DB0C53CA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819B9-8EEA-ED45-A866-7F802DD42F27}"/>
              </a:ext>
            </a:extLst>
          </p:cNvPr>
          <p:cNvSpPr>
            <a:spLocks noGrp="1"/>
          </p:cNvSpPr>
          <p:nvPr>
            <p:ph type="sldNum" sz="quarter" idx="12"/>
          </p:nvPr>
        </p:nvSpPr>
        <p:spPr/>
        <p:txBody>
          <a:bodyPr/>
          <a:lstStyle/>
          <a:p>
            <a:fld id="{35D03C9B-1664-4B4D-8CF5-440EEF68DDD0}" type="slidenum">
              <a:rPr lang="en-US" smtClean="0"/>
              <a:t>‹#›</a:t>
            </a:fld>
            <a:endParaRPr lang="en-US"/>
          </a:p>
        </p:txBody>
      </p:sp>
    </p:spTree>
    <p:extLst>
      <p:ext uri="{BB962C8B-B14F-4D97-AF65-F5344CB8AC3E}">
        <p14:creationId xmlns:p14="http://schemas.microsoft.com/office/powerpoint/2010/main" val="261702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28044AC-7D6F-4ECD-A889-483B2E10AD10}"/>
              </a:ext>
            </a:extLst>
          </p:cNvPr>
          <p:cNvSpPr>
            <a:spLocks noChangeArrowheads="1"/>
          </p:cNvSpPr>
          <p:nvPr userDrawn="1"/>
        </p:nvSpPr>
        <p:spPr bwMode="auto">
          <a:xfrm>
            <a:off x="704088" y="6275920"/>
            <a:ext cx="7735824" cy="443198"/>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2400" baseline="0" dirty="0">
                <a:latin typeface="Arial" pitchFamily="-83" charset="0"/>
                <a:ea typeface="Times New Roman" pitchFamily="-83" charset="0"/>
                <a:cs typeface="Times New Roman" pitchFamily="-83" charset="0"/>
              </a:rPr>
              <a:t>©2018 California Department of Education</a:t>
            </a:r>
            <a:endParaRPr lang="en-US" sz="2400" baseline="0" dirty="0">
              <a:latin typeface="Arial" pitchFamily="-83" charset="0"/>
              <a:ea typeface="Arial" pitchFamily="-83" charset="0"/>
              <a:cs typeface="Arial" pitchFamily="-83" charset="0"/>
            </a:endParaRPr>
          </a:p>
        </p:txBody>
      </p:sp>
      <p:sp>
        <p:nvSpPr>
          <p:cNvPr id="6" name="Title 1"/>
          <p:cNvSpPr>
            <a:spLocks noGrp="1"/>
          </p:cNvSpPr>
          <p:nvPr>
            <p:ph type="ctrTitle"/>
          </p:nvPr>
        </p:nvSpPr>
        <p:spPr>
          <a:xfrm>
            <a:off x="703372" y="1627512"/>
            <a:ext cx="4114800" cy="2387600"/>
          </a:xfrm>
        </p:spPr>
        <p:txBody>
          <a:bodyPr anchor="b">
            <a:normAutofit/>
          </a:bodyPr>
          <a:lstStyle>
            <a:lvl1pPr algn="l">
              <a:defRPr sz="4800" baseline="0">
                <a:solidFill>
                  <a:srgbClr val="525E6E"/>
                </a:solidFill>
              </a:defRPr>
            </a:lvl1pPr>
          </a:lstStyle>
          <a:p>
            <a:r>
              <a:rPr lang="en-US" dirty="0"/>
              <a:t>Click to edit Master title style</a:t>
            </a:r>
          </a:p>
        </p:txBody>
      </p:sp>
      <p:sp>
        <p:nvSpPr>
          <p:cNvPr id="7" name="Subtitle 2"/>
          <p:cNvSpPr>
            <a:spLocks noGrp="1"/>
          </p:cNvSpPr>
          <p:nvPr>
            <p:ph type="subTitle" idx="1"/>
          </p:nvPr>
        </p:nvSpPr>
        <p:spPr>
          <a:xfrm>
            <a:off x="703372" y="4107186"/>
            <a:ext cx="4114800" cy="1809520"/>
          </a:xfrm>
        </p:spPr>
        <p:txBody>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p:cNvSpPr/>
          <p:nvPr userDrawn="1"/>
        </p:nvSpPr>
        <p:spPr>
          <a:xfrm>
            <a:off x="703372" y="4061341"/>
            <a:ext cx="41148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0"/>
          </p:nvPr>
        </p:nvSpPr>
        <p:spPr>
          <a:xfrm>
            <a:off x="5045075" y="779124"/>
            <a:ext cx="3821113" cy="5137582"/>
          </a:xfrm>
        </p:spPr>
        <p:txBody>
          <a:bodyPr/>
          <a:lstStyle/>
          <a:p>
            <a:endParaRPr lang="en-US" dirty="0"/>
          </a:p>
        </p:txBody>
      </p:sp>
      <p:sp>
        <p:nvSpPr>
          <p:cNvPr id="20" name="Slide Number Placeholder 5">
            <a:extLst>
              <a:ext uri="{FF2B5EF4-FFF2-40B4-BE49-F238E27FC236}">
                <a16:creationId xmlns:a16="http://schemas.microsoft.com/office/drawing/2014/main" id="{59259B55-D3D9-4251-890B-1C132A795F52}"/>
              </a:ext>
            </a:extLst>
          </p:cNvPr>
          <p:cNvSpPr>
            <a:spLocks noGrp="1"/>
          </p:cNvSpPr>
          <p:nvPr>
            <p:ph type="sldNum" sz="quarter" idx="11"/>
          </p:nvPr>
        </p:nvSpPr>
        <p:spPr>
          <a:xfrm>
            <a:off x="8439912" y="6297282"/>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4" name="Rectangle 13"/>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748" y="0"/>
            <a:ext cx="9158748" cy="685800"/>
          </a:xfrm>
        </p:spPr>
        <p:txBody>
          <a:bodyPr/>
          <a:lstStyle/>
          <a:p>
            <a:r>
              <a:rPr lang="en-US" dirty="0"/>
              <a:t>Click to edit Master title style</a:t>
            </a:r>
          </a:p>
        </p:txBody>
      </p:sp>
      <p:sp>
        <p:nvSpPr>
          <p:cNvPr id="3" name="Content Placeholder 2"/>
          <p:cNvSpPr>
            <a:spLocks noGrp="1"/>
          </p:cNvSpPr>
          <p:nvPr>
            <p:ph sz="quarter" idx="1"/>
          </p:nvPr>
        </p:nvSpPr>
        <p:spPr>
          <a:xfrm>
            <a:off x="0" y="1417638"/>
            <a:ext cx="3168127"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7" name="Content Placeholder 2"/>
          <p:cNvSpPr>
            <a:spLocks noGrp="1"/>
          </p:cNvSpPr>
          <p:nvPr>
            <p:ph sz="quarter" idx="10"/>
          </p:nvPr>
        </p:nvSpPr>
        <p:spPr>
          <a:xfrm>
            <a:off x="3168127" y="1417638"/>
            <a:ext cx="3168127"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8" name="Content Placeholder 2"/>
          <p:cNvSpPr>
            <a:spLocks noGrp="1"/>
          </p:cNvSpPr>
          <p:nvPr>
            <p:ph sz="quarter" idx="11"/>
          </p:nvPr>
        </p:nvSpPr>
        <p:spPr>
          <a:xfrm>
            <a:off x="6336254" y="1417638"/>
            <a:ext cx="2807746"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9" name="Content Placeholder 2"/>
          <p:cNvSpPr>
            <a:spLocks noGrp="1"/>
          </p:cNvSpPr>
          <p:nvPr>
            <p:ph sz="quarter" idx="12"/>
          </p:nvPr>
        </p:nvSpPr>
        <p:spPr>
          <a:xfrm>
            <a:off x="0" y="2829579"/>
            <a:ext cx="3168127"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10" name="Content Placeholder 2"/>
          <p:cNvSpPr>
            <a:spLocks noGrp="1"/>
          </p:cNvSpPr>
          <p:nvPr>
            <p:ph sz="quarter" idx="13"/>
          </p:nvPr>
        </p:nvSpPr>
        <p:spPr>
          <a:xfrm>
            <a:off x="3168127" y="2829579"/>
            <a:ext cx="3168127"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11" name="Content Placeholder 2"/>
          <p:cNvSpPr>
            <a:spLocks noGrp="1"/>
          </p:cNvSpPr>
          <p:nvPr>
            <p:ph sz="quarter" idx="14"/>
          </p:nvPr>
        </p:nvSpPr>
        <p:spPr>
          <a:xfrm>
            <a:off x="6336254" y="2829579"/>
            <a:ext cx="2807746"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12" name="Content Placeholder 2"/>
          <p:cNvSpPr>
            <a:spLocks noGrp="1"/>
          </p:cNvSpPr>
          <p:nvPr>
            <p:ph sz="quarter" idx="15"/>
          </p:nvPr>
        </p:nvSpPr>
        <p:spPr>
          <a:xfrm>
            <a:off x="0" y="4241520"/>
            <a:ext cx="3168127"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13" name="Content Placeholder 2"/>
          <p:cNvSpPr>
            <a:spLocks noGrp="1"/>
          </p:cNvSpPr>
          <p:nvPr>
            <p:ph sz="quarter" idx="16"/>
          </p:nvPr>
        </p:nvSpPr>
        <p:spPr>
          <a:xfrm>
            <a:off x="3168127" y="4241520"/>
            <a:ext cx="3168127"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14" name="Content Placeholder 2"/>
          <p:cNvSpPr>
            <a:spLocks noGrp="1"/>
          </p:cNvSpPr>
          <p:nvPr>
            <p:ph sz="quarter" idx="17"/>
          </p:nvPr>
        </p:nvSpPr>
        <p:spPr>
          <a:xfrm>
            <a:off x="6336255" y="4241520"/>
            <a:ext cx="2807746"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223239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365760"/>
            <a:ext cx="7891272" cy="1325880"/>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idx="1"/>
          </p:nvPr>
        </p:nvSpPr>
        <p:spPr>
          <a:xfrm>
            <a:off x="704088" y="2011680"/>
            <a:ext cx="7891272" cy="4023360"/>
          </a:xfrm>
        </p:spPr>
        <p:txBody>
          <a:bodyPr/>
          <a:lstStyle>
            <a:lvl1pPr>
              <a:defRPr>
                <a:solidFill>
                  <a:srgbClr val="1C3F71"/>
                </a:solidFill>
              </a:defRPr>
            </a:lvl1pPr>
            <a:lvl3pPr>
              <a:buClr>
                <a:srgbClr val="21544A"/>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704088" y="1746504"/>
            <a:ext cx="7891272"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8" name="Slide Number Placeholder 5">
            <a:extLst>
              <a:ext uri="{FF2B5EF4-FFF2-40B4-BE49-F238E27FC236}">
                <a16:creationId xmlns:a16="http://schemas.microsoft.com/office/drawing/2014/main" id="{C1CFA7C9-6B20-42FF-9399-C0E7D792149C}"/>
              </a:ext>
            </a:extLst>
          </p:cNvPr>
          <p:cNvSpPr>
            <a:spLocks noGrp="1"/>
          </p:cNvSpPr>
          <p:nvPr>
            <p:ph type="sldNum" sz="quarter" idx="11"/>
          </p:nvPr>
        </p:nvSpPr>
        <p:spPr>
          <a:xfrm>
            <a:off x="8439912" y="6297282"/>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1" name="Rectangle 10"/>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153047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365760"/>
            <a:ext cx="7891272" cy="1325880"/>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idx="1"/>
          </p:nvPr>
        </p:nvSpPr>
        <p:spPr>
          <a:xfrm>
            <a:off x="704088" y="2011680"/>
            <a:ext cx="7891272" cy="4023360"/>
          </a:xfrm>
        </p:spPr>
        <p:txBody>
          <a:bodyPr/>
          <a:lstStyle>
            <a:lvl1pPr>
              <a:defRPr>
                <a:solidFill>
                  <a:srgbClr val="1C3F71"/>
                </a:solidFill>
              </a:defRPr>
            </a:lvl1pPr>
            <a:lvl3pPr>
              <a:buClr>
                <a:srgbClr val="21544A"/>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8" name="Slide Number Placeholder 5">
            <a:extLst>
              <a:ext uri="{FF2B5EF4-FFF2-40B4-BE49-F238E27FC236}">
                <a16:creationId xmlns:a16="http://schemas.microsoft.com/office/drawing/2014/main" id="{C1CFA7C9-6B20-42FF-9399-C0E7D792149C}"/>
              </a:ext>
            </a:extLst>
          </p:cNvPr>
          <p:cNvSpPr>
            <a:spLocks noGrp="1"/>
          </p:cNvSpPr>
          <p:nvPr>
            <p:ph type="sldNum" sz="quarter" idx="11"/>
          </p:nvPr>
        </p:nvSpPr>
        <p:spPr>
          <a:xfrm>
            <a:off x="8439912" y="6297282"/>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1" name="Rectangle 10"/>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418596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hor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365760"/>
            <a:ext cx="7891272" cy="667512"/>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idx="1"/>
          </p:nvPr>
        </p:nvSpPr>
        <p:spPr>
          <a:xfrm>
            <a:off x="659250" y="1188720"/>
            <a:ext cx="7891272"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704088" y="1042416"/>
            <a:ext cx="7891272"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4718D899-FB09-4BC9-80D6-A17F54862315}"/>
              </a:ext>
            </a:extLst>
          </p:cNvPr>
          <p:cNvSpPr>
            <a:spLocks noGrp="1"/>
          </p:cNvSpPr>
          <p:nvPr>
            <p:ph type="sldNum" sz="quarter" idx="11"/>
          </p:nvPr>
        </p:nvSpPr>
        <p:spPr>
          <a:xfrm>
            <a:off x="8439912" y="6297282"/>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1" name="Rectangle 10"/>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075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4088" y="1968649"/>
            <a:ext cx="7891272" cy="2594207"/>
          </a:xfrm>
        </p:spPr>
        <p:txBody>
          <a:bodyPr anchor="b" anchorCtr="0"/>
          <a:lstStyle>
            <a:lvl1pPr algn="l">
              <a:defRPr sz="6000" b="0" i="0" cap="none"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04088" y="4636008"/>
            <a:ext cx="7891272" cy="1453896"/>
          </a:xfrm>
        </p:spPr>
        <p:txBody>
          <a:bodyPr anchor="t" anchorCtr="0"/>
          <a:lstStyle>
            <a:lvl1pPr marL="0" indent="0">
              <a:buNone/>
              <a:defRPr sz="2800" b="1" i="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Rectangle 5"/>
          <p:cNvSpPr/>
          <p:nvPr userDrawn="1"/>
        </p:nvSpPr>
        <p:spPr>
          <a:xfrm>
            <a:off x="704088" y="4581144"/>
            <a:ext cx="78867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5885980F-B96E-443C-81E0-538B2DE9C867}"/>
              </a:ext>
            </a:extLst>
          </p:cNvPr>
          <p:cNvSpPr>
            <a:spLocks noGrp="1"/>
          </p:cNvSpPr>
          <p:nvPr>
            <p:ph type="sldNum" sz="quarter" idx="11"/>
          </p:nvPr>
        </p:nvSpPr>
        <p:spPr>
          <a:xfrm>
            <a:off x="8439912" y="6297282"/>
            <a:ext cx="704088" cy="433313"/>
          </a:xfrm>
          <a:prstGeom prst="rect">
            <a:avLst/>
          </a:prstGeom>
        </p:spPr>
        <p:txBody>
          <a:bodyPr/>
          <a:lstStyle>
            <a:lvl1pPr algn="l">
              <a:defRPr sz="1200" baseline="0">
                <a:solidFill>
                  <a:schemeClr val="bg1"/>
                </a:solidFill>
              </a:defRPr>
            </a:lvl1pPr>
          </a:lstStyle>
          <a:p>
            <a:fld id="{65A270E9-2EC0-8E4B-B2C5-CC25833D9F0C}" type="slidenum">
              <a:rPr lang="en-US" altLang="x-none" smtClean="0"/>
              <a:pPr/>
              <a:t>‹#›</a:t>
            </a:fld>
            <a:endParaRPr lang="en-US" altLang="x-none" dirty="0"/>
          </a:p>
        </p:txBody>
      </p:sp>
      <p:sp>
        <p:nvSpPr>
          <p:cNvPr id="13" name="Rectangle 12">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chemeClr val="bg1"/>
                </a:solidFill>
                <a:latin typeface="Arial" pitchFamily="-83" charset="0"/>
                <a:ea typeface="Times New Roman" pitchFamily="-83" charset="0"/>
                <a:cs typeface="Times New Roman" pitchFamily="-83" charset="0"/>
              </a:rPr>
              <a:t>©2019 California Department of Education</a:t>
            </a:r>
            <a:endParaRPr lang="en-US" sz="1200" b="1" i="0" cap="all" spc="50" baseline="0" dirty="0">
              <a:solidFill>
                <a:schemeClr val="bg1"/>
              </a:solidFill>
              <a:latin typeface="Arial" pitchFamily="-83" charset="0"/>
              <a:ea typeface="Arial" pitchFamily="-83" charset="0"/>
              <a:cs typeface="Arial" pitchFamily="-83"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
        <p:nvSpPr>
          <p:cNvPr id="12" name="Rectangle 11"/>
          <p:cNvSpPr/>
          <p:nvPr userDrawn="1"/>
        </p:nvSpPr>
        <p:spPr>
          <a:xfrm>
            <a:off x="0" y="6163056"/>
            <a:ext cx="9144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1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060" y="274638"/>
            <a:ext cx="8229600" cy="1143000"/>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sz="half" idx="1"/>
          </p:nvPr>
        </p:nvSpPr>
        <p:spPr>
          <a:xfrm>
            <a:off x="493060" y="1600199"/>
            <a:ext cx="4038600" cy="4434840"/>
          </a:xfrm>
          <a:solidFill>
            <a:schemeClr val="bg1"/>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493060" y="1445280"/>
            <a:ext cx="82296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4025EEB-F1E2-431D-8676-D17DADB3031C}"/>
              </a:ext>
            </a:extLst>
          </p:cNvPr>
          <p:cNvSpPr>
            <a:spLocks noGrp="1"/>
          </p:cNvSpPr>
          <p:nvPr>
            <p:ph type="sldNum" sz="quarter" idx="11"/>
          </p:nvPr>
        </p:nvSpPr>
        <p:spPr>
          <a:xfrm>
            <a:off x="8228884" y="6297282"/>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4684060" y="1600199"/>
            <a:ext cx="4038600" cy="4434840"/>
          </a:xfrm>
          <a:solidFill>
            <a:schemeClr val="bg1"/>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73994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2" name="Rectangle 11"/>
          <p:cNvSpPr/>
          <p:nvPr userDrawn="1"/>
        </p:nvSpPr>
        <p:spPr>
          <a:xfrm>
            <a:off x="0" y="6160733"/>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9877"/>
            <a:ext cx="702656" cy="704088"/>
          </a:xfrm>
          <a:prstGeom prst="rect">
            <a:avLst/>
          </a:prstGeom>
        </p:spPr>
      </p:pic>
    </p:spTree>
    <p:extLst>
      <p:ext uri="{BB962C8B-B14F-4D97-AF65-F5344CB8AC3E}">
        <p14:creationId xmlns:p14="http://schemas.microsoft.com/office/powerpoint/2010/main" val="2090678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060" y="274638"/>
            <a:ext cx="8229600" cy="1143000"/>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sz="half" idx="1"/>
          </p:nvPr>
        </p:nvSpPr>
        <p:spPr>
          <a:xfrm>
            <a:off x="493060" y="1600199"/>
            <a:ext cx="40386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493060" y="1445280"/>
            <a:ext cx="82296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4025EEB-F1E2-431D-8676-D17DADB3031C}"/>
              </a:ext>
            </a:extLst>
          </p:cNvPr>
          <p:cNvSpPr>
            <a:spLocks noGrp="1"/>
          </p:cNvSpPr>
          <p:nvPr>
            <p:ph type="sldNum" sz="quarter" idx="11"/>
          </p:nvPr>
        </p:nvSpPr>
        <p:spPr>
          <a:xfrm>
            <a:off x="8228884" y="6297282"/>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4684060" y="1600199"/>
            <a:ext cx="40386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73994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2" name="Rectangle 11"/>
          <p:cNvSpPr/>
          <p:nvPr userDrawn="1"/>
        </p:nvSpPr>
        <p:spPr>
          <a:xfrm>
            <a:off x="0" y="6160733"/>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9877"/>
            <a:ext cx="702656" cy="704088"/>
          </a:xfrm>
          <a:prstGeom prst="rect">
            <a:avLst/>
          </a:prstGeom>
        </p:spPr>
      </p:pic>
    </p:spTree>
    <p:extLst>
      <p:ext uri="{BB962C8B-B14F-4D97-AF65-F5344CB8AC3E}">
        <p14:creationId xmlns:p14="http://schemas.microsoft.com/office/powerpoint/2010/main" val="267744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274638"/>
            <a:ext cx="8229600" cy="1143000"/>
          </a:xfrm>
        </p:spPr>
        <p:txBody>
          <a:bodyPr/>
          <a:lstStyle>
            <a:lvl1pPr>
              <a:defRPr baseline="0">
                <a:solidFill>
                  <a:srgbClr val="525E6E"/>
                </a:solidFill>
              </a:defRPr>
            </a:lvl1pPr>
          </a:lstStyle>
          <a:p>
            <a:r>
              <a:rPr lang="en-US" dirty="0"/>
              <a:t>Click to edit Master title style</a:t>
            </a:r>
          </a:p>
        </p:txBody>
      </p:sp>
      <p:sp>
        <p:nvSpPr>
          <p:cNvPr id="6" name="Rectangle 5"/>
          <p:cNvSpPr/>
          <p:nvPr userDrawn="1"/>
        </p:nvSpPr>
        <p:spPr>
          <a:xfrm>
            <a:off x="704088" y="1445280"/>
            <a:ext cx="82296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8439912" y="6297282"/>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704088" y="1600199"/>
            <a:ext cx="40386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4895088" y="1600199"/>
            <a:ext cx="40386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2" name="Rectangle 11"/>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131328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EDCE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Tree>
  </p:cSld>
  <p:clrMap bg1="lt1" tx1="dk1" bg2="lt2" tx2="dk2" accent1="accent1" accent2="accent2" accent3="accent3" accent4="accent4" accent5="accent5" accent6="accent6" hlink="hlink" folHlink="folHlink"/>
  <p:sldLayoutIdLst>
    <p:sldLayoutId id="2147484287" r:id="rId1"/>
    <p:sldLayoutId id="2147484324" r:id="rId2"/>
    <p:sldLayoutId id="2147484288" r:id="rId3"/>
    <p:sldLayoutId id="2147484335" r:id="rId4"/>
    <p:sldLayoutId id="2147484323" r:id="rId5"/>
    <p:sldLayoutId id="2147484289" r:id="rId6"/>
    <p:sldLayoutId id="2147484290" r:id="rId7"/>
    <p:sldLayoutId id="2147484343" r:id="rId8"/>
    <p:sldLayoutId id="2147484330" r:id="rId9"/>
    <p:sldLayoutId id="2147484336" r:id="rId10"/>
    <p:sldLayoutId id="2147484291" r:id="rId11"/>
    <p:sldLayoutId id="2147484331" r:id="rId12"/>
    <p:sldLayoutId id="2147484326" r:id="rId13"/>
    <p:sldLayoutId id="2147484292" r:id="rId14"/>
    <p:sldLayoutId id="2147484293" r:id="rId15"/>
    <p:sldLayoutId id="2147484294" r:id="rId16"/>
    <p:sldLayoutId id="2147484320" r:id="rId17"/>
    <p:sldLayoutId id="2147484334" r:id="rId18"/>
    <p:sldLayoutId id="2147484341" r:id="rId19"/>
    <p:sldLayoutId id="2147484342" r:id="rId20"/>
  </p:sldLayoutIdLst>
  <p:hf hdr="0" ftr="0" dt="0"/>
  <p:txStyles>
    <p:titleStyle>
      <a:lvl1pPr algn="l" defTabSz="457200" rtl="0" eaLnBrk="0" fontAlgn="base" hangingPunct="0">
        <a:lnSpc>
          <a:spcPct val="85000"/>
        </a:lnSpc>
        <a:spcBef>
          <a:spcPct val="0"/>
        </a:spcBef>
        <a:spcAft>
          <a:spcPct val="0"/>
        </a:spcAft>
        <a:defRPr sz="4400" b="0" i="0" kern="1200" baseline="0">
          <a:solidFill>
            <a:schemeClr val="tx1"/>
          </a:solidFill>
          <a:latin typeface="Arial" charset="0"/>
          <a:ea typeface="ＭＳ Ｐゴシック" pitchFamily="34" charset="-128"/>
          <a:cs typeface="MS PGothic" pitchFamily="34" charset="-128"/>
        </a:defRPr>
      </a:lvl1pPr>
      <a:lvl2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2pPr>
      <a:lvl3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3pPr>
      <a:lvl4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4pPr>
      <a:lvl5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274320" indent="-274320" algn="l" defTabSz="457200" rtl="0" eaLnBrk="0" fontAlgn="base" hangingPunct="0">
        <a:lnSpc>
          <a:spcPct val="90000"/>
        </a:lnSpc>
        <a:spcBef>
          <a:spcPts val="1500"/>
        </a:spcBef>
        <a:spcAft>
          <a:spcPts val="500"/>
        </a:spcAft>
        <a:buFont typeface="Arial" charset="0"/>
        <a:buChar char="•"/>
        <a:defRPr sz="2800" b="1" kern="1200" baseline="0">
          <a:solidFill>
            <a:srgbClr val="1C3F71"/>
          </a:solidFill>
          <a:latin typeface="Arial" charset="0"/>
          <a:ea typeface="ＭＳ Ｐゴシック" pitchFamily="34" charset="-128"/>
          <a:cs typeface="MS PGothic" pitchFamily="34" charset="-128"/>
        </a:defRPr>
      </a:lvl1pPr>
      <a:lvl2pPr marL="548640" indent="-274320" algn="l" defTabSz="457200" rtl="0" eaLnBrk="0" fontAlgn="base" hangingPunct="0">
        <a:lnSpc>
          <a:spcPct val="90000"/>
        </a:lnSpc>
        <a:spcBef>
          <a:spcPts val="1000"/>
        </a:spcBef>
        <a:spcAft>
          <a:spcPts val="500"/>
        </a:spcAft>
        <a:buFont typeface="Arial" charset="0"/>
        <a:buChar char="–"/>
        <a:defRPr sz="2800" b="0" i="0" kern="1200" baseline="0">
          <a:solidFill>
            <a:srgbClr val="141414"/>
          </a:solidFill>
          <a:latin typeface="Arial" charset="0"/>
          <a:ea typeface="ＭＳ Ｐゴシック" pitchFamily="34" charset="-128"/>
          <a:cs typeface="ＭＳ Ｐゴシック" pitchFamily="-1" charset="-128"/>
        </a:defRPr>
      </a:lvl2pPr>
      <a:lvl3pPr marL="822960" indent="-274320" algn="l" defTabSz="457200" rtl="0" eaLnBrk="0" fontAlgn="base" hangingPunct="0">
        <a:lnSpc>
          <a:spcPct val="90000"/>
        </a:lnSpc>
        <a:spcBef>
          <a:spcPts val="1000"/>
        </a:spcBef>
        <a:spcAft>
          <a:spcPts val="500"/>
        </a:spcAft>
        <a:buClr>
          <a:srgbClr val="1C3F71"/>
        </a:buClr>
        <a:buFont typeface="Courier New" charset="0"/>
        <a:buChar char="o"/>
        <a:defRPr sz="2800" kern="1200" baseline="0">
          <a:solidFill>
            <a:srgbClr val="141414"/>
          </a:solidFill>
          <a:latin typeface="Arial" charset="0"/>
          <a:ea typeface="ＭＳ Ｐゴシック" pitchFamily="34" charset="-128"/>
          <a:cs typeface="+mn-cs"/>
        </a:defRPr>
      </a:lvl3pPr>
      <a:lvl4pPr marL="1097280" indent="-274320" algn="l" defTabSz="457200" rtl="0" eaLnBrk="0" fontAlgn="base" hangingPunct="0">
        <a:lnSpc>
          <a:spcPct val="90000"/>
        </a:lnSpc>
        <a:spcBef>
          <a:spcPts val="1000"/>
        </a:spcBef>
        <a:spcAft>
          <a:spcPts val="500"/>
        </a:spcAft>
        <a:buFont typeface="Arial" charset="0"/>
        <a:buChar char="–"/>
        <a:defRPr sz="2800" kern="1200" baseline="0">
          <a:solidFill>
            <a:srgbClr val="141414"/>
          </a:solidFill>
          <a:latin typeface="Arial" charset="0"/>
          <a:ea typeface="ＭＳ Ｐゴシック" pitchFamily="34" charset="-128"/>
          <a:cs typeface="+mn-cs"/>
        </a:defRPr>
      </a:lvl4pPr>
      <a:lvl5pPr marL="1371600" indent="-274320" algn="l" defTabSz="457200" rtl="0" eaLnBrk="0" fontAlgn="base" hangingPunct="0">
        <a:lnSpc>
          <a:spcPct val="90000"/>
        </a:lnSpc>
        <a:spcBef>
          <a:spcPts val="1000"/>
        </a:spcBef>
        <a:spcAft>
          <a:spcPts val="500"/>
        </a:spcAft>
        <a:buFont typeface="Wingdings" charset="2"/>
        <a:buChar char="§"/>
        <a:defRPr sz="2800" kern="1200" baseline="0">
          <a:solidFill>
            <a:srgbClr val="141414"/>
          </a:solidFill>
          <a:latin typeface="Arial" charset="0"/>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5946-CB8E-0B4A-B141-40CC398084B0}"/>
              </a:ext>
            </a:extLst>
          </p:cNvPr>
          <p:cNvSpPr>
            <a:spLocks noGrp="1"/>
          </p:cNvSpPr>
          <p:nvPr>
            <p:ph type="title"/>
          </p:nvPr>
        </p:nvSpPr>
        <p:spPr/>
        <p:txBody>
          <a:bodyPr/>
          <a:lstStyle/>
          <a:p>
            <a:r>
              <a:rPr lang="en-US" sz="5400" dirty="0" err="1">
                <a:ln w="0">
                  <a:noFill/>
                </a:ln>
              </a:rPr>
              <a:t>CompSat</a:t>
            </a:r>
            <a:endParaRPr lang="en-US" sz="5400" dirty="0"/>
          </a:p>
        </p:txBody>
      </p:sp>
      <p:sp>
        <p:nvSpPr>
          <p:cNvPr id="3" name="Subtitle 2">
            <a:extLst>
              <a:ext uri="{FF2B5EF4-FFF2-40B4-BE49-F238E27FC236}">
                <a16:creationId xmlns:a16="http://schemas.microsoft.com/office/drawing/2014/main" id="{7BAEB969-35FF-C04A-B964-F84C17EB1FF7}"/>
              </a:ext>
            </a:extLst>
          </p:cNvPr>
          <p:cNvSpPr>
            <a:spLocks noGrp="1"/>
          </p:cNvSpPr>
          <p:nvPr>
            <p:ph type="body" idx="1"/>
          </p:nvPr>
        </p:nvSpPr>
        <p:spPr/>
        <p:txBody>
          <a:bodyPr/>
          <a:lstStyle/>
          <a:p>
            <a:r>
              <a:rPr lang="en-US" dirty="0"/>
              <a:t>Preschool English Language Learner Guide Connections</a:t>
            </a:r>
          </a:p>
        </p:txBody>
      </p:sp>
    </p:spTree>
    <p:extLst>
      <p:ext uri="{BB962C8B-B14F-4D97-AF65-F5344CB8AC3E}">
        <p14:creationId xmlns:p14="http://schemas.microsoft.com/office/powerpoint/2010/main" val="405300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5307748-EAB1-9141-B782-6CD26E0F5E03}"/>
              </a:ext>
            </a:extLst>
          </p:cNvPr>
          <p:cNvSpPr>
            <a:spLocks noGrp="1"/>
          </p:cNvSpPr>
          <p:nvPr>
            <p:ph type="title"/>
          </p:nvPr>
        </p:nvSpPr>
        <p:spPr/>
        <p:txBody>
          <a:bodyPr>
            <a:normAutofit/>
          </a:bodyPr>
          <a:lstStyle/>
          <a:p>
            <a:r>
              <a:rPr lang="en-US" dirty="0"/>
              <a:t>Dual Language Development: CA ECE Competencies</a:t>
            </a:r>
          </a:p>
        </p:txBody>
      </p:sp>
      <p:pic>
        <p:nvPicPr>
          <p:cNvPr id="13" name="Content Placeholder 12" descr="CA ECE Competencies">
            <a:extLst>
              <a:ext uri="{FF2B5EF4-FFF2-40B4-BE49-F238E27FC236}">
                <a16:creationId xmlns:a16="http://schemas.microsoft.com/office/drawing/2014/main" id="{1C4DAC33-59B5-174B-9C20-09BCD3E08824}"/>
              </a:ext>
            </a:extLst>
          </p:cNvPr>
          <p:cNvPicPr>
            <a:picLocks noGrp="1" noChangeAspect="1"/>
          </p:cNvPicPr>
          <p:nvPr>
            <p:ph idx="1"/>
          </p:nvPr>
        </p:nvPicPr>
        <p:blipFill rotWithShape="1">
          <a:blip r:embed="rId3"/>
          <a:srcRect t="14234" r="3674"/>
          <a:stretch/>
        </p:blipFill>
        <p:spPr>
          <a:xfrm>
            <a:off x="2378406" y="1938707"/>
            <a:ext cx="4387188" cy="4096968"/>
          </a:xfrm>
          <a:prstGeom prst="rect">
            <a:avLst/>
          </a:prstGeom>
        </p:spPr>
      </p:pic>
      <p:sp>
        <p:nvSpPr>
          <p:cNvPr id="2" name="Slide Number Placeholder 1">
            <a:extLst>
              <a:ext uri="{FF2B5EF4-FFF2-40B4-BE49-F238E27FC236}">
                <a16:creationId xmlns:a16="http://schemas.microsoft.com/office/drawing/2014/main" id="{1F010D6B-1273-9A47-BAD5-09438E824CA6}"/>
              </a:ext>
            </a:extLst>
          </p:cNvPr>
          <p:cNvSpPr>
            <a:spLocks noGrp="1"/>
          </p:cNvSpPr>
          <p:nvPr>
            <p:ph type="sldNum" sz="quarter" idx="11"/>
          </p:nvPr>
        </p:nvSpPr>
        <p:spPr/>
        <p:txBody>
          <a:bodyPr/>
          <a:lstStyle/>
          <a:p>
            <a:fld id="{65A270E9-2EC0-8E4B-B2C5-CC25833D9F0C}" type="slidenum">
              <a:rPr lang="en-US" altLang="x-none" smtClean="0"/>
              <a:pPr/>
              <a:t>2</a:t>
            </a:fld>
            <a:endParaRPr lang="en-US" altLang="x-none" dirty="0"/>
          </a:p>
        </p:txBody>
      </p:sp>
    </p:spTree>
    <p:extLst>
      <p:ext uri="{BB962C8B-B14F-4D97-AF65-F5344CB8AC3E}">
        <p14:creationId xmlns:p14="http://schemas.microsoft.com/office/powerpoint/2010/main" val="408842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8A80-8474-DD46-942D-96EF9FD05FD3}"/>
              </a:ext>
            </a:extLst>
          </p:cNvPr>
          <p:cNvSpPr>
            <a:spLocks noGrp="1"/>
          </p:cNvSpPr>
          <p:nvPr>
            <p:ph type="title"/>
          </p:nvPr>
        </p:nvSpPr>
        <p:spPr/>
        <p:txBody>
          <a:bodyPr/>
          <a:lstStyle/>
          <a:p>
            <a:r>
              <a:rPr lang="en-US" dirty="0"/>
              <a:t>Dispositions</a:t>
            </a:r>
          </a:p>
        </p:txBody>
      </p:sp>
      <p:sp>
        <p:nvSpPr>
          <p:cNvPr id="6" name="Content Placeholder 14">
            <a:extLst>
              <a:ext uri="{FF2B5EF4-FFF2-40B4-BE49-F238E27FC236}">
                <a16:creationId xmlns:a16="http://schemas.microsoft.com/office/drawing/2014/main" id="{1863B496-54F3-F84B-BA80-AA60DB43CEDC}"/>
              </a:ext>
            </a:extLst>
          </p:cNvPr>
          <p:cNvSpPr>
            <a:spLocks noGrp="1"/>
          </p:cNvSpPr>
          <p:nvPr>
            <p:ph idx="1"/>
          </p:nvPr>
        </p:nvSpPr>
        <p:spPr/>
        <p:txBody>
          <a:bodyPr/>
          <a:lstStyle/>
          <a:p>
            <a:pPr>
              <a:lnSpc>
                <a:spcPct val="100000"/>
              </a:lnSpc>
              <a:spcBef>
                <a:spcPts val="600"/>
              </a:spcBef>
            </a:pPr>
            <a:r>
              <a:rPr lang="en-US" sz="2400" b="0" i="1" dirty="0"/>
              <a:t>Views self as a language teacher of young dual-language learners.</a:t>
            </a:r>
          </a:p>
          <a:p>
            <a:pPr>
              <a:lnSpc>
                <a:spcPct val="100000"/>
              </a:lnSpc>
              <a:spcBef>
                <a:spcPts val="600"/>
              </a:spcBef>
            </a:pPr>
            <a:r>
              <a:rPr lang="en-US" sz="2400" b="0" i="1" dirty="0"/>
              <a:t>Views self as a language learner.</a:t>
            </a:r>
          </a:p>
          <a:p>
            <a:pPr>
              <a:lnSpc>
                <a:spcPct val="100000"/>
              </a:lnSpc>
              <a:spcBef>
                <a:spcPts val="600"/>
              </a:spcBef>
            </a:pPr>
            <a:r>
              <a:rPr lang="en-US" sz="2400" b="0" i="1" dirty="0"/>
              <a:t>Values and respects the home language(s) and culture(s) of all children.</a:t>
            </a:r>
          </a:p>
          <a:p>
            <a:pPr>
              <a:lnSpc>
                <a:spcPct val="100000"/>
              </a:lnSpc>
              <a:spcBef>
                <a:spcPts val="600"/>
              </a:spcBef>
            </a:pPr>
            <a:r>
              <a:rPr lang="en-US" sz="2400" b="0" i="1" dirty="0"/>
              <a:t>Values </a:t>
            </a:r>
            <a:r>
              <a:rPr lang="en-US" sz="2400" b="0" i="1" dirty="0">
                <a:solidFill>
                  <a:srgbClr val="525E6E"/>
                </a:solidFill>
              </a:rPr>
              <a:t>and</a:t>
            </a:r>
            <a:r>
              <a:rPr lang="en-US" sz="2400" b="0" i="1" dirty="0"/>
              <a:t> initiates open communication with families.</a:t>
            </a:r>
          </a:p>
          <a:p>
            <a:pPr>
              <a:lnSpc>
                <a:spcPct val="100000"/>
              </a:lnSpc>
              <a:spcBef>
                <a:spcPts val="600"/>
              </a:spcBef>
            </a:pPr>
            <a:r>
              <a:rPr lang="en-US" sz="2400" b="0" i="1" dirty="0"/>
              <a:t>Promotes a climate of belonging to facilitate the development of dual-language learners.</a:t>
            </a:r>
          </a:p>
          <a:p>
            <a:pPr>
              <a:lnSpc>
                <a:spcPct val="100000"/>
              </a:lnSpc>
              <a:spcBef>
                <a:spcPts val="600"/>
              </a:spcBef>
            </a:pPr>
            <a:r>
              <a:rPr lang="en-US" sz="2400" b="0" i="1" dirty="0"/>
              <a:t>Views multiple language use as a positive attribute.</a:t>
            </a:r>
          </a:p>
          <a:p>
            <a:pPr>
              <a:lnSpc>
                <a:spcPct val="100000"/>
              </a:lnSpc>
              <a:spcBef>
                <a:spcPts val="600"/>
              </a:spcBef>
            </a:pPr>
            <a:r>
              <a:rPr lang="en-US" sz="2400" b="0" i="1" dirty="0"/>
              <a:t>Views families as children's primary teachers.</a:t>
            </a:r>
          </a:p>
          <a:p>
            <a:endParaRPr lang="en-US" sz="2000" b="0" i="1" dirty="0"/>
          </a:p>
        </p:txBody>
      </p:sp>
      <p:sp>
        <p:nvSpPr>
          <p:cNvPr id="3" name="Slide Number Placeholder 2">
            <a:extLst>
              <a:ext uri="{FF2B5EF4-FFF2-40B4-BE49-F238E27FC236}">
                <a16:creationId xmlns:a16="http://schemas.microsoft.com/office/drawing/2014/main" id="{AFE3EC92-CFB0-A34F-8D74-29B39CABC281}"/>
              </a:ext>
            </a:extLst>
          </p:cNvPr>
          <p:cNvSpPr>
            <a:spLocks noGrp="1"/>
          </p:cNvSpPr>
          <p:nvPr>
            <p:ph type="sldNum" sz="quarter" idx="11"/>
          </p:nvPr>
        </p:nvSpPr>
        <p:spPr/>
        <p:txBody>
          <a:bodyPr/>
          <a:lstStyle/>
          <a:p>
            <a:fld id="{65A270E9-2EC0-8E4B-B2C5-CC25833D9F0C}" type="slidenum">
              <a:rPr lang="en-US" altLang="x-none" smtClean="0"/>
              <a:pPr/>
              <a:t>3</a:t>
            </a:fld>
            <a:endParaRPr lang="en-US" altLang="x-none" dirty="0"/>
          </a:p>
        </p:txBody>
      </p:sp>
    </p:spTree>
    <p:extLst>
      <p:ext uri="{BB962C8B-B14F-4D97-AF65-F5344CB8AC3E}">
        <p14:creationId xmlns:p14="http://schemas.microsoft.com/office/powerpoint/2010/main" val="2972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750B-6EA2-C94B-A986-C4A678AAC182}"/>
              </a:ext>
            </a:extLst>
          </p:cNvPr>
          <p:cNvSpPr>
            <a:spLocks noGrp="1"/>
          </p:cNvSpPr>
          <p:nvPr>
            <p:ph type="title"/>
          </p:nvPr>
        </p:nvSpPr>
        <p:spPr>
          <a:xfrm>
            <a:off x="628650" y="279109"/>
            <a:ext cx="7886700" cy="1325563"/>
          </a:xfrm>
        </p:spPr>
        <p:txBody>
          <a:bodyPr>
            <a:normAutofit/>
          </a:bodyPr>
          <a:lstStyle/>
          <a:p>
            <a:r>
              <a:rPr lang="en-US" dirty="0"/>
              <a:t>Application of Best Practices: </a:t>
            </a:r>
            <a:br>
              <a:rPr lang="en-US" dirty="0"/>
            </a:br>
            <a:r>
              <a:rPr lang="en-US" dirty="0"/>
              <a:t>Seek Multiple Perspectives</a:t>
            </a:r>
          </a:p>
        </p:txBody>
      </p:sp>
      <p:graphicFrame>
        <p:nvGraphicFramePr>
          <p:cNvPr id="8" name="Content Placeholder 4" descr="Application of Best Practices">
            <a:extLst>
              <a:ext uri="{FF2B5EF4-FFF2-40B4-BE49-F238E27FC236}">
                <a16:creationId xmlns:a16="http://schemas.microsoft.com/office/drawing/2014/main" id="{E82B7ACF-7AD6-40D2-8801-68071B86D1C7}"/>
              </a:ext>
            </a:extLst>
          </p:cNvPr>
          <p:cNvGraphicFramePr>
            <a:graphicFrameLocks noGrp="1"/>
          </p:cNvGraphicFramePr>
          <p:nvPr>
            <p:ph idx="1"/>
            <p:extLst>
              <p:ext uri="{D42A27DB-BD31-4B8C-83A1-F6EECF244321}">
                <p14:modId xmlns:p14="http://schemas.microsoft.com/office/powerpoint/2010/main" val="4216758253"/>
              </p:ext>
            </p:extLst>
          </p:nvPr>
        </p:nvGraphicFramePr>
        <p:xfrm>
          <a:off x="628650" y="1978704"/>
          <a:ext cx="7886700" cy="3570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85FBEAE-957D-4D2C-BB37-A838F1A212E6}"/>
              </a:ext>
            </a:extLst>
          </p:cNvPr>
          <p:cNvSpPr>
            <a:spLocks noGrp="1"/>
          </p:cNvSpPr>
          <p:nvPr>
            <p:ph type="sldNum" sz="quarter" idx="11"/>
          </p:nvPr>
        </p:nvSpPr>
        <p:spPr/>
        <p:txBody>
          <a:bodyPr/>
          <a:lstStyle/>
          <a:p>
            <a:fld id="{65A270E9-2EC0-8E4B-B2C5-CC25833D9F0C}" type="slidenum">
              <a:rPr lang="en-US" altLang="x-none" smtClean="0"/>
              <a:pPr/>
              <a:t>4</a:t>
            </a:fld>
            <a:endParaRPr lang="en-US" altLang="x-none" dirty="0"/>
          </a:p>
        </p:txBody>
      </p:sp>
    </p:spTree>
    <p:extLst>
      <p:ext uri="{BB962C8B-B14F-4D97-AF65-F5344CB8AC3E}">
        <p14:creationId xmlns:p14="http://schemas.microsoft.com/office/powerpoint/2010/main" val="397323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a:bodyPr>
          <a:lstStyle/>
          <a:p>
            <a:r>
              <a:rPr lang="en-US" dirty="0"/>
              <a:t>Other Resources to Rely On</a:t>
            </a:r>
          </a:p>
        </p:txBody>
      </p:sp>
      <p:pic>
        <p:nvPicPr>
          <p:cNvPr id="12" name="Content Placeholder 11" descr="7. California Early Childhood Educator Competencies icon&#10;"/>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985595" y="1447800"/>
            <a:ext cx="1808105" cy="1409075"/>
          </a:xfrm>
          <a:prstGeom prst="rect">
            <a:avLst/>
          </a:prstGeom>
          <a:ln w="38100" cap="sq">
            <a:solidFill>
              <a:srgbClr val="5F3069"/>
            </a:solidFill>
            <a:prstDash val="solid"/>
            <a:miter lim="800000"/>
          </a:ln>
          <a:effectLst>
            <a:outerShdw blurRad="50800" dist="38100" dir="2700000" algn="tl" rotWithShape="0">
              <a:srgbClr val="000000">
                <a:alpha val="43000"/>
              </a:srgbClr>
            </a:outerShdw>
          </a:effectLst>
        </p:spPr>
      </p:pic>
      <p:pic>
        <p:nvPicPr>
          <p:cNvPr id="7" name="Content Placeholder 6" descr="6. DRDP (2015): A Developmental Continuum from Early Infancy to Kindergarten Entry icon&#10;&#10;">
            <a:extLst>
              <a:ext uri="{FF2B5EF4-FFF2-40B4-BE49-F238E27FC236}">
                <a16:creationId xmlns:a16="http://schemas.microsoft.com/office/drawing/2014/main" id="{C45E9BDD-0CF7-4BE1-9146-73AB576376F1}"/>
              </a:ext>
            </a:extLst>
          </p:cNvPr>
          <p:cNvPicPr>
            <a:picLocks noGrp="1" noChangeAspect="1"/>
          </p:cNvPicPr>
          <p:nvPr>
            <p:ph sz="quarter" idx="2"/>
          </p:nvPr>
        </p:nvPicPr>
        <p:blipFill>
          <a:blip r:embed="rId4"/>
          <a:stretch>
            <a:fillRect/>
          </a:stretch>
        </p:blipFill>
        <p:spPr>
          <a:xfrm>
            <a:off x="5328995" y="1447800"/>
            <a:ext cx="2829410" cy="2185988"/>
          </a:xfrm>
          <a:prstGeom prst="rect">
            <a:avLst/>
          </a:prstGeom>
          <a:ln w="38100">
            <a:solidFill>
              <a:srgbClr val="5F3069"/>
            </a:solidFill>
          </a:ln>
        </p:spPr>
      </p:pic>
      <p:pic>
        <p:nvPicPr>
          <p:cNvPr id="19" name="Content Placeholder 7" descr="All About Young Children">
            <a:extLst>
              <a:ext uri="{FF2B5EF4-FFF2-40B4-BE49-F238E27FC236}">
                <a16:creationId xmlns:a16="http://schemas.microsoft.com/office/drawing/2014/main" id="{716AC08F-9607-A249-AB68-172F5E2F1455}"/>
              </a:ext>
            </a:extLst>
          </p:cNvPr>
          <p:cNvPicPr>
            <a:picLocks noGrp="1" noChangeAspect="1"/>
          </p:cNvPicPr>
          <p:nvPr>
            <p:ph sz="quarter" idx="3"/>
          </p:nvPr>
        </p:nvPicPr>
        <p:blipFill>
          <a:blip r:embed="rId5"/>
          <a:stretch>
            <a:fillRect/>
          </a:stretch>
        </p:blipFill>
        <p:spPr>
          <a:xfrm>
            <a:off x="533400" y="3149600"/>
            <a:ext cx="2869816" cy="2187575"/>
          </a:xfrm>
          <a:prstGeom prst="rect">
            <a:avLst/>
          </a:prstGeom>
          <a:ln>
            <a:solidFill>
              <a:schemeClr val="tx1"/>
            </a:solidFill>
          </a:ln>
        </p:spPr>
      </p:pic>
      <p:pic>
        <p:nvPicPr>
          <p:cNvPr id="20" name="Content Placeholder 2" descr="CECO website">
            <a:extLst>
              <a:ext uri="{FF2B5EF4-FFF2-40B4-BE49-F238E27FC236}">
                <a16:creationId xmlns:a16="http://schemas.microsoft.com/office/drawing/2014/main" id="{6753B5A7-2D0B-4F40-B7F2-7DDB1BAE3911}"/>
              </a:ext>
            </a:extLst>
          </p:cNvPr>
          <p:cNvPicPr>
            <a:picLocks noGrp="1" noChangeAspect="1"/>
          </p:cNvPicPr>
          <p:nvPr>
            <p:ph sz="quarter" idx="4"/>
          </p:nvPr>
        </p:nvPicPr>
        <p:blipFill>
          <a:blip r:embed="rId6"/>
          <a:stretch>
            <a:fillRect/>
          </a:stretch>
        </p:blipFill>
        <p:spPr>
          <a:xfrm>
            <a:off x="5542912" y="3786188"/>
            <a:ext cx="2401576" cy="2187575"/>
          </a:xfrm>
          <a:prstGeom prst="rect">
            <a:avLst/>
          </a:prstGeom>
          <a:ln>
            <a:solidFill>
              <a:schemeClr val="tx1"/>
            </a:solidFill>
          </a:ln>
        </p:spPr>
      </p:pic>
      <p:pic>
        <p:nvPicPr>
          <p:cNvPr id="18" name="Content Placeholder 17" descr="5. California’s Best Practices for Young Dual Language Learners: Research Overview Papers icon&#10;"/>
          <p:cNvPicPr>
            <a:picLocks noGrp="1" noChangeAspect="1"/>
          </p:cNvPicPr>
          <p:nvPr>
            <p:ph sz="quarter" idx="12"/>
          </p:nvPr>
        </p:nvPicPr>
        <p:blipFill>
          <a:blip r:embed="rId7" cstate="print">
            <a:extLst>
              <a:ext uri="{28A0092B-C50C-407E-A947-70E740481C1C}">
                <a14:useLocalDpi xmlns:a14="http://schemas.microsoft.com/office/drawing/2010/main" val="0"/>
              </a:ext>
            </a:extLst>
          </a:blip>
          <a:stretch>
            <a:fillRect/>
          </a:stretch>
        </p:blipFill>
        <p:spPr>
          <a:xfrm>
            <a:off x="3781959" y="3786188"/>
            <a:ext cx="1309526" cy="1699385"/>
          </a:xfrm>
          <a:prstGeom prst="rect">
            <a:avLst/>
          </a:prstGeom>
          <a:ln w="38100" cap="sq">
            <a:solidFill>
              <a:srgbClr val="5F3069"/>
            </a:solidFill>
            <a:prstDash val="solid"/>
            <a:miter lim="800000"/>
          </a:ln>
          <a:effectLst>
            <a:outerShdw blurRad="50800" dist="38100" dir="2700000" algn="tl" rotWithShape="0">
              <a:srgbClr val="000000">
                <a:alpha val="43000"/>
              </a:srgbClr>
            </a:outerShdw>
          </a:effectLst>
        </p:spPr>
      </p:pic>
      <p:pic>
        <p:nvPicPr>
          <p:cNvPr id="9" name="Content Placeholder 8" descr="2. Infant/Toddler Learning and Development Foundations and Framework icon&#10;&#10;">
            <a:extLst>
              <a:ext uri="{FF2B5EF4-FFF2-40B4-BE49-F238E27FC236}">
                <a16:creationId xmlns:a16="http://schemas.microsoft.com/office/drawing/2014/main" id="{90A2351D-C726-479B-B51A-CBF54F1E4556}"/>
              </a:ext>
            </a:extLst>
          </p:cNvPr>
          <p:cNvPicPr>
            <a:picLocks noGrp="1" noChangeAspect="1"/>
          </p:cNvPicPr>
          <p:nvPr>
            <p:ph sz="quarter" idx="14"/>
          </p:nvPr>
        </p:nvPicPr>
        <p:blipFill>
          <a:blip r:embed="rId8" cstate="print">
            <a:extLst>
              <a:ext uri="{28A0092B-C50C-407E-A947-70E740481C1C}">
                <a14:useLocalDpi xmlns:a14="http://schemas.microsoft.com/office/drawing/2010/main" val="0"/>
              </a:ext>
            </a:extLst>
          </a:blip>
          <a:stretch>
            <a:fillRect/>
          </a:stretch>
        </p:blipFill>
        <p:spPr>
          <a:xfrm>
            <a:off x="3166996" y="1701053"/>
            <a:ext cx="1924489" cy="1421545"/>
          </a:xfrm>
          <a:ln w="38100">
            <a:solidFill>
              <a:srgbClr val="5F3069"/>
            </a:solidFill>
          </a:ln>
        </p:spPr>
      </p:pic>
      <p:sp>
        <p:nvSpPr>
          <p:cNvPr id="3" name="Slide Number Placeholder 2">
            <a:extLst>
              <a:ext uri="{FF2B5EF4-FFF2-40B4-BE49-F238E27FC236}">
                <a16:creationId xmlns:a16="http://schemas.microsoft.com/office/drawing/2014/main" id="{A2CCF01F-C238-47DC-BD82-1599D4C49CFD}"/>
              </a:ext>
            </a:extLst>
          </p:cNvPr>
          <p:cNvSpPr>
            <a:spLocks noGrp="1"/>
          </p:cNvSpPr>
          <p:nvPr>
            <p:ph type="sldNum" sz="quarter" idx="13"/>
          </p:nvPr>
        </p:nvSpPr>
        <p:spPr/>
        <p:txBody>
          <a:bodyPr/>
          <a:lstStyle/>
          <a:p>
            <a:fld id="{65A270E9-2EC0-8E4B-B2C5-CC25833D9F0C}" type="slidenum">
              <a:rPr lang="en-US" altLang="x-none" smtClean="0"/>
              <a:pPr/>
              <a:t>5</a:t>
            </a:fld>
            <a:endParaRPr lang="en-US" altLang="x-none" dirty="0"/>
          </a:p>
        </p:txBody>
      </p:sp>
    </p:spTree>
    <p:extLst>
      <p:ext uri="{BB962C8B-B14F-4D97-AF65-F5344CB8AC3E}">
        <p14:creationId xmlns:p14="http://schemas.microsoft.com/office/powerpoint/2010/main" val="2088361160"/>
      </p:ext>
    </p:extLst>
  </p:cSld>
  <p:clrMapOvr>
    <a:masterClrMapping/>
  </p:clrMapOvr>
</p:sld>
</file>

<file path=ppt/theme/theme1.xml><?xml version="1.0" encoding="utf-8"?>
<a:theme xmlns:a="http://schemas.openxmlformats.org/drawingml/2006/main" name="3_Office Theme">
  <a:themeElements>
    <a:clrScheme name="CDE ELD">
      <a:dk1>
        <a:srgbClr val="515E6E"/>
      </a:dk1>
      <a:lt1>
        <a:srgbClr val="FFFFFF"/>
      </a:lt1>
      <a:dk2>
        <a:srgbClr val="1C3F71"/>
      </a:dk2>
      <a:lt2>
        <a:srgbClr val="CEDCE1"/>
      </a:lt2>
      <a:accent1>
        <a:srgbClr val="07509C"/>
      </a:accent1>
      <a:accent2>
        <a:srgbClr val="28A98A"/>
      </a:accent2>
      <a:accent3>
        <a:srgbClr val="A85524"/>
      </a:accent3>
      <a:accent4>
        <a:srgbClr val="1C3F71"/>
      </a:accent4>
      <a:accent5>
        <a:srgbClr val="AA4C9C"/>
      </a:accent5>
      <a:accent6>
        <a:srgbClr val="99BAE2"/>
      </a:accent6>
      <a:hlink>
        <a:srgbClr val="28A98A"/>
      </a:hlink>
      <a:folHlink>
        <a:srgbClr val="A855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502</Words>
  <Application>Microsoft Office PowerPoint</Application>
  <PresentationFormat>On-screen Show (4:3)</PresentationFormat>
  <Paragraphs>42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Courier New</vt:lpstr>
      <vt:lpstr>Wingdings</vt:lpstr>
      <vt:lpstr>3_Office Theme</vt:lpstr>
      <vt:lpstr>CompSat</vt:lpstr>
      <vt:lpstr>Dual Language Development: CA ECE Competencies</vt:lpstr>
      <vt:lpstr>Dispositions</vt:lpstr>
      <vt:lpstr>Application of Best Practices:  Seek Multiple Perspectives</vt:lpstr>
      <vt:lpstr>Other Resources to Rely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2019-03-28T21:30:15Z</dcterms:created>
  <dcterms:modified xsi:type="dcterms:W3CDTF">2019-04-09T20:56:04Z</dcterms:modified>
</cp:coreProperties>
</file>