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4271" r:id="rId1"/>
  </p:sldMasterIdLst>
  <p:notesMasterIdLst>
    <p:notesMasterId r:id="rId7"/>
  </p:notesMasterIdLst>
  <p:handoutMasterIdLst>
    <p:handoutMasterId r:id="rId8"/>
  </p:handoutMasterIdLst>
  <p:sldIdLst>
    <p:sldId id="1296" r:id="rId2"/>
    <p:sldId id="1297" r:id="rId3"/>
    <p:sldId id="1298" r:id="rId4"/>
    <p:sldId id="1299" r:id="rId5"/>
    <p:sldId id="1300" r:id="rId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8F9"/>
    <a:srgbClr val="1C3F71"/>
    <a:srgbClr val="0B519E"/>
    <a:srgbClr val="07509C"/>
    <a:srgbClr val="CEDCE1"/>
    <a:srgbClr val="C71B71"/>
    <a:srgbClr val="87124D"/>
    <a:srgbClr val="F9D7E7"/>
    <a:srgbClr val="21544A"/>
    <a:srgbClr val="8FD2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31882" autoAdjust="0"/>
    <p:restoredTop sz="61781" autoAdjust="0"/>
  </p:normalViewPr>
  <p:slideViewPr>
    <p:cSldViewPr snapToGrid="0" snapToObjects="1">
      <p:cViewPr varScale="1">
        <p:scale>
          <a:sx n="41" d="100"/>
          <a:sy n="41" d="100"/>
        </p:scale>
        <p:origin x="1482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2" d="100"/>
          <a:sy n="52" d="100"/>
        </p:scale>
        <p:origin x="2862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" charset="0"/>
                <a:ea typeface="Arial" pitchFamily="-1" charset="0"/>
                <a:cs typeface="Arial" pitchFamily="-1" charset="0"/>
              </a:defRPr>
            </a:lvl1pPr>
          </a:lstStyle>
          <a:p>
            <a:pPr>
              <a:defRPr/>
            </a:pPr>
            <a:fld id="{A001EEBE-5CD1-F346-9831-868BAB251734}" type="datetime1">
              <a:rPr lang="en-US"/>
              <a:pPr>
                <a:defRPr/>
              </a:pPr>
              <a:t>2/22/2021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1216C831-64CA-4A47-80A9-A1E4579EA614}" type="slidenum">
              <a:rPr lang="en-US" altLang="x-none"/>
              <a:pPr/>
              <a:t>‹#›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30512974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" charset="0"/>
                <a:ea typeface="Arial" pitchFamily="-1" charset="0"/>
                <a:cs typeface="Arial" pitchFamily="-1" charset="0"/>
              </a:defRPr>
            </a:lvl1pPr>
          </a:lstStyle>
          <a:p>
            <a:pPr>
              <a:defRPr/>
            </a:pPr>
            <a:fld id="{64A4A831-9C36-7C45-B982-E2DEDA032506}" type="datetime1">
              <a:rPr lang="en-US"/>
              <a:pPr>
                <a:defRPr/>
              </a:pPr>
              <a:t>2/22/2021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94CC6E-227E-8C4F-853D-39760C667CBA}" type="slidenum">
              <a:rPr lang="en-US" altLang="x-none"/>
              <a:pPr/>
              <a:t>‹#›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4937059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cecompsat.org/competencies/dld/dld.html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s-MX" b="0" i="0" u="none" baseline="0" noProof="0" dirty="0" err="1"/>
              <a:t>CompSat</a:t>
            </a:r>
            <a:endParaRPr lang="es-MX" b="0" i="0" u="none" baseline="0" noProof="0" dirty="0"/>
          </a:p>
          <a:p>
            <a:pPr algn="l" rtl="0"/>
            <a:r>
              <a:rPr lang="es-ES" b="0" i="0" u="none" baseline="0" noProof="0" dirty="0"/>
              <a:t>Conexiones de la Guía para niños en edad preescolar que aprenden inglés</a:t>
            </a:r>
          </a:p>
          <a:p>
            <a:pPr algn="l" rtl="0"/>
            <a:r>
              <a:rPr lang="es-MX" b="0" i="0" u="none" baseline="0" noProof="0" dirty="0"/>
              <a:t>Utilizar esta conexión entre documentos para ampliar los capítulos 1, 2, 6 u 8.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b="0" i="0" u="none" baseline="0" noProof="0" dirty="0"/>
              <a:t>O utilice esta conexión entre documentos para proporcionar una base para la conversación con apoyo presencial.</a:t>
            </a:r>
          </a:p>
          <a:p>
            <a:endParaRPr lang="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194CC6E-227E-8C4F-853D-39760C667CBA}" type="slidenum">
              <a:rPr/>
              <a:pPr rtl="0"/>
              <a:t>1</a:t>
            </a:fld>
            <a:endParaRPr lang="es" altLang="x-none"/>
          </a:p>
        </p:txBody>
      </p:sp>
    </p:spTree>
    <p:extLst>
      <p:ext uri="{BB962C8B-B14F-4D97-AF65-F5344CB8AC3E}">
        <p14:creationId xmlns:p14="http://schemas.microsoft.com/office/powerpoint/2010/main" val="832675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l" rtl="0"/>
            <a:r>
              <a:rPr lang="es-MX" b="0" i="0" u="none" kern="1200" baseline="0" noProof="0" dirty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Este área de competencia aborda el conocimiento y las habilidades que deben tener los educadores de la primera infancia para apoyar el desarrollo y aprendizaje óptimos de los niños que aprenden dos idiomas y del número relativamente pequeño de niños que aprenden más de dos idiomas. Se basa en la investigación y el conocimiento actuales sobre la adquisición de dos lenguas y en la comprensión de que los niños que aprenden dos idiomas representan una variedad de perspectivas sociales, culturales y lingüísticas, además de características y experiencias diversas. Los conceptos clave incluyen el reconocimiento de la capacidad que tienen los niños pequeños de dominar tanto el inglés como la lengua materna, y el reconocimiento de la lengua materna como el medio por el cual los niños socializan con sus familias y comunidades (CDE, 2009).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n-US" noProof="0" dirty="0"/>
              <a:t>Child Development and Learning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n-US" noProof="0" dirty="0"/>
              <a:t>Culture, Diversity, and Equity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n-US" noProof="0" dirty="0"/>
              <a:t>Relationships, Interactions, and Guidance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n-US" noProof="0" dirty="0"/>
              <a:t>Family and Community Engagement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n-US" noProof="0" dirty="0"/>
              <a:t>Dual-Language Development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n-US" noProof="0" dirty="0"/>
              <a:t>Observation, Screening, Assessment, and Documentation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n-US" noProof="0" dirty="0"/>
              <a:t>Special Needs and Inclusion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n-US" noProof="0" dirty="0"/>
              <a:t>Learning Environments and Curriculum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n-US" noProof="0" dirty="0"/>
              <a:t>Health, Safety, and Nutrition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n-US" noProof="0" dirty="0"/>
              <a:t>Leadership in Early Childhood Education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n-US" noProof="0" dirty="0"/>
              <a:t>Professionalism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n-US" noProof="0" dirty="0"/>
              <a:t>Administration and Supervision</a:t>
            </a:r>
          </a:p>
          <a:p>
            <a:pPr algn="l" rtl="0"/>
            <a:endParaRPr lang="es-MX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194CC6E-227E-8C4F-853D-39760C667CBA}" type="slidenum">
              <a:rPr/>
              <a:pPr rtl="0"/>
              <a:t>2</a:t>
            </a:fld>
            <a:endParaRPr lang="es" altLang="x-none"/>
          </a:p>
        </p:txBody>
      </p:sp>
    </p:spTree>
    <p:extLst>
      <p:ext uri="{BB962C8B-B14F-4D97-AF65-F5344CB8AC3E}">
        <p14:creationId xmlns:p14="http://schemas.microsoft.com/office/powerpoint/2010/main" val="247789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s-MX" sz="1200" b="0" i="0" u="none" kern="1200" baseline="0" noProof="0" dirty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Tenga en cuenta estas disposiciones mientras explora las preguntas. Si adopta estas disposiciones cuidadosamente, conseguirá los Resultados Deseados para los Profesionales y los Niños [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Desired Outcomes for Practitioners and for Children]:</a:t>
            </a:r>
            <a:endParaRPr lang="es-MX" sz="1200" b="0" i="0" u="none" kern="1200" baseline="0" noProof="0" dirty="0"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s-MX" sz="1200" b="0" i="0" u="none" kern="1200" baseline="0" noProof="0" dirty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Se ve a sí mismo como maestro de lengua de los niños que aprenden dos idiomas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s-MX" sz="1200" b="0" i="0" u="none" kern="1200" baseline="0" noProof="0" dirty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Se ve a sí mismo como alguien que aprende una lengua.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s-MX" sz="1200" b="0" i="0" u="none" kern="1200" baseline="0" noProof="0" dirty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Valora y respeta la(s) lengua(s) materna(s) y la(s) cultura(s) de todos los niños.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s-MX" sz="1200" b="0" i="0" u="none" kern="1200" baseline="0" noProof="0" dirty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Valora e inicia una comunicación abierta con las familias.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s-MX" sz="1200" b="0" i="0" u="none" kern="1200" baseline="0" noProof="0" dirty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Promueve un clima de pertenencia para facilitar el desarrollo de los niños que aprenden dos idiomas.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s-MX" sz="1200" b="0" i="0" u="none" kern="1200" baseline="0" noProof="0" dirty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Considera el uso de lenguas múltiples como un atributo positivo.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s-MX" sz="1200" b="0" i="0" u="none" kern="1200" baseline="0" noProof="0" dirty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Ve a las familias como los maestros principales de los niños.</a:t>
            </a:r>
            <a:endParaRPr lang="es-MX" noProof="0" dirty="0"/>
          </a:p>
          <a:p>
            <a:pPr algn="l" rtl="0"/>
            <a:r>
              <a:rPr lang="es-MX" b="0" i="0" u="none" baseline="0" noProof="0" dirty="0"/>
              <a:t>Copiado de: </a:t>
            </a:r>
            <a:r>
              <a:rPr lang="es-MX" b="0" i="0" u="none" baseline="0" noProof="0" dirty="0">
                <a:hlinkClick r:id="rId3"/>
              </a:rPr>
              <a:t>http://ececompsat.org/competencies/dld/dld.html</a:t>
            </a:r>
            <a:endParaRPr lang="es-MX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194CC6E-227E-8C4F-853D-39760C667CBA}" type="slidenum">
              <a:rPr/>
              <a:pPr rtl="0"/>
              <a:t>3</a:t>
            </a:fld>
            <a:endParaRPr lang="es" altLang="x-none"/>
          </a:p>
        </p:txBody>
      </p:sp>
    </p:spTree>
    <p:extLst>
      <p:ext uri="{BB962C8B-B14F-4D97-AF65-F5344CB8AC3E}">
        <p14:creationId xmlns:p14="http://schemas.microsoft.com/office/powerpoint/2010/main" val="1479427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CompSat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tiene muchas herramientas para apoyar su exploración personal acerca de los conceptos y aplicaciones sobre los niños que aprenden en dos idiomas. El día de hoy aplicaremos la práctica de la </a:t>
            </a:r>
            <a:r>
              <a:rPr kumimoji="0" lang="es-MX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auto-reflexión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, utilizando un documento de apoyo de </a:t>
            </a:r>
            <a:r>
              <a:rPr kumimoji="0" lang="es-MX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CompSat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, ”Claves para la reflexión”. </a:t>
            </a: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Utilizar el documento de apoyo “Clave para la reflexión” para buscar múltiples perspectivas. </a:t>
            </a: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Aplicar sus pensamientos a su práctica diaria. Recuerde explorar más “Claves para la reflexión y la indagación” en compsat.org.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94CC6E-227E-8C4F-853D-39760C667CBA}" type="slidenum">
              <a:rPr lang="en-US" altLang="x-none" smtClean="0"/>
              <a:pPr/>
              <a:t>4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197269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s-MX" b="0" i="0" u="none" baseline="0" noProof="0" dirty="0"/>
              <a:t>Estos recursos proporcionarán más temas para desarrollo profesional presencial y estrategias de desarrollo para apoyar el profesionalismo y el aprendizaje continuo, especialmente para los educadores que trabajan con niños que aprenden en dos idiomas</a:t>
            </a:r>
            <a:r>
              <a:rPr lang="es" b="0" i="0" u="none" baseline="0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25474B7-4193-094F-B247-ED123B8D3FE7}" type="slidenum">
              <a:rPr/>
              <a:pPr rtl="0"/>
              <a:t>5</a:t>
            </a:fld>
            <a:endParaRPr lang="es" dirty="0"/>
          </a:p>
        </p:txBody>
      </p:sp>
    </p:spTree>
    <p:extLst>
      <p:ext uri="{BB962C8B-B14F-4D97-AF65-F5344CB8AC3E}">
        <p14:creationId xmlns:p14="http://schemas.microsoft.com/office/powerpoint/2010/main" val="2993777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5489"/>
            <a:ext cx="7772400" cy="2386584"/>
          </a:xfrm>
        </p:spPr>
        <p:txBody>
          <a:bodyPr/>
          <a:lstStyle>
            <a:lvl1pPr>
              <a:defRPr sz="5200" baseline="0"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923513"/>
            <a:ext cx="7772400" cy="1143000"/>
          </a:xfrm>
        </p:spPr>
        <p:txBody>
          <a:bodyPr/>
          <a:lstStyle>
            <a:lvl1pPr marL="0" indent="0" algn="l">
              <a:buNone/>
              <a:defRPr b="1" i="0" baseline="0">
                <a:solidFill>
                  <a:srgbClr val="1C3F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5800" y="5243678"/>
            <a:ext cx="7772400" cy="74980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rgbClr val="525E6E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695154" y="3876235"/>
            <a:ext cx="7772400" cy="45719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A2B09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27C7768-B429-4D76-8773-5B73E702E02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280422"/>
            <a:ext cx="7763466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240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240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E4B63EC6-D531-4E53-B93B-5B3704ABB0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80422"/>
            <a:ext cx="704088" cy="45017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E827B9E-4189-4025-9AA2-5397C60CBA96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853733" y="4519383"/>
            <a:ext cx="4038600" cy="1653982"/>
          </a:xfrm>
          <a:noFill/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973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" y="274638"/>
            <a:ext cx="8229600" cy="628294"/>
          </a:xfrm>
        </p:spPr>
        <p:txBody>
          <a:bodyPr/>
          <a:lstStyle>
            <a:lvl1pPr>
              <a:defRPr baseline="0"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704088" y="912702"/>
            <a:ext cx="8229600" cy="45719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BC0A268-9888-4556-BDDF-D490DFBF44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704088" y="1600199"/>
            <a:ext cx="4038600" cy="4434840"/>
          </a:xfrm>
          <a:noFill/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2"/>
          </p:nvPr>
        </p:nvSpPr>
        <p:spPr>
          <a:xfrm>
            <a:off x="4895088" y="1600199"/>
            <a:ext cx="4038600" cy="4434840"/>
          </a:xfrm>
          <a:noFill/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73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072" y="307965"/>
            <a:ext cx="8229600" cy="1143000"/>
          </a:xfrm>
        </p:spPr>
        <p:txBody>
          <a:bodyPr/>
          <a:lstStyle>
            <a:lvl1pPr>
              <a:defRPr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072" y="1523799"/>
            <a:ext cx="4040188" cy="685800"/>
          </a:xfrm>
          <a:solidFill>
            <a:srgbClr val="07509C"/>
          </a:solidFill>
        </p:spPr>
        <p:txBody>
          <a:bodyPr lIns="45720" tIns="18288" rIns="45720" bIns="45720" anchor="b" anchorCtr="0"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2736" y="1523799"/>
            <a:ext cx="4041775" cy="685800"/>
          </a:xfrm>
          <a:solidFill>
            <a:srgbClr val="07509C"/>
          </a:solidFill>
        </p:spPr>
        <p:txBody>
          <a:bodyPr lIns="45720" tIns="18288" rIns="45720" bIns="45720" anchor="b" anchorCtr="0"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CEB27CD-BB83-4117-BF5C-759ACAEC46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80422"/>
            <a:ext cx="704088" cy="45017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/>
          </p:nvPr>
        </p:nvSpPr>
        <p:spPr>
          <a:xfrm>
            <a:off x="493072" y="2209598"/>
            <a:ext cx="4038600" cy="3858767"/>
          </a:xfrm>
          <a:solidFill>
            <a:schemeClr val="bg1"/>
          </a:solidFill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3"/>
          </p:nvPr>
        </p:nvSpPr>
        <p:spPr>
          <a:xfrm>
            <a:off x="4662736" y="2209598"/>
            <a:ext cx="4038600" cy="3858767"/>
          </a:xfrm>
          <a:solidFill>
            <a:schemeClr val="bg1"/>
          </a:solidFill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69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" y="274638"/>
            <a:ext cx="8229600" cy="1143000"/>
          </a:xfrm>
        </p:spPr>
        <p:txBody>
          <a:bodyPr/>
          <a:lstStyle>
            <a:lvl1pPr>
              <a:defRPr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4088" y="1490472"/>
            <a:ext cx="4040188" cy="685800"/>
          </a:xfrm>
          <a:solidFill>
            <a:srgbClr val="07509C"/>
          </a:solidFill>
        </p:spPr>
        <p:txBody>
          <a:bodyPr lIns="45720" tIns="91440" rIns="45720" bIns="45720" anchor="b" anchorCtr="0"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52" y="1490472"/>
            <a:ext cx="4041775" cy="685800"/>
          </a:xfrm>
          <a:solidFill>
            <a:srgbClr val="07509C"/>
          </a:solidFill>
        </p:spPr>
        <p:txBody>
          <a:bodyPr lIns="45720" tIns="0" rIns="45720" bIns="45720" anchor="b" anchorCtr="0"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00BD6C5D-2F7D-4A4F-9FDD-889C57B5D3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/>
          </p:nvPr>
        </p:nvSpPr>
        <p:spPr>
          <a:xfrm>
            <a:off x="704088" y="2176271"/>
            <a:ext cx="4038600" cy="3858767"/>
          </a:xfr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3"/>
          </p:nvPr>
        </p:nvSpPr>
        <p:spPr>
          <a:xfrm>
            <a:off x="4873752" y="2176271"/>
            <a:ext cx="4038600" cy="3858767"/>
          </a:xfr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800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57200"/>
            <a:ext cx="4590056" cy="559612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623985" y="2138126"/>
            <a:ext cx="2971800" cy="3925799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3985" y="457200"/>
            <a:ext cx="2971800" cy="1600200"/>
          </a:xfrm>
          <a:noFill/>
        </p:spPr>
        <p:txBody>
          <a:bodyPr anchor="b"/>
          <a:lstStyle>
            <a:lvl1pPr>
              <a:defRPr sz="3200"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623985" y="2070803"/>
            <a:ext cx="2971800" cy="56726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F5833"/>
              </a:solidFill>
            </a:endParaRP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2A833040-B26D-4661-A2B5-7819B9AC2A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DC6DF34-B6D9-474D-BAAA-613F9673AE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85805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030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DC6DF34-B6D9-474D-BAAA-613F9673AE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85805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7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" y="273050"/>
            <a:ext cx="3008313" cy="116205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4088" y="1435100"/>
            <a:ext cx="3008313" cy="4691063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804867" y="298476"/>
            <a:ext cx="18288" cy="5853113"/>
          </a:xfrm>
          <a:prstGeom prst="rect">
            <a:avLst/>
          </a:prstGeom>
          <a:solidFill>
            <a:srgbClr val="0750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DC6DF34-B6D9-474D-BAAA-613F9673AE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85805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3935413" y="273050"/>
            <a:ext cx="4928616" cy="5853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07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704088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04088" y="1600200"/>
            <a:ext cx="4038600" cy="2185988"/>
          </a:xfrm>
        </p:spPr>
        <p:txBody>
          <a:bodyPr/>
          <a:lstStyle>
            <a:lvl1pPr>
              <a:defRPr sz="2800" baseline="0"/>
            </a:lvl1pPr>
            <a:lvl2pPr>
              <a:spcBef>
                <a:spcPts val="800"/>
              </a:spcBef>
              <a:spcAft>
                <a:spcPts val="400"/>
              </a:spcAft>
              <a:defRPr sz="2800"/>
            </a:lvl2pPr>
            <a:lvl3pPr>
              <a:spcBef>
                <a:spcPts val="800"/>
              </a:spcBef>
              <a:spcAft>
                <a:spcPts val="0"/>
              </a:spcAft>
              <a:defRPr sz="2800" baseline="0"/>
            </a:lvl3pPr>
            <a:lvl4pPr>
              <a:spcBef>
                <a:spcPts val="800"/>
              </a:spcBef>
              <a:spcAft>
                <a:spcPts val="0"/>
              </a:spcAft>
              <a:defRPr sz="2800" baseline="0"/>
            </a:lvl4pPr>
            <a:lvl5pPr>
              <a:spcBef>
                <a:spcPts val="800"/>
              </a:spcBef>
              <a:spcAft>
                <a:spcPts val="0"/>
              </a:spcAft>
              <a:defRPr sz="2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704088" y="1445280"/>
            <a:ext cx="8229600" cy="45719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0"/>
          </p:nvPr>
        </p:nvSpPr>
        <p:spPr>
          <a:xfrm>
            <a:off x="4895088" y="1600200"/>
            <a:ext cx="4038600" cy="2185988"/>
          </a:xfrm>
        </p:spPr>
        <p:txBody>
          <a:bodyPr/>
          <a:lstStyle>
            <a:lvl1pPr>
              <a:defRPr sz="2800" baseline="0"/>
            </a:lvl1pPr>
            <a:lvl2pPr>
              <a:spcBef>
                <a:spcPts val="800"/>
              </a:spcBef>
              <a:spcAft>
                <a:spcPts val="400"/>
              </a:spcAft>
              <a:defRPr sz="2800"/>
            </a:lvl2pPr>
            <a:lvl3pPr>
              <a:spcBef>
                <a:spcPts val="800"/>
              </a:spcBef>
              <a:spcAft>
                <a:spcPts val="0"/>
              </a:spcAft>
              <a:defRPr sz="2800" baseline="0"/>
            </a:lvl3pPr>
            <a:lvl4pPr>
              <a:spcBef>
                <a:spcPts val="800"/>
              </a:spcBef>
              <a:spcAft>
                <a:spcPts val="0"/>
              </a:spcAft>
              <a:defRPr sz="2800" baseline="0"/>
            </a:lvl4pPr>
            <a:lvl5pPr>
              <a:spcBef>
                <a:spcPts val="800"/>
              </a:spcBef>
              <a:spcAft>
                <a:spcPts val="0"/>
              </a:spcAft>
              <a:defRPr sz="2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quarter" idx="11"/>
          </p:nvPr>
        </p:nvSpPr>
        <p:spPr>
          <a:xfrm>
            <a:off x="704088" y="3862137"/>
            <a:ext cx="4038600" cy="2185988"/>
          </a:xfrm>
        </p:spPr>
        <p:txBody>
          <a:bodyPr/>
          <a:lstStyle>
            <a:lvl1pPr>
              <a:defRPr sz="2800" baseline="0"/>
            </a:lvl1pPr>
            <a:lvl2pPr>
              <a:spcBef>
                <a:spcPts val="800"/>
              </a:spcBef>
              <a:spcAft>
                <a:spcPts val="400"/>
              </a:spcAft>
              <a:defRPr sz="2800"/>
            </a:lvl2pPr>
            <a:lvl3pPr>
              <a:spcBef>
                <a:spcPts val="800"/>
              </a:spcBef>
              <a:spcAft>
                <a:spcPts val="0"/>
              </a:spcAft>
              <a:defRPr sz="2800" baseline="0"/>
            </a:lvl3pPr>
            <a:lvl4pPr>
              <a:spcBef>
                <a:spcPts val="800"/>
              </a:spcBef>
              <a:spcAft>
                <a:spcPts val="0"/>
              </a:spcAft>
              <a:defRPr sz="2800" baseline="0"/>
            </a:lvl4pPr>
            <a:lvl5pPr>
              <a:spcBef>
                <a:spcPts val="800"/>
              </a:spcBef>
              <a:spcAft>
                <a:spcPts val="0"/>
              </a:spcAft>
              <a:defRPr sz="2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quarter" idx="12"/>
          </p:nvPr>
        </p:nvSpPr>
        <p:spPr>
          <a:xfrm>
            <a:off x="4895088" y="3862137"/>
            <a:ext cx="4038600" cy="2185988"/>
          </a:xfrm>
        </p:spPr>
        <p:txBody>
          <a:bodyPr/>
          <a:lstStyle>
            <a:lvl1pPr>
              <a:defRPr sz="2800" baseline="0"/>
            </a:lvl1pPr>
            <a:lvl2pPr>
              <a:spcBef>
                <a:spcPts val="800"/>
              </a:spcBef>
              <a:spcAft>
                <a:spcPts val="400"/>
              </a:spcAft>
              <a:defRPr sz="2800"/>
            </a:lvl2pPr>
            <a:lvl3pPr>
              <a:spcBef>
                <a:spcPts val="800"/>
              </a:spcBef>
              <a:spcAft>
                <a:spcPts val="0"/>
              </a:spcAft>
              <a:defRPr sz="2800" baseline="0"/>
            </a:lvl3pPr>
            <a:lvl4pPr>
              <a:spcBef>
                <a:spcPts val="800"/>
              </a:spcBef>
              <a:spcAft>
                <a:spcPts val="0"/>
              </a:spcAft>
              <a:defRPr sz="2800" baseline="0"/>
            </a:lvl4pPr>
            <a:lvl5pPr>
              <a:spcBef>
                <a:spcPts val="800"/>
              </a:spcBef>
              <a:spcAft>
                <a:spcPts val="0"/>
              </a:spcAft>
              <a:defRPr sz="2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0F3B58EB-FC82-4C06-87D6-26F497B0DAD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439912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161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704088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04088" y="1600200"/>
            <a:ext cx="4038600" cy="2185988"/>
          </a:xfrm>
        </p:spPr>
        <p:txBody>
          <a:bodyPr/>
          <a:lstStyle>
            <a:lvl1pPr>
              <a:defRPr sz="2800" baseline="0"/>
            </a:lvl1pPr>
            <a:lvl2pPr>
              <a:spcBef>
                <a:spcPts val="800"/>
              </a:spcBef>
              <a:spcAft>
                <a:spcPts val="400"/>
              </a:spcAft>
              <a:defRPr sz="2800"/>
            </a:lvl2pPr>
            <a:lvl3pPr>
              <a:spcBef>
                <a:spcPts val="800"/>
              </a:spcBef>
              <a:spcAft>
                <a:spcPts val="0"/>
              </a:spcAft>
              <a:defRPr sz="2800" baseline="0"/>
            </a:lvl3pPr>
            <a:lvl4pPr>
              <a:spcBef>
                <a:spcPts val="800"/>
              </a:spcBef>
              <a:spcAft>
                <a:spcPts val="0"/>
              </a:spcAft>
              <a:defRPr sz="2800" baseline="0"/>
            </a:lvl4pPr>
            <a:lvl5pPr>
              <a:spcBef>
                <a:spcPts val="800"/>
              </a:spcBef>
              <a:spcAft>
                <a:spcPts val="0"/>
              </a:spcAft>
              <a:defRPr sz="2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704088" y="1445280"/>
            <a:ext cx="8229600" cy="45719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0"/>
          </p:nvPr>
        </p:nvSpPr>
        <p:spPr>
          <a:xfrm>
            <a:off x="4895088" y="1600200"/>
            <a:ext cx="4038600" cy="2185988"/>
          </a:xfrm>
        </p:spPr>
        <p:txBody>
          <a:bodyPr/>
          <a:lstStyle>
            <a:lvl1pPr>
              <a:defRPr sz="2800" baseline="0"/>
            </a:lvl1pPr>
            <a:lvl2pPr>
              <a:spcBef>
                <a:spcPts val="800"/>
              </a:spcBef>
              <a:spcAft>
                <a:spcPts val="400"/>
              </a:spcAft>
              <a:defRPr sz="2800"/>
            </a:lvl2pPr>
            <a:lvl3pPr>
              <a:spcBef>
                <a:spcPts val="800"/>
              </a:spcBef>
              <a:spcAft>
                <a:spcPts val="0"/>
              </a:spcAft>
              <a:defRPr sz="2800" baseline="0"/>
            </a:lvl3pPr>
            <a:lvl4pPr>
              <a:spcBef>
                <a:spcPts val="800"/>
              </a:spcBef>
              <a:spcAft>
                <a:spcPts val="0"/>
              </a:spcAft>
              <a:defRPr sz="2800" baseline="0"/>
            </a:lvl4pPr>
            <a:lvl5pPr>
              <a:spcBef>
                <a:spcPts val="800"/>
              </a:spcBef>
              <a:spcAft>
                <a:spcPts val="0"/>
              </a:spcAft>
              <a:defRPr sz="2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quarter" idx="11"/>
          </p:nvPr>
        </p:nvSpPr>
        <p:spPr>
          <a:xfrm>
            <a:off x="704088" y="3862137"/>
            <a:ext cx="4038600" cy="2185988"/>
          </a:xfrm>
        </p:spPr>
        <p:txBody>
          <a:bodyPr/>
          <a:lstStyle>
            <a:lvl1pPr>
              <a:defRPr sz="2800" baseline="0"/>
            </a:lvl1pPr>
            <a:lvl2pPr>
              <a:spcBef>
                <a:spcPts val="800"/>
              </a:spcBef>
              <a:spcAft>
                <a:spcPts val="400"/>
              </a:spcAft>
              <a:defRPr sz="2800"/>
            </a:lvl2pPr>
            <a:lvl3pPr>
              <a:spcBef>
                <a:spcPts val="800"/>
              </a:spcBef>
              <a:spcAft>
                <a:spcPts val="0"/>
              </a:spcAft>
              <a:defRPr sz="2800" baseline="0"/>
            </a:lvl3pPr>
            <a:lvl4pPr>
              <a:spcBef>
                <a:spcPts val="800"/>
              </a:spcBef>
              <a:spcAft>
                <a:spcPts val="0"/>
              </a:spcAft>
              <a:defRPr sz="2800" baseline="0"/>
            </a:lvl4pPr>
            <a:lvl5pPr>
              <a:spcBef>
                <a:spcPts val="800"/>
              </a:spcBef>
              <a:spcAft>
                <a:spcPts val="0"/>
              </a:spcAft>
              <a:defRPr sz="2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quarter" idx="12"/>
          </p:nvPr>
        </p:nvSpPr>
        <p:spPr>
          <a:xfrm>
            <a:off x="4895088" y="3862137"/>
            <a:ext cx="4038600" cy="2185988"/>
          </a:xfrm>
        </p:spPr>
        <p:txBody>
          <a:bodyPr/>
          <a:lstStyle>
            <a:lvl1pPr>
              <a:defRPr sz="2800" baseline="0"/>
            </a:lvl1pPr>
            <a:lvl2pPr>
              <a:spcBef>
                <a:spcPts val="800"/>
              </a:spcBef>
              <a:spcAft>
                <a:spcPts val="400"/>
              </a:spcAft>
              <a:defRPr sz="2800"/>
            </a:lvl2pPr>
            <a:lvl3pPr>
              <a:spcBef>
                <a:spcPts val="800"/>
              </a:spcBef>
              <a:spcAft>
                <a:spcPts val="0"/>
              </a:spcAft>
              <a:defRPr sz="2800" baseline="0"/>
            </a:lvl3pPr>
            <a:lvl4pPr>
              <a:spcBef>
                <a:spcPts val="800"/>
              </a:spcBef>
              <a:spcAft>
                <a:spcPts val="0"/>
              </a:spcAft>
              <a:defRPr sz="2800" baseline="0"/>
            </a:lvl4pPr>
            <a:lvl5pPr>
              <a:spcBef>
                <a:spcPts val="800"/>
              </a:spcBef>
              <a:spcAft>
                <a:spcPts val="0"/>
              </a:spcAft>
              <a:defRPr sz="2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0F3B58EB-FC82-4C06-87D6-26F497B0DAD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439912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E915B74-4A1D-4822-8F45-E53959A93EB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-376566" y="4538296"/>
            <a:ext cx="4038600" cy="2185988"/>
          </a:xfrm>
        </p:spPr>
        <p:txBody>
          <a:bodyPr/>
          <a:lstStyle>
            <a:lvl1pPr>
              <a:defRPr sz="2800" baseline="0"/>
            </a:lvl1pPr>
            <a:lvl2pPr>
              <a:spcBef>
                <a:spcPts val="800"/>
              </a:spcBef>
              <a:spcAft>
                <a:spcPts val="400"/>
              </a:spcAft>
              <a:defRPr sz="2800"/>
            </a:lvl2pPr>
            <a:lvl3pPr>
              <a:spcBef>
                <a:spcPts val="800"/>
              </a:spcBef>
              <a:spcAft>
                <a:spcPts val="0"/>
              </a:spcAft>
              <a:defRPr sz="2800" baseline="0"/>
            </a:lvl3pPr>
            <a:lvl4pPr>
              <a:spcBef>
                <a:spcPts val="800"/>
              </a:spcBef>
              <a:spcAft>
                <a:spcPts val="0"/>
              </a:spcAft>
              <a:defRPr sz="2800" baseline="0"/>
            </a:lvl4pPr>
            <a:lvl5pPr>
              <a:spcBef>
                <a:spcPts val="800"/>
              </a:spcBef>
              <a:spcAft>
                <a:spcPts val="0"/>
              </a:spcAft>
              <a:defRPr sz="2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D2B8818-C525-420E-8853-2AE1E57E147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814434" y="4538296"/>
            <a:ext cx="4038600" cy="2185988"/>
          </a:xfrm>
        </p:spPr>
        <p:txBody>
          <a:bodyPr/>
          <a:lstStyle>
            <a:lvl1pPr>
              <a:defRPr sz="2800" baseline="0"/>
            </a:lvl1pPr>
            <a:lvl2pPr>
              <a:spcBef>
                <a:spcPts val="800"/>
              </a:spcBef>
              <a:spcAft>
                <a:spcPts val="400"/>
              </a:spcAft>
              <a:defRPr sz="2800"/>
            </a:lvl2pPr>
            <a:lvl3pPr>
              <a:spcBef>
                <a:spcPts val="800"/>
              </a:spcBef>
              <a:spcAft>
                <a:spcPts val="0"/>
              </a:spcAft>
              <a:defRPr sz="2800" baseline="0"/>
            </a:lvl3pPr>
            <a:lvl4pPr>
              <a:spcBef>
                <a:spcPts val="800"/>
              </a:spcBef>
              <a:spcAft>
                <a:spcPts val="0"/>
              </a:spcAft>
              <a:defRPr sz="2800" baseline="0"/>
            </a:lvl4pPr>
            <a:lvl5pPr>
              <a:spcBef>
                <a:spcPts val="800"/>
              </a:spcBef>
              <a:spcAft>
                <a:spcPts val="0"/>
              </a:spcAft>
              <a:defRPr sz="2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33815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75488" y="1292880"/>
            <a:ext cx="8229600" cy="45719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0F3B58EB-FC82-4C06-87D6-26F497B0DAD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211312" y="6307107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75488" y="6389881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120921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" y="6153912"/>
            <a:ext cx="702656" cy="70408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1D404FC-70B4-4009-8B28-4C29A71EE9B2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533400" y="122238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E09D7D6-6089-48F2-B3BF-666E2D27F57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4038600" cy="21859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10B6B2F4-8AA9-437B-8428-E8E1FEBFFBBA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724400" y="14478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2A337DE1-882A-4C54-9D25-2B813BA33422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533400" y="3786188"/>
            <a:ext cx="4038600" cy="21875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47A58C21-A4FA-491D-9E81-EBA5625C63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24400" y="37861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D85CDCB-B76C-4890-BEB5-3FEF51AC443A}"/>
              </a:ext>
            </a:extLst>
          </p:cNvPr>
          <p:cNvSpPr txBox="1">
            <a:spLocks/>
          </p:cNvSpPr>
          <p:nvPr userDrawn="1"/>
        </p:nvSpPr>
        <p:spPr>
          <a:xfrm>
            <a:off x="-228600" y="-152400"/>
            <a:ext cx="0" cy="0"/>
          </a:xfr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6" name="Content Placeholder 4">
            <a:extLst>
              <a:ext uri="{FF2B5EF4-FFF2-40B4-BE49-F238E27FC236}">
                <a16:creationId xmlns:a16="http://schemas.microsoft.com/office/drawing/2014/main" id="{28B2384D-4651-4E9C-AB6E-645D2EFD846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28600" y="2349336"/>
            <a:ext cx="4038600" cy="21875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8CF28C17-65C1-4449-AA46-704715E0652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81000" y="2501736"/>
            <a:ext cx="4038600" cy="21875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F4E78D35-4C9F-47F1-842B-5743D110BA4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3400" y="2654136"/>
            <a:ext cx="4038600" cy="21875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BFFBD49F-E466-47FD-A4E4-FAD9523F066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85800" y="2806536"/>
            <a:ext cx="4038600" cy="21875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7EA54C3E-B5DC-4D46-B532-38DD2B800A3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958936"/>
            <a:ext cx="4038600" cy="21875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246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28044AC-7D6F-4ECD-A889-483B2E10AD1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275920"/>
            <a:ext cx="7735824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240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240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03372" y="1627512"/>
            <a:ext cx="4114800" cy="2387600"/>
          </a:xfrm>
        </p:spPr>
        <p:txBody>
          <a:bodyPr anchor="b">
            <a:normAutofit/>
          </a:bodyPr>
          <a:lstStyle>
            <a:lvl1pPr algn="l">
              <a:defRPr sz="4800" baseline="0"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703372" y="4107186"/>
            <a:ext cx="4114800" cy="1809520"/>
          </a:xfrm>
        </p:spPr>
        <p:txBody>
          <a:bodyPr/>
          <a:lstStyle>
            <a:lvl1pPr marL="0" indent="0" algn="l">
              <a:buNone/>
              <a:defRPr sz="28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03372" y="4061341"/>
            <a:ext cx="4114800" cy="45719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045075" y="779124"/>
            <a:ext cx="3821113" cy="513758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59259B55-D3D9-4251-890B-1C132A795F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BEEC4-591B-9A41-B732-3844A1D56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69EFE-BDC7-FC4D-B804-99301F5905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866850-29F6-1647-8D08-0B3553434A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652F18-A9AF-2546-B4E6-927C24ECB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F39DA-BEF7-5448-A4F2-3F532B650D28}" type="datetimeFigureOut">
              <a:rPr lang="en-US" smtClean="0"/>
              <a:t>2/22/2021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385B2C-3401-E746-A710-8DB0C53CA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1819B9-8EEA-ED45-A866-7F802DD42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03C9B-1664-4B4D-8CF5-440EEF68DD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0220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-14748" y="0"/>
            <a:ext cx="9158748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17638"/>
            <a:ext cx="3168127" cy="1411941"/>
          </a:xfrm>
        </p:spPr>
        <p:txBody>
          <a:bodyPr>
            <a:normAutofit/>
          </a:bodyPr>
          <a:lstStyle>
            <a:lvl1pPr>
              <a:defRPr sz="2000"/>
            </a:lvl1pPr>
            <a:lvl4pPr>
              <a:buNone/>
              <a:defRPr/>
            </a:lvl4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3168127" y="1417638"/>
            <a:ext cx="3168127" cy="1411941"/>
          </a:xfrm>
        </p:spPr>
        <p:txBody>
          <a:bodyPr>
            <a:normAutofit/>
          </a:bodyPr>
          <a:lstStyle>
            <a:lvl1pPr>
              <a:defRPr sz="2000"/>
            </a:lvl1pPr>
            <a:lvl4pPr>
              <a:buNone/>
              <a:defRPr/>
            </a:lvl4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1"/>
          </p:nvPr>
        </p:nvSpPr>
        <p:spPr>
          <a:xfrm>
            <a:off x="6336254" y="1417638"/>
            <a:ext cx="2807746" cy="1411941"/>
          </a:xfrm>
        </p:spPr>
        <p:txBody>
          <a:bodyPr>
            <a:normAutofit/>
          </a:bodyPr>
          <a:lstStyle>
            <a:lvl1pPr>
              <a:defRPr sz="2000"/>
            </a:lvl1pPr>
            <a:lvl4pPr>
              <a:buNone/>
              <a:defRPr/>
            </a:lvl4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2"/>
          </p:nvPr>
        </p:nvSpPr>
        <p:spPr>
          <a:xfrm>
            <a:off x="0" y="2829579"/>
            <a:ext cx="3168127" cy="1411941"/>
          </a:xfrm>
        </p:spPr>
        <p:txBody>
          <a:bodyPr>
            <a:normAutofit/>
          </a:bodyPr>
          <a:lstStyle>
            <a:lvl1pPr>
              <a:defRPr sz="2000"/>
            </a:lvl1pPr>
            <a:lvl4pPr>
              <a:buNone/>
              <a:defRPr/>
            </a:lvl4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168127" y="2829579"/>
            <a:ext cx="3168127" cy="1411941"/>
          </a:xfrm>
        </p:spPr>
        <p:txBody>
          <a:bodyPr>
            <a:normAutofit/>
          </a:bodyPr>
          <a:lstStyle>
            <a:lvl1pPr>
              <a:defRPr sz="2000"/>
            </a:lvl1pPr>
            <a:lvl4pPr>
              <a:buNone/>
              <a:defRPr/>
            </a:lvl4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4"/>
          </p:nvPr>
        </p:nvSpPr>
        <p:spPr>
          <a:xfrm>
            <a:off x="6336254" y="2829579"/>
            <a:ext cx="2807746" cy="1411941"/>
          </a:xfrm>
        </p:spPr>
        <p:txBody>
          <a:bodyPr>
            <a:normAutofit/>
          </a:bodyPr>
          <a:lstStyle>
            <a:lvl1pPr>
              <a:defRPr sz="2000"/>
            </a:lvl1pPr>
            <a:lvl4pPr>
              <a:buNone/>
              <a:defRPr/>
            </a:lvl4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5"/>
          </p:nvPr>
        </p:nvSpPr>
        <p:spPr>
          <a:xfrm>
            <a:off x="0" y="4241520"/>
            <a:ext cx="3168127" cy="1411941"/>
          </a:xfrm>
        </p:spPr>
        <p:txBody>
          <a:bodyPr>
            <a:normAutofit/>
          </a:bodyPr>
          <a:lstStyle>
            <a:lvl1pPr>
              <a:defRPr sz="2000"/>
            </a:lvl1pPr>
            <a:lvl4pPr>
              <a:buNone/>
              <a:defRPr/>
            </a:lvl4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6"/>
          </p:nvPr>
        </p:nvSpPr>
        <p:spPr>
          <a:xfrm>
            <a:off x="3168127" y="4241520"/>
            <a:ext cx="3168127" cy="1411941"/>
          </a:xfrm>
        </p:spPr>
        <p:txBody>
          <a:bodyPr>
            <a:normAutofit/>
          </a:bodyPr>
          <a:lstStyle>
            <a:lvl1pPr>
              <a:defRPr sz="2000"/>
            </a:lvl1pPr>
            <a:lvl4pPr>
              <a:buNone/>
              <a:defRPr/>
            </a:lvl4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quarter" idx="17"/>
          </p:nvPr>
        </p:nvSpPr>
        <p:spPr>
          <a:xfrm>
            <a:off x="6336255" y="4241520"/>
            <a:ext cx="2807746" cy="1411941"/>
          </a:xfrm>
        </p:spPr>
        <p:txBody>
          <a:bodyPr>
            <a:normAutofit/>
          </a:bodyPr>
          <a:lstStyle>
            <a:lvl1pPr>
              <a:defRPr sz="2000"/>
            </a:lvl1pPr>
            <a:lvl4pPr>
              <a:buNone/>
              <a:defRPr/>
            </a:lvl4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2392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" y="365760"/>
            <a:ext cx="7891272" cy="1325880"/>
          </a:xfrm>
        </p:spPr>
        <p:txBody>
          <a:bodyPr/>
          <a:lstStyle>
            <a:lvl1pPr>
              <a:defRPr baseline="0"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088" y="2011680"/>
            <a:ext cx="7891272" cy="4023360"/>
          </a:xfrm>
        </p:spPr>
        <p:txBody>
          <a:bodyPr/>
          <a:lstStyle>
            <a:lvl1pPr>
              <a:defRPr>
                <a:solidFill>
                  <a:srgbClr val="1C3F71"/>
                </a:solidFill>
              </a:defRPr>
            </a:lvl1pPr>
            <a:lvl3pPr>
              <a:buClr>
                <a:srgbClr val="21544A"/>
              </a:buCl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704088" y="1746504"/>
            <a:ext cx="7891272" cy="45719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C1CFA7C9-6B20-42FF-9399-C0E7D79214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479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" y="365760"/>
            <a:ext cx="7891272" cy="1325880"/>
          </a:xfrm>
        </p:spPr>
        <p:txBody>
          <a:bodyPr/>
          <a:lstStyle>
            <a:lvl1pPr>
              <a:defRPr baseline="0"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088" y="2011680"/>
            <a:ext cx="7891272" cy="4023360"/>
          </a:xfrm>
        </p:spPr>
        <p:txBody>
          <a:bodyPr/>
          <a:lstStyle>
            <a:lvl1pPr>
              <a:defRPr>
                <a:solidFill>
                  <a:srgbClr val="1C3F71"/>
                </a:solidFill>
              </a:defRPr>
            </a:lvl1pPr>
            <a:lvl3pPr>
              <a:buClr>
                <a:srgbClr val="21544A"/>
              </a:buCl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C1CFA7C9-6B20-42FF-9399-C0E7D79214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12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967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hort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" y="365760"/>
            <a:ext cx="7891272" cy="667512"/>
          </a:xfrm>
        </p:spPr>
        <p:txBody>
          <a:bodyPr/>
          <a:lstStyle>
            <a:lvl1pPr>
              <a:defRPr baseline="0"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250" y="1188720"/>
            <a:ext cx="7891272" cy="48463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704088" y="1042416"/>
            <a:ext cx="7891272" cy="45719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718D899-FB09-4BC9-80D6-A17F548623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750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" y="1968649"/>
            <a:ext cx="7891272" cy="2594207"/>
          </a:xfrm>
        </p:spPr>
        <p:txBody>
          <a:bodyPr anchor="b" anchorCtr="0"/>
          <a:lstStyle>
            <a:lvl1pPr algn="l">
              <a:defRPr sz="6000" b="0" i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4088" y="4636008"/>
            <a:ext cx="7891272" cy="1453896"/>
          </a:xfrm>
        </p:spPr>
        <p:txBody>
          <a:bodyPr anchor="t" anchorCtr="0"/>
          <a:lstStyle>
            <a:lvl1pPr marL="0" indent="0">
              <a:buNone/>
              <a:defRPr sz="28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704088" y="4581144"/>
            <a:ext cx="78867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5885980F-B96E-443C-81E0-538B2DE9C8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solidFill>
                  <a:schemeClr val="bg1"/>
                </a:solidFill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solidFill>
                <a:schemeClr val="bg1"/>
              </a:solidFill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6163056"/>
            <a:ext cx="9144000" cy="18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11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060" y="274638"/>
            <a:ext cx="8229600" cy="1143000"/>
          </a:xfrm>
        </p:spPr>
        <p:txBody>
          <a:bodyPr/>
          <a:lstStyle>
            <a:lvl1pPr>
              <a:defRPr baseline="0"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3060" y="1600199"/>
            <a:ext cx="4038600" cy="4434840"/>
          </a:xfrm>
          <a:solidFill>
            <a:schemeClr val="bg1"/>
          </a:solidFill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93060" y="1445280"/>
            <a:ext cx="8229600" cy="45719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4025EEB-F1E2-431D-8676-D17DADB303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228884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/>
          </p:nvPr>
        </p:nvSpPr>
        <p:spPr>
          <a:xfrm>
            <a:off x="4684060" y="1600199"/>
            <a:ext cx="4038600" cy="4434840"/>
          </a:xfrm>
          <a:solidFill>
            <a:schemeClr val="bg1"/>
          </a:solidFill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994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160733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877"/>
            <a:ext cx="702656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678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060" y="274638"/>
            <a:ext cx="8229600" cy="1143000"/>
          </a:xfrm>
        </p:spPr>
        <p:txBody>
          <a:bodyPr/>
          <a:lstStyle>
            <a:lvl1pPr>
              <a:defRPr baseline="0"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3060" y="1600199"/>
            <a:ext cx="4038600" cy="4434840"/>
          </a:xfrm>
          <a:noFill/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93060" y="1445280"/>
            <a:ext cx="8229600" cy="45719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4025EEB-F1E2-431D-8676-D17DADB303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228884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/>
          </p:nvPr>
        </p:nvSpPr>
        <p:spPr>
          <a:xfrm>
            <a:off x="4684060" y="1600199"/>
            <a:ext cx="4038600" cy="4434840"/>
          </a:xfrm>
          <a:noFill/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994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160733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877"/>
            <a:ext cx="702656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40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" y="274638"/>
            <a:ext cx="8229600" cy="1143000"/>
          </a:xfrm>
        </p:spPr>
        <p:txBody>
          <a:bodyPr/>
          <a:lstStyle>
            <a:lvl1pPr>
              <a:defRPr baseline="0">
                <a:solidFill>
                  <a:srgbClr val="525E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704088" y="1445280"/>
            <a:ext cx="8229600" cy="45719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BC0A268-9888-4556-BDDF-D490DFBF44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39912" y="6297282"/>
            <a:ext cx="704088" cy="433313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525E6E"/>
                </a:solidFill>
              </a:defRPr>
            </a:lvl1pPr>
          </a:lstStyle>
          <a:p>
            <a:fld id="{65A270E9-2EC0-8E4B-B2C5-CC25833D9F0C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704088" y="1600199"/>
            <a:ext cx="4038600" cy="4434840"/>
          </a:xfrm>
          <a:noFill/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2"/>
          </p:nvPr>
        </p:nvSpPr>
        <p:spPr>
          <a:xfrm>
            <a:off x="4895088" y="1600199"/>
            <a:ext cx="4038600" cy="4434840"/>
          </a:xfrm>
          <a:noFill/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018199-8058-4394-B489-2A60CA80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088" y="6368138"/>
            <a:ext cx="7735824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11480" algn="ctr" defTabSz="411480" eaLnBrk="0" hangingPunct="0">
              <a:lnSpc>
                <a:spcPct val="95000"/>
              </a:lnSpc>
              <a:tabLst/>
              <a:defRPr/>
            </a:pPr>
            <a:r>
              <a:rPr lang="en-US" sz="1200" b="1" i="0" cap="all" spc="50" baseline="0" dirty="0">
                <a:latin typeface="Arial" pitchFamily="-83" charset="0"/>
                <a:ea typeface="Times New Roman" pitchFamily="-83" charset="0"/>
                <a:cs typeface="Times New Roman" pitchFamily="-83" charset="0"/>
              </a:rPr>
              <a:t>©2021 California Department of Education</a:t>
            </a:r>
            <a:endParaRPr lang="en-US" sz="1200" b="1" i="0" cap="all" spc="50" baseline="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151589"/>
            <a:ext cx="9144000" cy="18288"/>
          </a:xfrm>
          <a:prstGeom prst="rect">
            <a:avLst/>
          </a:prstGeom>
          <a:solidFill>
            <a:srgbClr val="075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" y="6163056"/>
            <a:ext cx="702656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288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ED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dirty="0"/>
              <a:t>Click to edit Master text styles</a:t>
            </a:r>
          </a:p>
          <a:p>
            <a:pPr lvl="1"/>
            <a:r>
              <a:rPr lang="en-US" altLang="x-none" dirty="0"/>
              <a:t>Second level</a:t>
            </a:r>
          </a:p>
          <a:p>
            <a:pPr lvl="2"/>
            <a:r>
              <a:rPr lang="en-US" altLang="x-none" dirty="0"/>
              <a:t>Third level</a:t>
            </a:r>
          </a:p>
          <a:p>
            <a:pPr lvl="3"/>
            <a:r>
              <a:rPr lang="en-US" altLang="x-none" dirty="0"/>
              <a:t>Fourth level</a:t>
            </a:r>
          </a:p>
          <a:p>
            <a:pPr lvl="4"/>
            <a:r>
              <a:rPr lang="en-US" altLang="x-none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7" r:id="rId1"/>
    <p:sldLayoutId id="2147484324" r:id="rId2"/>
    <p:sldLayoutId id="2147484288" r:id="rId3"/>
    <p:sldLayoutId id="2147484335" r:id="rId4"/>
    <p:sldLayoutId id="2147484323" r:id="rId5"/>
    <p:sldLayoutId id="2147484289" r:id="rId6"/>
    <p:sldLayoutId id="2147484290" r:id="rId7"/>
    <p:sldLayoutId id="2147484343" r:id="rId8"/>
    <p:sldLayoutId id="2147484330" r:id="rId9"/>
    <p:sldLayoutId id="2147484336" r:id="rId10"/>
    <p:sldLayoutId id="2147484291" r:id="rId11"/>
    <p:sldLayoutId id="2147484331" r:id="rId12"/>
    <p:sldLayoutId id="2147484326" r:id="rId13"/>
    <p:sldLayoutId id="2147484292" r:id="rId14"/>
    <p:sldLayoutId id="2147484293" r:id="rId15"/>
    <p:sldLayoutId id="2147484294" r:id="rId16"/>
    <p:sldLayoutId id="2147484320" r:id="rId17"/>
    <p:sldLayoutId id="2147484344" r:id="rId18"/>
    <p:sldLayoutId id="2147484334" r:id="rId19"/>
    <p:sldLayoutId id="2147484341" r:id="rId20"/>
    <p:sldLayoutId id="2147484342" r:id="rId21"/>
  </p:sldLayoutIdLst>
  <p:hf hdr="0" ftr="0" dt="0"/>
  <p:txStyles>
    <p:titleStyle>
      <a:lvl1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b="0" i="0" kern="1200" baseline="0">
          <a:solidFill>
            <a:schemeClr val="tx1"/>
          </a:solidFill>
          <a:latin typeface="Arial" charset="0"/>
          <a:ea typeface="ＭＳ Ｐゴシック" pitchFamily="34" charset="-128"/>
          <a:cs typeface="MS PGothic" pitchFamily="3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pitchFamily="34" charset="-128"/>
          <a:cs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pitchFamily="34" charset="-128"/>
          <a:cs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pitchFamily="34" charset="-128"/>
          <a:cs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pitchFamily="34" charset="-128"/>
          <a:cs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274320" indent="-274320" algn="l" defTabSz="457200" rtl="0" eaLnBrk="0" fontAlgn="base" hangingPunct="0">
        <a:lnSpc>
          <a:spcPct val="90000"/>
        </a:lnSpc>
        <a:spcBef>
          <a:spcPts val="1500"/>
        </a:spcBef>
        <a:spcAft>
          <a:spcPts val="500"/>
        </a:spcAft>
        <a:buFont typeface="Arial" charset="0"/>
        <a:buChar char="•"/>
        <a:defRPr sz="2800" b="1" kern="1200" baseline="0">
          <a:solidFill>
            <a:srgbClr val="1C3F71"/>
          </a:solidFill>
          <a:latin typeface="Arial" charset="0"/>
          <a:ea typeface="ＭＳ Ｐゴシック" pitchFamily="34" charset="-128"/>
          <a:cs typeface="MS PGothic" pitchFamily="34" charset="-128"/>
        </a:defRPr>
      </a:lvl1pPr>
      <a:lvl2pPr marL="548640" indent="-274320" algn="l" defTabSz="457200" rtl="0" eaLnBrk="0" fontAlgn="base" hangingPunct="0">
        <a:lnSpc>
          <a:spcPct val="90000"/>
        </a:lnSpc>
        <a:spcBef>
          <a:spcPts val="1000"/>
        </a:spcBef>
        <a:spcAft>
          <a:spcPts val="500"/>
        </a:spcAft>
        <a:buFont typeface="Arial" charset="0"/>
        <a:buChar char="–"/>
        <a:defRPr sz="2800" b="0" i="0" kern="1200" baseline="0">
          <a:solidFill>
            <a:srgbClr val="141414"/>
          </a:solidFill>
          <a:latin typeface="Arial" charset="0"/>
          <a:ea typeface="ＭＳ Ｐゴシック" pitchFamily="34" charset="-128"/>
          <a:cs typeface="ＭＳ Ｐゴシック" pitchFamily="-1" charset="-128"/>
        </a:defRPr>
      </a:lvl2pPr>
      <a:lvl3pPr marL="822960" indent="-274320" algn="l" defTabSz="457200" rtl="0" eaLnBrk="0" fontAlgn="base" hangingPunct="0">
        <a:lnSpc>
          <a:spcPct val="90000"/>
        </a:lnSpc>
        <a:spcBef>
          <a:spcPts val="1000"/>
        </a:spcBef>
        <a:spcAft>
          <a:spcPts val="500"/>
        </a:spcAft>
        <a:buClr>
          <a:srgbClr val="1C3F71"/>
        </a:buClr>
        <a:buFont typeface="Courier New" charset="0"/>
        <a:buChar char="o"/>
        <a:defRPr sz="2800" kern="1200" baseline="0">
          <a:solidFill>
            <a:srgbClr val="141414"/>
          </a:solidFill>
          <a:latin typeface="Arial" charset="0"/>
          <a:ea typeface="ＭＳ Ｐゴシック" pitchFamily="34" charset="-128"/>
          <a:cs typeface="+mn-cs"/>
        </a:defRPr>
      </a:lvl3pPr>
      <a:lvl4pPr marL="1097280" indent="-274320" algn="l" defTabSz="457200" rtl="0" eaLnBrk="0" fontAlgn="base" hangingPunct="0">
        <a:lnSpc>
          <a:spcPct val="90000"/>
        </a:lnSpc>
        <a:spcBef>
          <a:spcPts val="1000"/>
        </a:spcBef>
        <a:spcAft>
          <a:spcPts val="500"/>
        </a:spcAft>
        <a:buFont typeface="Arial" charset="0"/>
        <a:buChar char="–"/>
        <a:defRPr sz="2800" kern="1200" baseline="0">
          <a:solidFill>
            <a:srgbClr val="141414"/>
          </a:solidFill>
          <a:latin typeface="Arial" charset="0"/>
          <a:ea typeface="ＭＳ Ｐゴシック" pitchFamily="34" charset="-128"/>
          <a:cs typeface="+mn-cs"/>
        </a:defRPr>
      </a:lvl4pPr>
      <a:lvl5pPr marL="1371600" indent="-274320" algn="l" defTabSz="457200" rtl="0" eaLnBrk="0" fontAlgn="base" hangingPunct="0">
        <a:lnSpc>
          <a:spcPct val="90000"/>
        </a:lnSpc>
        <a:spcBef>
          <a:spcPts val="1000"/>
        </a:spcBef>
        <a:spcAft>
          <a:spcPts val="500"/>
        </a:spcAft>
        <a:buFont typeface="Wingdings" charset="2"/>
        <a:buChar char="§"/>
        <a:defRPr sz="2800" kern="1200" baseline="0">
          <a:solidFill>
            <a:srgbClr val="141414"/>
          </a:solidFill>
          <a:latin typeface="Arial" charset="0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75946-CB8E-0B4A-B141-40CC39808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-MX" sz="5400" b="0" i="0" u="none" baseline="0" dirty="0">
                <a:ln w="0">
                  <a:noFill/>
                </a:ln>
              </a:rPr>
              <a:t>CompSat</a:t>
            </a:r>
            <a:endParaRPr lang="es-MX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AEB969-35FF-C04A-B964-F84C17EB1F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s-MX" b="1" i="0" u="none" baseline="0" dirty="0"/>
              <a:t>Conexiones de la Guía para niños en edad preescolar que aprenden inglés</a:t>
            </a:r>
          </a:p>
        </p:txBody>
      </p:sp>
    </p:spTree>
    <p:extLst>
      <p:ext uri="{BB962C8B-B14F-4D97-AF65-F5344CB8AC3E}">
        <p14:creationId xmlns:p14="http://schemas.microsoft.com/office/powerpoint/2010/main" val="4053000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95307748-EAB1-9141-B782-6CD26E0F5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 rtl="0">
              <a:lnSpc>
                <a:spcPct val="100000"/>
              </a:lnSpc>
            </a:pPr>
            <a:r>
              <a:rPr lang="es-MX" sz="2800" b="0" i="0" u="none" baseline="0" dirty="0"/>
              <a:t>El desarrollo de dos idiomas: Competencias del educador de la primera infancia (ECE, siglas en inglés) de CA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70C1C16-CF89-4F3A-A9B0-AA339E636C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3060" y="1600199"/>
            <a:ext cx="3966881" cy="4434840"/>
          </a:xfrm>
        </p:spPr>
        <p:txBody>
          <a:bodyPr numCol="1"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0" dirty="0"/>
              <a:t>Child Development and Learning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0" dirty="0"/>
              <a:t>Culture, Diversity, and Equity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0" dirty="0"/>
              <a:t>Relationships, Interactions, and Guidance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0" dirty="0"/>
              <a:t>Family and Community Engagement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highlight>
                  <a:srgbClr val="F5F8F9"/>
                </a:highlight>
              </a:rPr>
              <a:t>Dual-Language Development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C9E78F3A-A9D1-4F8D-AFDE-89F6CA3BEEA2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248913" y="1600199"/>
            <a:ext cx="4895087" cy="470242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0" dirty="0"/>
              <a:t>Observation, Screening, Assessment, and Documentation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0" dirty="0"/>
              <a:t>Special Needs and Inclusion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0" dirty="0"/>
              <a:t>Learning Environments and Curriculum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0" dirty="0"/>
              <a:t>Health, Safety, and Nutrition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0" dirty="0"/>
              <a:t>Leadership in Early Childhood Education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0" dirty="0"/>
              <a:t>Professionalism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0" dirty="0"/>
              <a:t>Administration and Supervision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1F010D6B-1273-9A47-BAD5-09438E824C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 rtl="0"/>
            <a:fld id="{65A270E9-2EC0-8E4B-B2C5-CC25833D9F0C}" type="slidenum">
              <a:rPr/>
              <a:pPr/>
              <a:t>2</a:t>
            </a:fld>
            <a:endParaRPr lang="es" altLang="x-none" dirty="0"/>
          </a:p>
        </p:txBody>
      </p:sp>
    </p:spTree>
    <p:extLst>
      <p:ext uri="{BB962C8B-B14F-4D97-AF65-F5344CB8AC3E}">
        <p14:creationId xmlns:p14="http://schemas.microsoft.com/office/powerpoint/2010/main" val="4088423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C8A80-8474-DD46-942D-96EF9FD05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" b="0" i="0" u="none" baseline="0"/>
              <a:t>Disposiciones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863B496-54F3-F84B-BA80-AA60DB43C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8" y="1188720"/>
            <a:ext cx="8439912" cy="4846320"/>
          </a:xfrm>
        </p:spPr>
        <p:txBody>
          <a:bodyPr/>
          <a:lstStyle/>
          <a:p>
            <a:pPr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s-MX" sz="2400" b="0" u="none" baseline="0" dirty="0"/>
              <a:t>Se ve a sí mismo como maestro de lengua</a:t>
            </a:r>
            <a:r>
              <a:rPr lang="es-MX" sz="2400" b="0" u="none" dirty="0"/>
              <a:t> </a:t>
            </a:r>
            <a:r>
              <a:rPr lang="es-MX" sz="2400" b="0" u="none" baseline="0" dirty="0"/>
              <a:t>de los niños que aprenden dos idiomas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s-MX" sz="2400" b="0" u="none" baseline="0" dirty="0"/>
              <a:t>Se ve a sí mismo como alguien</a:t>
            </a:r>
            <a:r>
              <a:rPr lang="es-MX" sz="2400" b="0" u="none" dirty="0"/>
              <a:t> que aprende una </a:t>
            </a:r>
            <a:r>
              <a:rPr lang="es-MX" sz="2400" b="0" u="none" baseline="0" dirty="0"/>
              <a:t>lengua.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s-MX" sz="2400" b="0" u="none" baseline="0" dirty="0"/>
              <a:t>Valora y respeta la(s) lengua(s) materna(s) y la(s) cultura(s) de todos los niños.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s-MX" sz="2400" b="0" u="none" baseline="0" dirty="0"/>
              <a:t>Valora </a:t>
            </a:r>
            <a:r>
              <a:rPr lang="es-MX" sz="2400" b="0" u="none" baseline="0" dirty="0">
                <a:solidFill>
                  <a:srgbClr val="525E6E"/>
                </a:solidFill>
              </a:rPr>
              <a:t>e</a:t>
            </a:r>
            <a:r>
              <a:rPr lang="es-MX" sz="2400" b="0" u="none" baseline="0" dirty="0"/>
              <a:t> inicia una comunicación abierta con las familias.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s-MX" sz="2400" b="0" u="none" baseline="0" dirty="0"/>
              <a:t>Promueve un clima de pertenencia para facilitar el desarrollo de los niños que aprenden dos idiomas.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s-MX" sz="2400" b="0" u="none" baseline="0" dirty="0"/>
              <a:t>Considera el uso de lenguas múltiples como un atributo positivo.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s-MX" sz="2400" b="0" u="none" baseline="0" dirty="0"/>
              <a:t>Ve a las familias como los maestros principales de los niños.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AFE3EC92-CFB0-A34F-8D74-29B39CABC2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 rtl="0"/>
            <a:fld id="{65A270E9-2EC0-8E4B-B2C5-CC25833D9F0C}" type="slidenum">
              <a:rPr/>
              <a:pPr/>
              <a:t>3</a:t>
            </a:fld>
            <a:endParaRPr lang="es" altLang="x-none" dirty="0"/>
          </a:p>
        </p:txBody>
      </p:sp>
    </p:spTree>
    <p:extLst>
      <p:ext uri="{BB962C8B-B14F-4D97-AF65-F5344CB8AC3E}">
        <p14:creationId xmlns:p14="http://schemas.microsoft.com/office/powerpoint/2010/main" val="297200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C7EAB-1B91-4D77-941C-88C4C6A345C8}"/>
              </a:ext>
            </a:extLst>
          </p:cNvPr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s-ES" sz="4000" dirty="0"/>
              <a:t>Aplicación de buenas prácticas: Buscar múltiples perspectivas</a:t>
            </a:r>
            <a:endParaRPr lang="en-US" sz="4000" dirty="0"/>
          </a:p>
        </p:txBody>
      </p:sp>
      <p:pic>
        <p:nvPicPr>
          <p:cNvPr id="11" name="Content Placeholder 2">
            <a:extLst>
              <a:ext uri="{FF2B5EF4-FFF2-40B4-BE49-F238E27FC236}">
                <a16:creationId xmlns:a16="http://schemas.microsoft.com/office/drawing/2014/main" id="{B960FFC7-3D7D-4F6B-A8AC-765BA9F69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390621" y="1895591"/>
            <a:ext cx="634039" cy="634039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0390152-12A1-4278-9477-7985F6A40C7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3135" y="3000239"/>
            <a:ext cx="2809010" cy="2592889"/>
          </a:xfrm>
        </p:spPr>
        <p:txBody>
          <a:bodyPr/>
          <a:lstStyle/>
          <a:p>
            <a:pPr marL="111125" indent="0" algn="ctr">
              <a:buNone/>
            </a:pPr>
            <a:r>
              <a:rPr lang="es-ES" sz="2400" b="0" dirty="0"/>
              <a:t>Utilizar el documento de apoyo “Clave para la reflexión” para buscar múltiples perspectivas. </a:t>
            </a:r>
          </a:p>
        </p:txBody>
      </p:sp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75072D14-4512-439A-B263-4677AB357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4"/>
          <a:stretch>
            <a:fillRect/>
          </a:stretch>
        </p:blipFill>
        <p:spPr>
          <a:xfrm>
            <a:off x="4254980" y="1903894"/>
            <a:ext cx="634039" cy="634039"/>
          </a:xfrm>
          <a:prstGeom prst="rect">
            <a:avLst/>
          </a:prstGeom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2F1CBEE1-9A42-4491-9C05-AD3A9D5E2CF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327630" y="3000239"/>
            <a:ext cx="2488737" cy="1947343"/>
          </a:xfrm>
        </p:spPr>
        <p:txBody>
          <a:bodyPr/>
          <a:lstStyle/>
          <a:p>
            <a:pPr marL="0" indent="0" algn="ctr">
              <a:buNone/>
            </a:pPr>
            <a:r>
              <a:rPr lang="es-ES" sz="2400" b="0" dirty="0"/>
              <a:t>Aplicar sus pensamientos a su práctica diaria.</a:t>
            </a:r>
          </a:p>
        </p:txBody>
      </p:sp>
      <p:pic>
        <p:nvPicPr>
          <p:cNvPr id="13" name="Content Placeholder 6">
            <a:extLst>
              <a:ext uri="{FF2B5EF4-FFF2-40B4-BE49-F238E27FC236}">
                <a16:creationId xmlns:a16="http://schemas.microsoft.com/office/drawing/2014/main" id="{31749D95-0CCF-4752-8426-FEA8DF727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5"/>
          <a:stretch>
            <a:fillRect/>
          </a:stretch>
        </p:blipFill>
        <p:spPr>
          <a:xfrm>
            <a:off x="7036919" y="1900011"/>
            <a:ext cx="634039" cy="634039"/>
          </a:xfrm>
          <a:prstGeom prst="rect">
            <a:avLst/>
          </a:prstGeom>
        </p:spPr>
      </p:pic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B32A0657-A994-48D7-A550-488E7212E7C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31852" y="3000239"/>
            <a:ext cx="2644176" cy="2609073"/>
          </a:xfrm>
        </p:spPr>
        <p:txBody>
          <a:bodyPr/>
          <a:lstStyle/>
          <a:p>
            <a:pPr marL="0" indent="0" algn="ctr">
              <a:buNone/>
            </a:pPr>
            <a:r>
              <a:rPr lang="es-ES" sz="2400" b="0" dirty="0"/>
              <a:t>Recuerde explorar más “Claves para la reflexión y la indagación” en compsat.org.</a:t>
            </a:r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CEC0F751-90B8-4B36-9C98-6E0D9CE25C1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5A270E9-2EC0-8E4B-B2C5-CC25833D9F0C}" type="slidenum">
              <a:rPr lang="en-US" altLang="x-none" smtClean="0"/>
              <a:pPr/>
              <a:t>4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634398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>
            <a:normAutofit/>
          </a:bodyPr>
          <a:lstStyle/>
          <a:p>
            <a:pPr algn="l" rtl="0"/>
            <a:r>
              <a:rPr lang="es" b="0" i="0" u="none" baseline="0" dirty="0"/>
              <a:t>Otros recursos para utilizar</a:t>
            </a:r>
          </a:p>
        </p:txBody>
      </p:sp>
      <p:pic>
        <p:nvPicPr>
          <p:cNvPr id="12" name="Content Placeholder 2" descr="Portada de las California Early Childhood Educator Competencies (Competencias para el educador de infancia temprana de California)&#10;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86" y="1826984"/>
            <a:ext cx="1803400" cy="1397000"/>
          </a:xfrm>
          <a:prstGeom prst="rect">
            <a:avLst/>
          </a:prstGeom>
          <a:ln w="38100" cap="sq">
            <a:solidFill>
              <a:srgbClr val="5F306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Content Placeholder 3" descr="Imagen de portada del DRDP (2015) Vista preescolar&#10;&#10;">
            <a:extLst>
              <a:ext uri="{FF2B5EF4-FFF2-40B4-BE49-F238E27FC236}">
                <a16:creationId xmlns:a16="http://schemas.microsoft.com/office/drawing/2014/main" id="{C45E9BDD-0CF7-4BE1-9146-73AB576376F1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>
          <a:xfrm>
            <a:off x="3723768" y="1826984"/>
            <a:ext cx="1808710" cy="1397000"/>
          </a:xfrm>
          <a:prstGeom prst="rect">
            <a:avLst/>
          </a:prstGeom>
          <a:ln w="38100">
            <a:solidFill>
              <a:srgbClr val="5F3069"/>
            </a:solidFill>
          </a:ln>
        </p:spPr>
      </p:pic>
      <p:pic>
        <p:nvPicPr>
          <p:cNvPr id="9" name="Content Placeholder 4" descr="Portada de los Fundamentos del desarrollo y el aprendizaje infantil y el Marco de currículo&#10;&#10;">
            <a:extLst>
              <a:ext uri="{FF2B5EF4-FFF2-40B4-BE49-F238E27FC236}">
                <a16:creationId xmlns:a16="http://schemas.microsoft.com/office/drawing/2014/main" id="{90A2351D-C726-479B-B51A-CBF54F1E455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660" y="1814284"/>
            <a:ext cx="1917700" cy="1409700"/>
          </a:xfrm>
          <a:ln w="38100">
            <a:solidFill>
              <a:srgbClr val="5F3069"/>
            </a:solidFill>
          </a:ln>
        </p:spPr>
      </p:pic>
      <p:pic>
        <p:nvPicPr>
          <p:cNvPr id="19" name="Content Placeholder 5" descr="Captura de pantalla del sitio web todo sobre niños pequeños">
            <a:extLst>
              <a:ext uri="{FF2B5EF4-FFF2-40B4-BE49-F238E27FC236}">
                <a16:creationId xmlns:a16="http://schemas.microsoft.com/office/drawing/2014/main" id="{716AC08F-9607-A249-AB68-172F5E2F1455}"/>
              </a:ext>
            </a:extLst>
          </p:cNvPr>
          <p:cNvPicPr>
            <a:picLocks noGrp="1" noChangeAspect="1"/>
          </p:cNvPicPr>
          <p:nvPr>
            <p:ph sz="quarter" idx="3"/>
          </p:nvPr>
        </p:nvPicPr>
        <p:blipFill>
          <a:blip r:embed="rId6"/>
          <a:stretch>
            <a:fillRect/>
          </a:stretch>
        </p:blipFill>
        <p:spPr>
          <a:xfrm>
            <a:off x="848166" y="3693478"/>
            <a:ext cx="2875602" cy="21875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Content Placeholder 6" descr="Portada de California’s Best Practices for Young Dual Language Learners: Research Overview Papers (Buenas prácticas de California para niños que aprenden dos idiomas. Artículos de reseña de investigación)&#10;"/>
          <p:cNvPicPr>
            <a:picLocks noGrp="1" noChangeAspect="1"/>
          </p:cNvPicPr>
          <p:nvPr>
            <p:ph sz="quarter" idx="1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044" y="3693478"/>
            <a:ext cx="1659042" cy="2166514"/>
          </a:xfrm>
          <a:prstGeom prst="rect">
            <a:avLst/>
          </a:prstGeom>
          <a:ln w="38100" cap="sq">
            <a:solidFill>
              <a:srgbClr val="5F306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Content Placeholder 7" descr="Foto de pantalla sobre el sitio web de California Early Childhood Online">
            <a:extLst>
              <a:ext uri="{FF2B5EF4-FFF2-40B4-BE49-F238E27FC236}">
                <a16:creationId xmlns:a16="http://schemas.microsoft.com/office/drawing/2014/main" id="{6753B5A7-2D0B-4F40-B7F2-7DDB1BAE391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8"/>
          <a:stretch>
            <a:fillRect/>
          </a:stretch>
        </p:blipFill>
        <p:spPr>
          <a:xfrm>
            <a:off x="5961577" y="3672417"/>
            <a:ext cx="2396821" cy="21875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0C466DDA-84ED-4A2F-9312-96A5428AD7D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5A270E9-2EC0-8E4B-B2C5-CC25833D9F0C}" type="slidenum">
              <a:rPr lang="en-US" altLang="x-none" sz="2400" smtClean="0"/>
              <a:pPr/>
              <a:t>5</a:t>
            </a:fld>
            <a:endParaRPr lang="en-US" altLang="x-none" sz="2400" dirty="0"/>
          </a:p>
        </p:txBody>
      </p:sp>
    </p:spTree>
    <p:extLst>
      <p:ext uri="{BB962C8B-B14F-4D97-AF65-F5344CB8AC3E}">
        <p14:creationId xmlns:p14="http://schemas.microsoft.com/office/powerpoint/2010/main" val="3872160160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CDE ELD">
      <a:dk1>
        <a:srgbClr val="515E6E"/>
      </a:dk1>
      <a:lt1>
        <a:srgbClr val="FFFFFF"/>
      </a:lt1>
      <a:dk2>
        <a:srgbClr val="1C3F71"/>
      </a:dk2>
      <a:lt2>
        <a:srgbClr val="CEDCE1"/>
      </a:lt2>
      <a:accent1>
        <a:srgbClr val="07509C"/>
      </a:accent1>
      <a:accent2>
        <a:srgbClr val="28A98A"/>
      </a:accent2>
      <a:accent3>
        <a:srgbClr val="A85524"/>
      </a:accent3>
      <a:accent4>
        <a:srgbClr val="1C3F71"/>
      </a:accent4>
      <a:accent5>
        <a:srgbClr val="AA4C9C"/>
      </a:accent5>
      <a:accent6>
        <a:srgbClr val="99BAE2"/>
      </a:accent6>
      <a:hlink>
        <a:srgbClr val="28A98A"/>
      </a:hlink>
      <a:folHlink>
        <a:srgbClr val="A8552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784</Words>
  <Application>Microsoft Office PowerPoint</Application>
  <PresentationFormat>On-screen Show (4:3)</PresentationFormat>
  <Paragraphs>67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Courier New</vt:lpstr>
      <vt:lpstr>Wingdings</vt:lpstr>
      <vt:lpstr>3_Office Theme</vt:lpstr>
      <vt:lpstr>CompSat</vt:lpstr>
      <vt:lpstr>El desarrollo de dos idiomas: Competencias del educador de la primera infancia (ECE, siglas en inglés) de CA</vt:lpstr>
      <vt:lpstr>Disposiciones</vt:lpstr>
      <vt:lpstr>Aplicación de buenas prácticas: Buscar múltiples perspectivas</vt:lpstr>
      <vt:lpstr>Otros recursos para utilizar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CompSat</dc:title>
  <dc:creator/>
  <cp:lastModifiedBy/>
  <cp:revision>1</cp:revision>
  <dcterms:created xsi:type="dcterms:W3CDTF">2019-03-28T21:30:15Z</dcterms:created>
  <dcterms:modified xsi:type="dcterms:W3CDTF">2021-02-22T20:19:22Z</dcterms:modified>
</cp:coreProperties>
</file>