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4271" r:id="rId1"/>
  </p:sldMasterIdLst>
  <p:notesMasterIdLst>
    <p:notesMasterId r:id="rId9"/>
  </p:notesMasterIdLst>
  <p:handoutMasterIdLst>
    <p:handoutMasterId r:id="rId10"/>
  </p:handoutMasterIdLst>
  <p:sldIdLst>
    <p:sldId id="1296" r:id="rId2"/>
    <p:sldId id="1302" r:id="rId3"/>
    <p:sldId id="1303" r:id="rId4"/>
    <p:sldId id="1304" r:id="rId5"/>
    <p:sldId id="1305" r:id="rId6"/>
    <p:sldId id="1301" r:id="rId7"/>
    <p:sldId id="1289" r:id="rId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DAA5"/>
    <a:srgbClr val="1C3F71"/>
    <a:srgbClr val="525E6E"/>
    <a:srgbClr val="0B519E"/>
    <a:srgbClr val="07509C"/>
    <a:srgbClr val="CEDCE1"/>
    <a:srgbClr val="C71B71"/>
    <a:srgbClr val="87124D"/>
    <a:srgbClr val="F9D7E7"/>
    <a:srgbClr val="2154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2" autoAdjust="0"/>
    <p:restoredTop sz="66915" autoAdjust="0"/>
  </p:normalViewPr>
  <p:slideViewPr>
    <p:cSldViewPr snapToGrid="0" snapToObjects="1">
      <p:cViewPr varScale="1">
        <p:scale>
          <a:sx n="56" d="100"/>
          <a:sy n="56" d="100"/>
        </p:scale>
        <p:origin x="1410" y="72"/>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napToObjects="1">
      <p:cViewPr varScale="1">
        <p:scale>
          <a:sx n="66" d="100"/>
          <a:sy n="66" d="100"/>
        </p:scale>
        <p:origin x="1842"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84E7A5-81BC-1942-BE93-26F756632D30}"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n-US"/>
        </a:p>
      </dgm:t>
    </dgm:pt>
    <dgm:pt modelId="{1788BC67-5D76-8949-A4FE-82F854C26E93}">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b="1" cap="all" dirty="0"/>
            <a:t>Three</a:t>
          </a:r>
          <a:r>
            <a:rPr lang="en-US" dirty="0"/>
            <a:t> things to think about</a:t>
          </a:r>
        </a:p>
      </dgm:t>
    </dgm:pt>
    <dgm:pt modelId="{E1913D8D-B2E0-D443-949B-E3C95C444C4A}" type="parTrans" cxnId="{18406573-5C90-1F4C-8348-A61F8E6B3F13}">
      <dgm:prSet/>
      <dgm:spPr/>
      <dgm:t>
        <a:bodyPr/>
        <a:lstStyle/>
        <a:p>
          <a:endParaRPr lang="en-US"/>
        </a:p>
      </dgm:t>
    </dgm:pt>
    <dgm:pt modelId="{A65FE7CE-A93A-B041-B4B7-435C6AAE1D1A}" type="sibTrans" cxnId="{18406573-5C90-1F4C-8348-A61F8E6B3F13}">
      <dgm:prSet/>
      <dgm:spPr/>
      <dgm:t>
        <a:bodyPr/>
        <a:lstStyle/>
        <a:p>
          <a:endParaRPr lang="en-US"/>
        </a:p>
      </dgm:t>
    </dgm:pt>
    <dgm:pt modelId="{215EEA46-3088-0C43-9969-7E938657DF8E}">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b="1" cap="all"/>
            <a:t>Two</a:t>
          </a:r>
          <a:r>
            <a:rPr lang="en-US"/>
            <a:t> things I will try</a:t>
          </a:r>
        </a:p>
      </dgm:t>
    </dgm:pt>
    <dgm:pt modelId="{B805423B-9A96-8B45-9DD3-79F901F1DEBE}" type="parTrans" cxnId="{DD79ED7B-9599-BD4D-B41F-D459F6994B56}">
      <dgm:prSet/>
      <dgm:spPr/>
      <dgm:t>
        <a:bodyPr/>
        <a:lstStyle/>
        <a:p>
          <a:endParaRPr lang="en-US"/>
        </a:p>
      </dgm:t>
    </dgm:pt>
    <dgm:pt modelId="{23F47762-006C-984F-BA6A-9BFFDF394516}" type="sibTrans" cxnId="{DD79ED7B-9599-BD4D-B41F-D459F6994B56}">
      <dgm:prSet/>
      <dgm:spPr/>
      <dgm:t>
        <a:bodyPr/>
        <a:lstStyle/>
        <a:p>
          <a:endParaRPr lang="en-US"/>
        </a:p>
      </dgm:t>
    </dgm:pt>
    <dgm:pt modelId="{BD16D566-1200-044F-BBED-64C3272020FB}">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My </a:t>
          </a:r>
          <a:r>
            <a:rPr lang="en-US" b="1" dirty="0"/>
            <a:t>first</a:t>
          </a:r>
          <a:r>
            <a:rPr lang="en-US" dirty="0"/>
            <a:t> step will be....</a:t>
          </a:r>
        </a:p>
      </dgm:t>
    </dgm:pt>
    <dgm:pt modelId="{95825138-BEB7-0A4D-8307-AF498F1C3EEF}" type="parTrans" cxnId="{E5B969B4-B98F-A44C-8DD6-94250C6A5F3D}">
      <dgm:prSet/>
      <dgm:spPr/>
      <dgm:t>
        <a:bodyPr/>
        <a:lstStyle/>
        <a:p>
          <a:endParaRPr lang="en-US"/>
        </a:p>
      </dgm:t>
    </dgm:pt>
    <dgm:pt modelId="{0D6BF964-45CB-4B4B-85A9-B435B2CF8FDA}" type="sibTrans" cxnId="{E5B969B4-B98F-A44C-8DD6-94250C6A5F3D}">
      <dgm:prSet/>
      <dgm:spPr/>
      <dgm:t>
        <a:bodyPr/>
        <a:lstStyle/>
        <a:p>
          <a:endParaRPr lang="en-US"/>
        </a:p>
      </dgm:t>
    </dgm:pt>
    <dgm:pt modelId="{A453CCB5-80B3-864A-8C6C-F08821D8FA99}" type="pres">
      <dgm:prSet presAssocID="{EF84E7A5-81BC-1942-BE93-26F756632D30}" presName="Name0" presStyleCnt="0">
        <dgm:presLayoutVars>
          <dgm:dir/>
          <dgm:animLvl val="lvl"/>
          <dgm:resizeHandles/>
        </dgm:presLayoutVars>
      </dgm:prSet>
      <dgm:spPr/>
    </dgm:pt>
    <dgm:pt modelId="{09026A08-1D5D-A340-A022-BEC7384A014E}" type="pres">
      <dgm:prSet presAssocID="{1788BC67-5D76-8949-A4FE-82F854C26E93}" presName="linNode" presStyleCnt="0"/>
      <dgm:spPr/>
    </dgm:pt>
    <dgm:pt modelId="{5DC52750-D986-F549-9A0B-6637FBD0B1B6}" type="pres">
      <dgm:prSet presAssocID="{1788BC67-5D76-8949-A4FE-82F854C26E93}" presName="parentShp" presStyleLbl="node1" presStyleIdx="0" presStyleCnt="3" custScaleX="104199" custScaleY="95833" custLinFactNeighborX="-17865" custLinFactNeighborY="-58933">
        <dgm:presLayoutVars>
          <dgm:bulletEnabled val="1"/>
        </dgm:presLayoutVars>
      </dgm:prSet>
      <dgm:spPr/>
    </dgm:pt>
    <dgm:pt modelId="{0D4EDCDE-1133-E345-A94E-4BBCB4EB11D3}" type="pres">
      <dgm:prSet presAssocID="{1788BC67-5D76-8949-A4FE-82F854C26E93}" presName="childShp" presStyleLbl="bgAccFollowNode1" presStyleIdx="0" presStyleCnt="3">
        <dgm:presLayoutVars>
          <dgm:bulletEnabled val="1"/>
        </dgm:presLayoutVars>
      </dgm:prSet>
      <dgm:spPr/>
    </dgm:pt>
    <dgm:pt modelId="{8F63EC5A-608E-3E4E-9B1B-A4CB47466777}" type="pres">
      <dgm:prSet presAssocID="{A65FE7CE-A93A-B041-B4B7-435C6AAE1D1A}" presName="spacing" presStyleCnt="0"/>
      <dgm:spPr/>
    </dgm:pt>
    <dgm:pt modelId="{ED5326F7-5141-A04F-9DD8-FEB48DF3630D}" type="pres">
      <dgm:prSet presAssocID="{215EEA46-3088-0C43-9969-7E938657DF8E}" presName="linNode" presStyleCnt="0"/>
      <dgm:spPr/>
    </dgm:pt>
    <dgm:pt modelId="{373831C9-7554-F24D-8D24-0E6A5AF61B14}" type="pres">
      <dgm:prSet presAssocID="{215EEA46-3088-0C43-9969-7E938657DF8E}" presName="parentShp" presStyleLbl="node1" presStyleIdx="1" presStyleCnt="3">
        <dgm:presLayoutVars>
          <dgm:bulletEnabled val="1"/>
        </dgm:presLayoutVars>
      </dgm:prSet>
      <dgm:spPr/>
    </dgm:pt>
    <dgm:pt modelId="{EDC5B041-315E-DB4A-9F45-8D5070D66B5C}" type="pres">
      <dgm:prSet presAssocID="{215EEA46-3088-0C43-9969-7E938657DF8E}" presName="childShp" presStyleLbl="bgAccFollowNode1" presStyleIdx="1" presStyleCnt="3">
        <dgm:presLayoutVars>
          <dgm:bulletEnabled val="1"/>
        </dgm:presLayoutVars>
      </dgm:prSet>
      <dgm:spPr/>
    </dgm:pt>
    <dgm:pt modelId="{FAD1D355-FD66-D74F-9B32-2015B2E640F2}" type="pres">
      <dgm:prSet presAssocID="{23F47762-006C-984F-BA6A-9BFFDF394516}" presName="spacing" presStyleCnt="0"/>
      <dgm:spPr/>
    </dgm:pt>
    <dgm:pt modelId="{8CD80B46-D3BA-0644-AA52-284B3F36FD5E}" type="pres">
      <dgm:prSet presAssocID="{BD16D566-1200-044F-BBED-64C3272020FB}" presName="linNode" presStyleCnt="0"/>
      <dgm:spPr/>
    </dgm:pt>
    <dgm:pt modelId="{7777A9D6-36BF-6745-9A01-A145E7CB03BB}" type="pres">
      <dgm:prSet presAssocID="{BD16D566-1200-044F-BBED-64C3272020FB}" presName="parentShp" presStyleLbl="node1" presStyleIdx="2" presStyleCnt="3">
        <dgm:presLayoutVars>
          <dgm:bulletEnabled val="1"/>
        </dgm:presLayoutVars>
      </dgm:prSet>
      <dgm:spPr/>
    </dgm:pt>
    <dgm:pt modelId="{7BB18BAC-C817-1441-B20B-482BA5F8EECC}" type="pres">
      <dgm:prSet presAssocID="{BD16D566-1200-044F-BBED-64C3272020FB}" presName="childShp" presStyleLbl="bgAccFollowNode1" presStyleIdx="2" presStyleCnt="3">
        <dgm:presLayoutVars>
          <dgm:bulletEnabled val="1"/>
        </dgm:presLayoutVars>
      </dgm:prSet>
      <dgm:spPr/>
    </dgm:pt>
  </dgm:ptLst>
  <dgm:cxnLst>
    <dgm:cxn modelId="{B54EE313-F236-984E-BBD0-B281323C5047}" type="presOf" srcId="{BD16D566-1200-044F-BBED-64C3272020FB}" destId="{7777A9D6-36BF-6745-9A01-A145E7CB03BB}" srcOrd="0" destOrd="0" presId="urn:microsoft.com/office/officeart/2005/8/layout/vList6"/>
    <dgm:cxn modelId="{3B5C2A2D-36F5-D046-AE16-30FD34D1BC41}" type="presOf" srcId="{EF84E7A5-81BC-1942-BE93-26F756632D30}" destId="{A453CCB5-80B3-864A-8C6C-F08821D8FA99}" srcOrd="0" destOrd="0" presId="urn:microsoft.com/office/officeart/2005/8/layout/vList6"/>
    <dgm:cxn modelId="{18406573-5C90-1F4C-8348-A61F8E6B3F13}" srcId="{EF84E7A5-81BC-1942-BE93-26F756632D30}" destId="{1788BC67-5D76-8949-A4FE-82F854C26E93}" srcOrd="0" destOrd="0" parTransId="{E1913D8D-B2E0-D443-949B-E3C95C444C4A}" sibTransId="{A65FE7CE-A93A-B041-B4B7-435C6AAE1D1A}"/>
    <dgm:cxn modelId="{DD79ED7B-9599-BD4D-B41F-D459F6994B56}" srcId="{EF84E7A5-81BC-1942-BE93-26F756632D30}" destId="{215EEA46-3088-0C43-9969-7E938657DF8E}" srcOrd="1" destOrd="0" parTransId="{B805423B-9A96-8B45-9DD3-79F901F1DEBE}" sibTransId="{23F47762-006C-984F-BA6A-9BFFDF394516}"/>
    <dgm:cxn modelId="{E5B969B4-B98F-A44C-8DD6-94250C6A5F3D}" srcId="{EF84E7A5-81BC-1942-BE93-26F756632D30}" destId="{BD16D566-1200-044F-BBED-64C3272020FB}" srcOrd="2" destOrd="0" parTransId="{95825138-BEB7-0A4D-8307-AF498F1C3EEF}" sibTransId="{0D6BF964-45CB-4B4B-85A9-B435B2CF8FDA}"/>
    <dgm:cxn modelId="{AFD0E4CC-9190-7640-A478-8C8BB2A758E0}" type="presOf" srcId="{215EEA46-3088-0C43-9969-7E938657DF8E}" destId="{373831C9-7554-F24D-8D24-0E6A5AF61B14}" srcOrd="0" destOrd="0" presId="urn:microsoft.com/office/officeart/2005/8/layout/vList6"/>
    <dgm:cxn modelId="{8D6185DB-66A6-3049-ABF3-8ABD4159DAF1}" type="presOf" srcId="{1788BC67-5D76-8949-A4FE-82F854C26E93}" destId="{5DC52750-D986-F549-9A0B-6637FBD0B1B6}" srcOrd="0" destOrd="0" presId="urn:microsoft.com/office/officeart/2005/8/layout/vList6"/>
    <dgm:cxn modelId="{E526B9FC-D168-D84A-A09D-8C6B045BB0EE}" type="presParOf" srcId="{A453CCB5-80B3-864A-8C6C-F08821D8FA99}" destId="{09026A08-1D5D-A340-A022-BEC7384A014E}" srcOrd="0" destOrd="0" presId="urn:microsoft.com/office/officeart/2005/8/layout/vList6"/>
    <dgm:cxn modelId="{62894246-DC38-5145-A711-BD14E7B8D413}" type="presParOf" srcId="{09026A08-1D5D-A340-A022-BEC7384A014E}" destId="{5DC52750-D986-F549-9A0B-6637FBD0B1B6}" srcOrd="0" destOrd="0" presId="urn:microsoft.com/office/officeart/2005/8/layout/vList6"/>
    <dgm:cxn modelId="{454A1011-2EE0-614A-89B4-14AA3C6D5604}" type="presParOf" srcId="{09026A08-1D5D-A340-A022-BEC7384A014E}" destId="{0D4EDCDE-1133-E345-A94E-4BBCB4EB11D3}" srcOrd="1" destOrd="0" presId="urn:microsoft.com/office/officeart/2005/8/layout/vList6"/>
    <dgm:cxn modelId="{642758FF-CF69-B14C-A9E6-D918B42986B4}" type="presParOf" srcId="{A453CCB5-80B3-864A-8C6C-F08821D8FA99}" destId="{8F63EC5A-608E-3E4E-9B1B-A4CB47466777}" srcOrd="1" destOrd="0" presId="urn:microsoft.com/office/officeart/2005/8/layout/vList6"/>
    <dgm:cxn modelId="{E483F7EB-6C86-014A-B116-8893BD1CE3CB}" type="presParOf" srcId="{A453CCB5-80B3-864A-8C6C-F08821D8FA99}" destId="{ED5326F7-5141-A04F-9DD8-FEB48DF3630D}" srcOrd="2" destOrd="0" presId="urn:microsoft.com/office/officeart/2005/8/layout/vList6"/>
    <dgm:cxn modelId="{7BDDFF65-15D6-E844-AA98-D2704DF0985C}" type="presParOf" srcId="{ED5326F7-5141-A04F-9DD8-FEB48DF3630D}" destId="{373831C9-7554-F24D-8D24-0E6A5AF61B14}" srcOrd="0" destOrd="0" presId="urn:microsoft.com/office/officeart/2005/8/layout/vList6"/>
    <dgm:cxn modelId="{DC8FFD21-7002-1F4B-992B-49E636598D00}" type="presParOf" srcId="{ED5326F7-5141-A04F-9DD8-FEB48DF3630D}" destId="{EDC5B041-315E-DB4A-9F45-8D5070D66B5C}" srcOrd="1" destOrd="0" presId="urn:microsoft.com/office/officeart/2005/8/layout/vList6"/>
    <dgm:cxn modelId="{8EAC606E-2E2E-314C-B5D1-E9AB8EB15DD3}" type="presParOf" srcId="{A453CCB5-80B3-864A-8C6C-F08821D8FA99}" destId="{FAD1D355-FD66-D74F-9B32-2015B2E640F2}" srcOrd="3" destOrd="0" presId="urn:microsoft.com/office/officeart/2005/8/layout/vList6"/>
    <dgm:cxn modelId="{BED925FB-DD6C-FC4C-97F8-E55B8668CE4C}" type="presParOf" srcId="{A453CCB5-80B3-864A-8C6C-F08821D8FA99}" destId="{8CD80B46-D3BA-0644-AA52-284B3F36FD5E}" srcOrd="4" destOrd="0" presId="urn:microsoft.com/office/officeart/2005/8/layout/vList6"/>
    <dgm:cxn modelId="{3B8DA1EC-6ED8-904E-AD6F-AEB033FA3E45}" type="presParOf" srcId="{8CD80B46-D3BA-0644-AA52-284B3F36FD5E}" destId="{7777A9D6-36BF-6745-9A01-A145E7CB03BB}" srcOrd="0" destOrd="0" presId="urn:microsoft.com/office/officeart/2005/8/layout/vList6"/>
    <dgm:cxn modelId="{D1EB85E9-BFF0-4749-AB71-F68215923D85}" type="presParOf" srcId="{8CD80B46-D3BA-0644-AA52-284B3F36FD5E}" destId="{7BB18BAC-C817-1441-B20B-482BA5F8EEC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EDCDE-1133-E345-A94E-4BBCB4EB11D3}">
      <dsp:nvSpPr>
        <dsp:cNvPr id="0" name=""/>
        <dsp:cNvSpPr/>
      </dsp:nvSpPr>
      <dsp:spPr>
        <a:xfrm>
          <a:off x="3234858" y="0"/>
          <a:ext cx="4656270" cy="151457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C52750-D986-F549-9A0B-6637FBD0B1B6}">
      <dsp:nvSpPr>
        <dsp:cNvPr id="0" name=""/>
        <dsp:cNvSpPr/>
      </dsp:nvSpPr>
      <dsp:spPr>
        <a:xfrm>
          <a:off x="0" y="0"/>
          <a:ext cx="3234525" cy="1451461"/>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b="1" kern="1200" cap="all" dirty="0"/>
            <a:t>Three</a:t>
          </a:r>
          <a:r>
            <a:rPr lang="en-US" sz="3500" kern="1200" dirty="0"/>
            <a:t> things to think about</a:t>
          </a:r>
        </a:p>
      </dsp:txBody>
      <dsp:txXfrm>
        <a:off x="70854" y="70854"/>
        <a:ext cx="3092817" cy="1309753"/>
      </dsp:txXfrm>
    </dsp:sp>
    <dsp:sp modelId="{EDC5B041-315E-DB4A-9F45-8D5070D66B5C}">
      <dsp:nvSpPr>
        <dsp:cNvPr id="0" name=""/>
        <dsp:cNvSpPr/>
      </dsp:nvSpPr>
      <dsp:spPr>
        <a:xfrm>
          <a:off x="3156584" y="1666031"/>
          <a:ext cx="4734877" cy="151457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3831C9-7554-F24D-8D24-0E6A5AF61B14}">
      <dsp:nvSpPr>
        <dsp:cNvPr id="0" name=""/>
        <dsp:cNvSpPr/>
      </dsp:nvSpPr>
      <dsp:spPr>
        <a:xfrm>
          <a:off x="0" y="1666031"/>
          <a:ext cx="3156584" cy="1514574"/>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b="1" kern="1200" cap="all"/>
            <a:t>Two</a:t>
          </a:r>
          <a:r>
            <a:rPr lang="en-US" sz="3500" kern="1200"/>
            <a:t> things I will try</a:t>
          </a:r>
        </a:p>
      </dsp:txBody>
      <dsp:txXfrm>
        <a:off x="73935" y="1739966"/>
        <a:ext cx="3008714" cy="1366704"/>
      </dsp:txXfrm>
    </dsp:sp>
    <dsp:sp modelId="{7BB18BAC-C817-1441-B20B-482BA5F8EECC}">
      <dsp:nvSpPr>
        <dsp:cNvPr id="0" name=""/>
        <dsp:cNvSpPr/>
      </dsp:nvSpPr>
      <dsp:spPr>
        <a:xfrm>
          <a:off x="3156584" y="3332062"/>
          <a:ext cx="4734877" cy="151457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77A9D6-36BF-6745-9A01-A145E7CB03BB}">
      <dsp:nvSpPr>
        <dsp:cNvPr id="0" name=""/>
        <dsp:cNvSpPr/>
      </dsp:nvSpPr>
      <dsp:spPr>
        <a:xfrm>
          <a:off x="0" y="3332062"/>
          <a:ext cx="3156584" cy="1514574"/>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My </a:t>
          </a:r>
          <a:r>
            <a:rPr lang="en-US" sz="3500" b="1" kern="1200" dirty="0"/>
            <a:t>first</a:t>
          </a:r>
          <a:r>
            <a:rPr lang="en-US" sz="3500" kern="1200" dirty="0"/>
            <a:t> step will be....</a:t>
          </a:r>
        </a:p>
      </dsp:txBody>
      <dsp:txXfrm>
        <a:off x="73935" y="3405997"/>
        <a:ext cx="3008714" cy="136670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 charset="0"/>
                <a:ea typeface="Arial" pitchFamily="-1" charset="0"/>
                <a:cs typeface="Arial" pitchFamily="-1" charset="0"/>
              </a:defRPr>
            </a:lvl1pPr>
          </a:lstStyle>
          <a:p>
            <a:pPr>
              <a:defRPr/>
            </a:pPr>
            <a:fld id="{A001EEBE-5CD1-F346-9831-868BAB251734}" type="datetime1">
              <a:rPr lang="en-US"/>
              <a:pPr>
                <a:defRPr/>
              </a:pPr>
              <a:t>4/10/2019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1216C831-64CA-4A47-80A9-A1E4579EA614}" type="slidenum">
              <a:rPr lang="en-US" altLang="x-none"/>
              <a:pPr/>
              <a:t>‹#›</a:t>
            </a:fld>
            <a:endParaRPr lang="en-US" altLang="x-none"/>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 charset="0"/>
                <a:ea typeface="Arial" pitchFamily="-1" charset="0"/>
                <a:cs typeface="Arial" pitchFamily="-1" charset="0"/>
              </a:defRPr>
            </a:lvl1pPr>
          </a:lstStyle>
          <a:p>
            <a:pPr>
              <a:defRPr/>
            </a:pPr>
            <a:fld id="{64A4A831-9C36-7C45-B982-E2DEDA032506}" type="datetime1">
              <a:rPr lang="en-US"/>
              <a:pPr>
                <a:defRPr/>
              </a:pPr>
              <a:t>4/10/2019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194CC6E-227E-8C4F-853D-39760C667CBA}" type="slidenum">
              <a:rPr lang="en-US" altLang="x-none"/>
              <a:pPr/>
              <a:t>‹#›</a:t>
            </a:fld>
            <a:endParaRPr lang="en-US" altLang="x-none"/>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Arial" pitchFamily="34" charset="0"/>
      </a:defRPr>
    </a:lvl1pPr>
    <a:lvl2pPr marL="457200" algn="l" defTabSz="457200"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Arial" pitchFamily="34" charset="0"/>
      </a:defRPr>
    </a:lvl2pPr>
    <a:lvl3pPr marL="914400" algn="l" defTabSz="457200"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Arial" pitchFamily="34" charset="0"/>
      </a:defRPr>
    </a:lvl3pPr>
    <a:lvl4pPr marL="1371600" algn="l" defTabSz="457200"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Arial" pitchFamily="34" charset="0"/>
      </a:defRPr>
    </a:lvl4pPr>
    <a:lvl5pPr marL="1828800" algn="l" defTabSz="457200"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a:t>It is critical to consider the child’s communication in all the languages that he or she is learning to have an accurate picture of a child’s knowledge and skills. Young children, including children with disabilities, can successfully learn two or more languages. Learning two or more languages has linguistic, social, cognitive, academic, and cultural benefits. The path to learning one language shares many similarities with the path to learning two or more languages. </a:t>
            </a:r>
          </a:p>
          <a:p>
            <a:pPr defTabSz="966612">
              <a:defRPr/>
            </a:pPr>
            <a:endParaRPr lang="en-US" dirty="0"/>
          </a:p>
          <a:p>
            <a:r>
              <a:rPr lang="en-US" dirty="0"/>
              <a:t>Early childhood educators need to be knowledgeable about: </a:t>
            </a:r>
          </a:p>
          <a:p>
            <a:pPr marL="181240" indent="-181240">
              <a:buFont typeface="Arial" panose="020B0604020202020204" pitchFamily="34" charset="0"/>
              <a:buChar char="•"/>
            </a:pPr>
            <a:r>
              <a:rPr lang="en-US" dirty="0"/>
              <a:t>The role of the home language </a:t>
            </a:r>
          </a:p>
          <a:p>
            <a:pPr marL="181240" indent="-181240">
              <a:buFont typeface="Arial" panose="020B0604020202020204" pitchFamily="34" charset="0"/>
              <a:buChar char="•"/>
            </a:pPr>
            <a:r>
              <a:rPr lang="en-US" dirty="0"/>
              <a:t>The influence of cultural values </a:t>
            </a:r>
          </a:p>
          <a:p>
            <a:pPr marL="181240" indent="-181240">
              <a:buFont typeface="Arial" panose="020B0604020202020204" pitchFamily="34" charset="0"/>
              <a:buChar char="•"/>
            </a:pPr>
            <a:r>
              <a:rPr lang="en-US" dirty="0"/>
              <a:t>Stages of second language development </a:t>
            </a:r>
          </a:p>
          <a:p>
            <a:r>
              <a:rPr lang="en-US" dirty="0"/>
              <a:t>(Preschool Curriculum Framework, Volume 1 (PCF), Vol. 1, p. 179)</a:t>
            </a:r>
          </a:p>
          <a:p>
            <a:endParaRPr lang="en-US" dirty="0"/>
          </a:p>
          <a:p>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fld id="{442DCFEB-7EA7-7B43-A5BF-418E8D33CF72}" type="slidenum">
              <a:rPr lang="en-US" smtClean="0"/>
              <a:t>2</a:t>
            </a:fld>
            <a:endParaRPr lang="en-US"/>
          </a:p>
        </p:txBody>
      </p:sp>
    </p:spTree>
    <p:extLst>
      <p:ext uri="{BB962C8B-B14F-4D97-AF65-F5344CB8AC3E}">
        <p14:creationId xmlns:p14="http://schemas.microsoft.com/office/powerpoint/2010/main" val="1646180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6AD7B819-59D1-5346-9923-AF776D31B704}" type="slidenum">
              <a:rPr lang="en-US" sz="1200">
                <a:ea typeface="ＭＳ Ｐゴシック" pitchFamily="-84" charset="-128"/>
                <a:cs typeface="ＭＳ Ｐゴシック" pitchFamily="-84" charset="-128"/>
              </a:rPr>
              <a:pPr algn="r"/>
              <a:t>3</a:t>
            </a:fld>
            <a:endParaRPr lang="en-US" sz="1200">
              <a:ea typeface="ＭＳ Ｐゴシック" pitchFamily="-84" charset="-128"/>
              <a:cs typeface="ＭＳ Ｐゴシック" pitchFamily="-84" charset="-128"/>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0"/>
                <a:cs typeface="ＭＳ Ｐゴシック" charset="0"/>
              </a:rPr>
              <a:t>Overall, research indicates that learning and speaking more than one language bequeaths a cognitive advantage in a variety of tasks that is detectable as early as seven months of age (Kovacs and </a:t>
            </a:r>
            <a:r>
              <a:rPr lang="en-US" sz="1200" kern="1200" dirty="0" err="1">
                <a:solidFill>
                  <a:schemeClr val="tx1"/>
                </a:solidFill>
                <a:effectLst/>
                <a:latin typeface="Arial" charset="0"/>
                <a:ea typeface="ＭＳ Ｐゴシック" charset="0"/>
                <a:cs typeface="ＭＳ Ｐゴシック" charset="0"/>
              </a:rPr>
              <a:t>Mehler</a:t>
            </a:r>
            <a:r>
              <a:rPr lang="en-US" sz="1200" kern="1200" dirty="0">
                <a:solidFill>
                  <a:schemeClr val="tx1"/>
                </a:solidFill>
                <a:effectLst/>
                <a:latin typeface="Arial" charset="0"/>
                <a:ea typeface="ＭＳ Ｐゴシック" charset="0"/>
                <a:cs typeface="ＭＳ Ｐゴシック" charset="0"/>
              </a:rPr>
              <a:t> 2009 as cited in </a:t>
            </a:r>
            <a:r>
              <a:rPr lang="en-US" sz="1200" i="1" kern="1200" dirty="0">
                <a:solidFill>
                  <a:schemeClr val="tx1"/>
                </a:solidFill>
                <a:effectLst/>
                <a:latin typeface="Arial" charset="0"/>
                <a:ea typeface="ＭＳ Ｐゴシック" charset="0"/>
                <a:cs typeface="ＭＳ Ｐゴシック" charset="0"/>
              </a:rPr>
              <a:t>California’s Best Practices for Young Dual Language Learners</a:t>
            </a:r>
            <a:r>
              <a:rPr lang="en-US" i="1" dirty="0">
                <a:latin typeface="Arial" charset="0"/>
                <a:ea typeface="ＭＳ Ｐゴシック" charset="0"/>
                <a:cs typeface="ＭＳ Ｐゴシック" charset="0"/>
              </a:rPr>
              <a:t> </a:t>
            </a:r>
            <a:r>
              <a:rPr lang="en-US" sz="1200" i="1" kern="1200" dirty="0">
                <a:solidFill>
                  <a:schemeClr val="tx1"/>
                </a:solidFill>
                <a:effectLst/>
                <a:latin typeface="Arial" charset="0"/>
                <a:ea typeface="ＭＳ Ｐゴシック" charset="0"/>
                <a:cs typeface="ＭＳ Ｐゴシック" charset="0"/>
              </a:rPr>
              <a:t>Research Overview Papers</a:t>
            </a:r>
            <a:r>
              <a:rPr lang="en-US" dirty="0"/>
              <a:t>) that</a:t>
            </a:r>
            <a:r>
              <a:rPr lang="en-US" sz="1200" kern="1200" dirty="0">
                <a:solidFill>
                  <a:schemeClr val="tx1"/>
                </a:solidFill>
                <a:effectLst/>
                <a:latin typeface="Arial" charset="0"/>
                <a:ea typeface="ＭＳ Ｐゴシック" charset="0"/>
                <a:cs typeface="ＭＳ Ｐゴシック" charset="0"/>
              </a:rPr>
              <a:t> persists throughout childhood to adulthood, and even offers some protection against symptoms of Alzheimer’s dementia (Craik, Bialystok, and Freedman 2010 as cited in </a:t>
            </a:r>
            <a:r>
              <a:rPr lang="en-US" sz="1200" i="1" kern="1200" dirty="0">
                <a:solidFill>
                  <a:schemeClr val="tx1"/>
                </a:solidFill>
                <a:effectLst/>
                <a:latin typeface="Arial" charset="0"/>
                <a:ea typeface="ＭＳ Ｐゴシック" charset="0"/>
                <a:cs typeface="ＭＳ Ｐゴシック" charset="0"/>
              </a:rPr>
              <a:t>California’s Best Practices for Young Dual Language Learners Research Overview Papers</a:t>
            </a:r>
            <a:r>
              <a:rPr lang="en-US" sz="1200" kern="1200" dirty="0">
                <a:solidFill>
                  <a:schemeClr val="tx1"/>
                </a:solidFill>
                <a:effectLst/>
                <a:latin typeface="Arial" charset="0"/>
                <a:ea typeface="ＭＳ Ｐゴシック" charset="0"/>
                <a:cs typeface="ＭＳ Ｐゴシック" charset="0"/>
              </a:rPr>
              <a:t>). </a:t>
            </a:r>
            <a:endParaRPr lang="en-US" dirty="0"/>
          </a:p>
          <a:p>
            <a:pPr eaLnBrk="1" hangingPunct="1"/>
            <a:endParaRPr lang="en-US" dirty="0">
              <a:latin typeface="Arial" pitchFamily="-84" charset="0"/>
              <a:ea typeface="ＭＳ Ｐゴシック" pitchFamily="-84" charset="-128"/>
              <a:cs typeface="ＭＳ Ｐゴシック" pitchFamily="-84" charset="-128"/>
            </a:endParaRPr>
          </a:p>
        </p:txBody>
      </p:sp>
      <p:sp>
        <p:nvSpPr>
          <p:cNvPr id="2" name="Slide Number Placeholder 1"/>
          <p:cNvSpPr>
            <a:spLocks noGrp="1"/>
          </p:cNvSpPr>
          <p:nvPr>
            <p:ph type="sldNum" sz="quarter" idx="10"/>
          </p:nvPr>
        </p:nvSpPr>
        <p:spPr/>
        <p:txBody>
          <a:bodyPr/>
          <a:lstStyle/>
          <a:p>
            <a:pPr>
              <a:defRPr/>
            </a:pPr>
            <a:fld id="{804AC8ED-2E39-C148-A5CA-525A315063A4}" type="slidenum">
              <a:rPr lang="en-US" smtClean="0"/>
              <a:pPr>
                <a:defRPr/>
              </a:pPr>
              <a:t>3</a:t>
            </a:fld>
            <a:endParaRPr lang="en-US"/>
          </a:p>
        </p:txBody>
      </p:sp>
    </p:spTree>
    <p:extLst>
      <p:ext uri="{BB962C8B-B14F-4D97-AF65-F5344CB8AC3E}">
        <p14:creationId xmlns:p14="http://schemas.microsoft.com/office/powerpoint/2010/main" val="1990307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257300" y="720725"/>
            <a:ext cx="4800600" cy="3600450"/>
          </a:xfrm>
          <a:ln/>
        </p:spPr>
      </p:sp>
      <p:sp>
        <p:nvSpPr>
          <p:cNvPr id="21507" name="Rectangle 3"/>
          <p:cNvSpPr>
            <a:spLocks noGrp="1" noChangeArrowheads="1"/>
          </p:cNvSpPr>
          <p:nvPr>
            <p:ph type="body" idx="1"/>
          </p:nvPr>
        </p:nvSpPr>
        <p:spPr>
          <a:xfrm>
            <a:off x="731838" y="4560888"/>
            <a:ext cx="5486400" cy="3657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pPr marL="0" indent="0" defTabSz="457200">
              <a:buFontTx/>
              <a:buNone/>
            </a:pPr>
            <a:r>
              <a:rPr lang="en-US" dirty="0">
                <a:cs typeface="MS Pゴシック" pitchFamily="-92" charset="-128"/>
              </a:rPr>
              <a:t>How can my program support more than one language?</a:t>
            </a:r>
          </a:p>
          <a:p>
            <a:pPr marL="0" indent="0" defTabSz="457200">
              <a:buFontTx/>
              <a:buNone/>
            </a:pPr>
            <a:endParaRPr lang="en-US" altLang="en-US" i="1" dirty="0">
              <a:ea typeface="Arial" charset="0"/>
              <a:cs typeface="Arial" charset="0"/>
            </a:endParaRPr>
          </a:p>
          <a:p>
            <a:pPr marL="0" indent="0" defTabSz="457200">
              <a:buFontTx/>
              <a:buNone/>
            </a:pPr>
            <a:r>
              <a:rPr lang="en-US" altLang="en-US" i="1" dirty="0">
                <a:ea typeface="Arial" charset="0"/>
                <a:cs typeface="Arial" charset="0"/>
              </a:rPr>
              <a:t>California Preschool Program Guidelines </a:t>
            </a:r>
            <a:r>
              <a:rPr lang="en-US" altLang="en-US" dirty="0">
                <a:ea typeface="Arial" charset="0"/>
                <a:cs typeface="Arial" charset="0"/>
              </a:rPr>
              <a:t>provides the detailed guidance needed by administrators and teachers to offer high-quality preschool programs that prepare children to arrive in kindergarten with the foundational skills necessary for school success. </a:t>
            </a:r>
            <a:endParaRPr lang="en-US" altLang="en-US" dirty="0">
              <a:latin typeface="Times" charset="0"/>
            </a:endParaRPr>
          </a:p>
        </p:txBody>
      </p:sp>
      <p:sp>
        <p:nvSpPr>
          <p:cNvPr id="2" name="Slide Number Placeholder 1">
            <a:extLst>
              <a:ext uri="{FF2B5EF4-FFF2-40B4-BE49-F238E27FC236}">
                <a16:creationId xmlns:a16="http://schemas.microsoft.com/office/drawing/2014/main" id="{36CD3E76-7ABD-4101-A870-6D5419318F7D}"/>
              </a:ext>
            </a:extLst>
          </p:cNvPr>
          <p:cNvSpPr>
            <a:spLocks noGrp="1"/>
          </p:cNvSpPr>
          <p:nvPr>
            <p:ph type="sldNum" sz="quarter" idx="10"/>
          </p:nvPr>
        </p:nvSpPr>
        <p:spPr/>
        <p:txBody>
          <a:bodyPr/>
          <a:lstStyle/>
          <a:p>
            <a:pPr>
              <a:defRPr/>
            </a:pPr>
            <a:fld id="{804AC8ED-2E39-C148-A5CA-525A315063A4}" type="slidenum">
              <a:rPr lang="en-US" smtClean="0"/>
              <a:pPr>
                <a:defRPr/>
              </a:pPr>
              <a:t>4</a:t>
            </a:fld>
            <a:endParaRPr lang="en-US"/>
          </a:p>
        </p:txBody>
      </p:sp>
    </p:spTree>
    <p:extLst>
      <p:ext uri="{BB962C8B-B14F-4D97-AF65-F5344CB8AC3E}">
        <p14:creationId xmlns:p14="http://schemas.microsoft.com/office/powerpoint/2010/main" val="865169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x-none" b="1" i="1" dirty="0">
                <a:ea typeface="ＭＳ Ｐゴシック" charset="-128"/>
                <a:cs typeface="ＭＳ Ｐゴシック" charset="-128"/>
              </a:rPr>
              <a:t>Trainer note: </a:t>
            </a:r>
            <a:r>
              <a:rPr lang="en-US" altLang="x-none" i="1" dirty="0">
                <a:ea typeface="ＭＳ Ｐゴシック" charset="-128"/>
                <a:cs typeface="ＭＳ Ｐゴシック" charset="-128"/>
              </a:rPr>
              <a:t>Insert video clip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video shows two different types of dual language:</a:t>
            </a:r>
          </a:p>
          <a:p>
            <a:pPr marL="171450" indent="-171450">
              <a:buFont typeface="Arial" panose="020B0604020202020204" pitchFamily="34" charset="0"/>
              <a:buChar char="•"/>
            </a:pPr>
            <a:r>
              <a:rPr lang="en-US" dirty="0"/>
              <a:t>Alternate days</a:t>
            </a:r>
          </a:p>
          <a:p>
            <a:pPr marL="171450" indent="-171450">
              <a:buFont typeface="Arial" panose="020B0604020202020204" pitchFamily="34" charset="0"/>
              <a:buChar char="•"/>
            </a:pPr>
            <a:r>
              <a:rPr lang="en-US" dirty="0"/>
              <a:t>Alternate teachers</a:t>
            </a:r>
          </a:p>
          <a:p>
            <a:endParaRPr lang="en-US" dirty="0"/>
          </a:p>
        </p:txBody>
      </p:sp>
      <p:sp>
        <p:nvSpPr>
          <p:cNvPr id="4" name="Slide Number Placeholder 3"/>
          <p:cNvSpPr>
            <a:spLocks noGrp="1"/>
          </p:cNvSpPr>
          <p:nvPr>
            <p:ph type="sldNum" sz="quarter" idx="10"/>
          </p:nvPr>
        </p:nvSpPr>
        <p:spPr/>
        <p:txBody>
          <a:bodyPr/>
          <a:lstStyle/>
          <a:p>
            <a:pPr>
              <a:defRPr/>
            </a:pPr>
            <a:fld id="{804AC8ED-2E39-C148-A5CA-525A315063A4}" type="slidenum">
              <a:rPr lang="en-US" smtClean="0"/>
              <a:pPr>
                <a:defRPr/>
              </a:pPr>
              <a:t>5</a:t>
            </a:fld>
            <a:endParaRPr lang="en-US"/>
          </a:p>
        </p:txBody>
      </p:sp>
    </p:spTree>
    <p:extLst>
      <p:ext uri="{BB962C8B-B14F-4D97-AF65-F5344CB8AC3E}">
        <p14:creationId xmlns:p14="http://schemas.microsoft.com/office/powerpoint/2010/main" val="1024508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94CC6E-227E-8C4F-853D-39760C667CBA}" type="slidenum">
              <a:rPr lang="en-US" altLang="x-none" smtClean="0"/>
              <a:pPr/>
              <a:t>6</a:t>
            </a:fld>
            <a:endParaRPr lang="en-US" altLang="x-none"/>
          </a:p>
        </p:txBody>
      </p:sp>
    </p:spTree>
    <p:extLst>
      <p:ext uri="{BB962C8B-B14F-4D97-AF65-F5344CB8AC3E}">
        <p14:creationId xmlns:p14="http://schemas.microsoft.com/office/powerpoint/2010/main" val="2163035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These resources will provide additional topics for on-site professional development and development strategies for supporting professionalism and continuous learning, especially for educators serving dual language learners. </a:t>
            </a:r>
          </a:p>
          <a:p>
            <a:r>
              <a:rPr lang="en-US" b="0" baseline="0" dirty="0"/>
              <a:t>Select each icon to download your own copies the publications for exploration:</a:t>
            </a:r>
            <a:endParaRPr lang="en-US" b="0" baseline="0" dirty="0">
              <a:solidFill>
                <a:srgbClr val="FF0000"/>
              </a:solidFill>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kumimoji="0" lang="en-US" sz="1200" b="0" i="0" u="none" strike="noStrike" kern="1200" cap="none" spc="0" normalizeH="0" baseline="0" noProof="0" dirty="0">
                <a:ln>
                  <a:noFill/>
                </a:ln>
                <a:solidFill>
                  <a:srgbClr val="5F3069"/>
                </a:solidFill>
                <a:effectLst/>
                <a:uLnTx/>
                <a:uFillTx/>
                <a:latin typeface="Arial" pitchFamily="34" charset="0"/>
                <a:ea typeface="ＭＳ Ｐゴシック" charset="-128"/>
              </a:rPr>
              <a:t>Preschool Learning Foundations and Curriculum Framework</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kumimoji="0" lang="en-US" sz="1200" b="0" i="0" u="none" strike="noStrike" kern="1200" cap="none" spc="0" normalizeH="0" baseline="0" noProof="0" dirty="0">
                <a:ln>
                  <a:noFill/>
                </a:ln>
                <a:solidFill>
                  <a:srgbClr val="5F3069"/>
                </a:solidFill>
                <a:effectLst/>
                <a:uLnTx/>
                <a:uFillTx/>
                <a:latin typeface="Arial" pitchFamily="34" charset="0"/>
                <a:ea typeface="ＭＳ Ｐゴシック" charset="-128"/>
              </a:rPr>
              <a:t>Infant/Toddler Learning and Development Foundations and Framework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0" i="1" baseline="0" dirty="0"/>
              <a:t>Family Partnerships and Culture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0" baseline="0" dirty="0"/>
              <a:t>PEL Guide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0" i="1" baseline="0" dirty="0"/>
              <a:t>California’s Best Practices for Young Dual Language Learners: Research Overview Papers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0" baseline="0" dirty="0"/>
              <a:t>DRDP (2015): A Developmental Continuum from Early Infancy to Kindergarten Entry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0" i="1" baseline="0" dirty="0"/>
              <a:t>California Early Childhood Educator Competencies</a:t>
            </a:r>
            <a:endParaRPr lang="en-US" b="0" baseline="0" dirty="0"/>
          </a:p>
        </p:txBody>
      </p:sp>
      <p:sp>
        <p:nvSpPr>
          <p:cNvPr id="4" name="Slide Number Placeholder 3"/>
          <p:cNvSpPr>
            <a:spLocks noGrp="1"/>
          </p:cNvSpPr>
          <p:nvPr>
            <p:ph type="sldNum" sz="quarter" idx="10"/>
          </p:nvPr>
        </p:nvSpPr>
        <p:spPr/>
        <p:txBody>
          <a:bodyPr/>
          <a:lstStyle/>
          <a:p>
            <a:fld id="{925474B7-4193-094F-B247-ED123B8D3FE7}" type="slidenum">
              <a:rPr lang="en-US" smtClean="0"/>
              <a:t>7</a:t>
            </a:fld>
            <a:endParaRPr lang="en-US" dirty="0"/>
          </a:p>
        </p:txBody>
      </p:sp>
    </p:spTree>
    <p:extLst>
      <p:ext uri="{BB962C8B-B14F-4D97-AF65-F5344CB8AC3E}">
        <p14:creationId xmlns:p14="http://schemas.microsoft.com/office/powerpoint/2010/main" val="23204062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44"/>
            <a:ext cx="9144000" cy="6858000"/>
          </a:xfrm>
          <a:prstGeom prst="rect">
            <a:avLst/>
          </a:prstGeom>
        </p:spPr>
      </p:pic>
      <p:sp>
        <p:nvSpPr>
          <p:cNvPr id="2" name="Title 1"/>
          <p:cNvSpPr>
            <a:spLocks noGrp="1"/>
          </p:cNvSpPr>
          <p:nvPr>
            <p:ph type="ctrTitle"/>
          </p:nvPr>
        </p:nvSpPr>
        <p:spPr>
          <a:xfrm>
            <a:off x="685800" y="1445489"/>
            <a:ext cx="7772400" cy="2386584"/>
          </a:xfrm>
        </p:spPr>
        <p:txBody>
          <a:bodyPr/>
          <a:lstStyle>
            <a:lvl1pPr>
              <a:defRPr sz="5200" baseline="0">
                <a:solidFill>
                  <a:srgbClr val="525E6E"/>
                </a:solidFill>
              </a:defRPr>
            </a:lvl1pPr>
          </a:lstStyle>
          <a:p>
            <a:r>
              <a:rPr lang="en-US" dirty="0"/>
              <a:t>Click to edit Master title style</a:t>
            </a:r>
          </a:p>
        </p:txBody>
      </p:sp>
      <p:sp>
        <p:nvSpPr>
          <p:cNvPr id="3" name="Subtitle 2"/>
          <p:cNvSpPr>
            <a:spLocks noGrp="1"/>
          </p:cNvSpPr>
          <p:nvPr>
            <p:ph type="subTitle" idx="1"/>
          </p:nvPr>
        </p:nvSpPr>
        <p:spPr>
          <a:xfrm>
            <a:off x="685800" y="3923513"/>
            <a:ext cx="7772400" cy="1143000"/>
          </a:xfrm>
        </p:spPr>
        <p:txBody>
          <a:bodyPr/>
          <a:lstStyle>
            <a:lvl1pPr marL="0" indent="0" algn="l">
              <a:buNone/>
              <a:defRPr b="1" i="0" baseline="0">
                <a:solidFill>
                  <a:srgbClr val="1C3F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ext Placeholder 6"/>
          <p:cNvSpPr>
            <a:spLocks noGrp="1"/>
          </p:cNvSpPr>
          <p:nvPr>
            <p:ph type="body" sz="quarter" idx="10"/>
          </p:nvPr>
        </p:nvSpPr>
        <p:spPr>
          <a:xfrm>
            <a:off x="685800" y="5243678"/>
            <a:ext cx="7772400" cy="749808"/>
          </a:xfrm>
        </p:spPr>
        <p:txBody>
          <a:bodyPr/>
          <a:lstStyle>
            <a:lvl1pPr marL="0" indent="0">
              <a:spcBef>
                <a:spcPts val="0"/>
              </a:spcBef>
              <a:buNone/>
              <a:defRPr sz="2400" b="1" baseline="0">
                <a:solidFill>
                  <a:srgbClr val="525E6E"/>
                </a:solidFill>
              </a:defRPr>
            </a:lvl1pPr>
          </a:lstStyle>
          <a:p>
            <a:pPr lvl="0"/>
            <a:r>
              <a:rPr lang="en-US" dirty="0"/>
              <a:t>Click to edit Master text styles</a:t>
            </a:r>
          </a:p>
        </p:txBody>
      </p:sp>
      <p:sp>
        <p:nvSpPr>
          <p:cNvPr id="8" name="Rectangle 7"/>
          <p:cNvSpPr/>
          <p:nvPr userDrawn="1"/>
        </p:nvSpPr>
        <p:spPr>
          <a:xfrm>
            <a:off x="695154" y="3876235"/>
            <a:ext cx="7772400" cy="45719"/>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A2B09"/>
              </a:solidFill>
            </a:endParaRPr>
          </a:p>
        </p:txBody>
      </p:sp>
      <p:sp>
        <p:nvSpPr>
          <p:cNvPr id="20" name="Rectangle 19">
            <a:extLst>
              <a:ext uri="{FF2B5EF4-FFF2-40B4-BE49-F238E27FC236}">
                <a16:creationId xmlns:a16="http://schemas.microsoft.com/office/drawing/2014/main" id="{B27C7768-B429-4D76-8773-5B73E702E027}"/>
              </a:ext>
            </a:extLst>
          </p:cNvPr>
          <p:cNvSpPr>
            <a:spLocks noChangeArrowheads="1"/>
          </p:cNvSpPr>
          <p:nvPr userDrawn="1"/>
        </p:nvSpPr>
        <p:spPr bwMode="auto">
          <a:xfrm>
            <a:off x="704088" y="6280422"/>
            <a:ext cx="7763466" cy="443198"/>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2400" baseline="0" dirty="0">
                <a:latin typeface="Arial" pitchFamily="-83" charset="0"/>
                <a:ea typeface="Times New Roman" pitchFamily="-83" charset="0"/>
                <a:cs typeface="Times New Roman" pitchFamily="-83" charset="0"/>
              </a:rPr>
              <a:t>©2018 California Department of Education</a:t>
            </a:r>
            <a:endParaRPr lang="en-US" sz="2400" baseline="0" dirty="0">
              <a:latin typeface="Arial" pitchFamily="-83" charset="0"/>
              <a:ea typeface="Arial" pitchFamily="-83" charset="0"/>
              <a:cs typeface="Arial" pitchFamily="-83" charset="0"/>
            </a:endParaRPr>
          </a:p>
        </p:txBody>
      </p:sp>
      <p:sp>
        <p:nvSpPr>
          <p:cNvPr id="21" name="Slide Number Placeholder 5">
            <a:extLst>
              <a:ext uri="{FF2B5EF4-FFF2-40B4-BE49-F238E27FC236}">
                <a16:creationId xmlns:a16="http://schemas.microsoft.com/office/drawing/2014/main" id="{E4B63EC6-D531-4E53-B93B-5B3704ABB0F0}"/>
              </a:ext>
            </a:extLst>
          </p:cNvPr>
          <p:cNvSpPr>
            <a:spLocks noGrp="1"/>
          </p:cNvSpPr>
          <p:nvPr>
            <p:ph type="sldNum" sz="quarter" idx="11"/>
          </p:nvPr>
        </p:nvSpPr>
        <p:spPr>
          <a:xfrm>
            <a:off x="8439912" y="6280422"/>
            <a:ext cx="704088" cy="45017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12" name="Rectangle 11"/>
          <p:cNvSpPr/>
          <p:nvPr userDrawn="1"/>
        </p:nvSpPr>
        <p:spPr>
          <a:xfrm>
            <a:off x="0" y="6151589"/>
            <a:ext cx="9144000" cy="18288"/>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6" y="6163056"/>
            <a:ext cx="702656" cy="704088"/>
          </a:xfrm>
          <a:prstGeom prst="rect">
            <a:avLst/>
          </a:prstGeom>
        </p:spPr>
      </p:pic>
      <p:sp>
        <p:nvSpPr>
          <p:cNvPr id="14" name="Content Placeholder 2">
            <a:extLst>
              <a:ext uri="{FF2B5EF4-FFF2-40B4-BE49-F238E27FC236}">
                <a16:creationId xmlns:a16="http://schemas.microsoft.com/office/drawing/2014/main" id="{0E827B9E-4189-4025-9AA2-5397C60CBA96}"/>
              </a:ext>
            </a:extLst>
          </p:cNvPr>
          <p:cNvSpPr>
            <a:spLocks noGrp="1"/>
          </p:cNvSpPr>
          <p:nvPr>
            <p:ph sz="half" idx="12"/>
          </p:nvPr>
        </p:nvSpPr>
        <p:spPr>
          <a:xfrm>
            <a:off x="5853733" y="4519383"/>
            <a:ext cx="4038600" cy="1653982"/>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9973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04088" y="274638"/>
            <a:ext cx="8229600" cy="628294"/>
          </a:xfrm>
        </p:spPr>
        <p:txBody>
          <a:bodyPr/>
          <a:lstStyle>
            <a:lvl1pPr>
              <a:defRPr baseline="0">
                <a:solidFill>
                  <a:srgbClr val="525E6E"/>
                </a:solidFill>
              </a:defRPr>
            </a:lvl1pPr>
          </a:lstStyle>
          <a:p>
            <a:r>
              <a:rPr lang="en-US" dirty="0"/>
              <a:t>Click to edit Master title style</a:t>
            </a:r>
          </a:p>
        </p:txBody>
      </p:sp>
      <p:sp>
        <p:nvSpPr>
          <p:cNvPr id="6" name="Rectangle 5"/>
          <p:cNvSpPr/>
          <p:nvPr userDrawn="1"/>
        </p:nvSpPr>
        <p:spPr>
          <a:xfrm>
            <a:off x="704088" y="912702"/>
            <a:ext cx="8229600" cy="45719"/>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ABC0A268-9888-4556-BDDF-D490DFBF4419}"/>
              </a:ext>
            </a:extLst>
          </p:cNvPr>
          <p:cNvSpPr>
            <a:spLocks noGrp="1"/>
          </p:cNvSpPr>
          <p:nvPr>
            <p:ph type="sldNum" sz="quarter" idx="11"/>
          </p:nvPr>
        </p:nvSpPr>
        <p:spPr>
          <a:xfrm>
            <a:off x="8439912" y="6297282"/>
            <a:ext cx="704088"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
          </p:nvPr>
        </p:nvSpPr>
        <p:spPr>
          <a:xfrm>
            <a:off x="704088" y="1600199"/>
            <a:ext cx="4038600" cy="4434840"/>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2"/>
          </p:nvPr>
        </p:nvSpPr>
        <p:spPr>
          <a:xfrm>
            <a:off x="4895088" y="1600199"/>
            <a:ext cx="4038600" cy="4434840"/>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18018199-8058-4394-B489-2A60CA80398A}"/>
              </a:ext>
            </a:extLst>
          </p:cNvPr>
          <p:cNvSpPr>
            <a:spLocks noChangeArrowheads="1"/>
          </p:cNvSpPr>
          <p:nvPr userDrawn="1"/>
        </p:nvSpPr>
        <p:spPr bwMode="auto">
          <a:xfrm>
            <a:off x="704088" y="6368138"/>
            <a:ext cx="7735824"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©2018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2" name="Rectangle 11"/>
          <p:cNvSpPr/>
          <p:nvPr userDrawn="1"/>
        </p:nvSpPr>
        <p:spPr>
          <a:xfrm>
            <a:off x="0" y="6151589"/>
            <a:ext cx="9144000" cy="18288"/>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 y="6163056"/>
            <a:ext cx="702656" cy="704088"/>
          </a:xfrm>
          <a:prstGeom prst="rect">
            <a:avLst/>
          </a:prstGeom>
        </p:spPr>
      </p:pic>
    </p:spTree>
    <p:extLst>
      <p:ext uri="{BB962C8B-B14F-4D97-AF65-F5344CB8AC3E}">
        <p14:creationId xmlns:p14="http://schemas.microsoft.com/office/powerpoint/2010/main" val="2243073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072" y="307965"/>
            <a:ext cx="8229600" cy="1143000"/>
          </a:xfrm>
        </p:spPr>
        <p:txBody>
          <a:bodyPr/>
          <a:lstStyle>
            <a:lvl1pPr>
              <a:defRPr>
                <a:solidFill>
                  <a:srgbClr val="525E6E"/>
                </a:solidFill>
              </a:defRPr>
            </a:lvl1pPr>
          </a:lstStyle>
          <a:p>
            <a:r>
              <a:rPr lang="en-US" dirty="0"/>
              <a:t>Click to edit Master title style</a:t>
            </a:r>
          </a:p>
        </p:txBody>
      </p:sp>
      <p:sp>
        <p:nvSpPr>
          <p:cNvPr id="3" name="Text Placeholder 2"/>
          <p:cNvSpPr>
            <a:spLocks noGrp="1"/>
          </p:cNvSpPr>
          <p:nvPr>
            <p:ph type="body" idx="1"/>
          </p:nvPr>
        </p:nvSpPr>
        <p:spPr>
          <a:xfrm>
            <a:off x="493072" y="1523799"/>
            <a:ext cx="4040188" cy="685800"/>
          </a:xfrm>
          <a:solidFill>
            <a:srgbClr val="07509C"/>
          </a:solidFill>
        </p:spPr>
        <p:txBody>
          <a:bodyPr lIns="45720" tIns="18288" rIns="45720" bIns="45720" anchor="b" anchorCtr="0"/>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62736" y="1523799"/>
            <a:ext cx="4041775" cy="685800"/>
          </a:xfrm>
          <a:solidFill>
            <a:srgbClr val="07509C"/>
          </a:solidFill>
        </p:spPr>
        <p:txBody>
          <a:bodyPr lIns="45720" tIns="18288" rIns="45720" bIns="45720" anchor="b" anchorCtr="0"/>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CEB27CD-BB83-4117-BF5C-759ACAEC4606}"/>
              </a:ext>
            </a:extLst>
          </p:cNvPr>
          <p:cNvSpPr>
            <a:spLocks noGrp="1"/>
          </p:cNvSpPr>
          <p:nvPr>
            <p:ph type="sldNum" sz="quarter" idx="11"/>
          </p:nvPr>
        </p:nvSpPr>
        <p:spPr>
          <a:xfrm>
            <a:off x="8439912" y="6280422"/>
            <a:ext cx="704088" cy="450173"/>
          </a:xfrm>
          <a:prstGeom prst="rect">
            <a:avLst/>
          </a:prstGeom>
        </p:spPr>
        <p:txBody>
          <a:bodyPr/>
          <a:lstStyle>
            <a:lvl1pPr algn="l">
              <a:defRPr sz="1200" baseline="0">
                <a:solidFill>
                  <a:srgbClr val="525E6E"/>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2"/>
          </p:nvPr>
        </p:nvSpPr>
        <p:spPr>
          <a:xfrm>
            <a:off x="493072" y="2209598"/>
            <a:ext cx="4038600" cy="3858767"/>
          </a:xfrm>
          <a:solidFill>
            <a:schemeClr val="bg1"/>
          </a:solidFill>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3"/>
          </p:nvPr>
        </p:nvSpPr>
        <p:spPr>
          <a:xfrm>
            <a:off x="4662736" y="2209598"/>
            <a:ext cx="4038600" cy="3858767"/>
          </a:xfrm>
          <a:solidFill>
            <a:schemeClr val="bg1"/>
          </a:solidFill>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a:extLst>
              <a:ext uri="{FF2B5EF4-FFF2-40B4-BE49-F238E27FC236}">
                <a16:creationId xmlns:a16="http://schemas.microsoft.com/office/drawing/2014/main" id="{18018199-8058-4394-B489-2A60CA80398A}"/>
              </a:ext>
            </a:extLst>
          </p:cNvPr>
          <p:cNvSpPr>
            <a:spLocks noChangeArrowheads="1"/>
          </p:cNvSpPr>
          <p:nvPr userDrawn="1"/>
        </p:nvSpPr>
        <p:spPr bwMode="auto">
          <a:xfrm>
            <a:off x="704088" y="6368138"/>
            <a:ext cx="7735824"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©2018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5" name="Rectangle 14"/>
          <p:cNvSpPr/>
          <p:nvPr userDrawn="1"/>
        </p:nvSpPr>
        <p:spPr>
          <a:xfrm>
            <a:off x="0" y="6151589"/>
            <a:ext cx="9144000" cy="18288"/>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 y="6163056"/>
            <a:ext cx="702656" cy="704088"/>
          </a:xfrm>
          <a:prstGeom prst="rect">
            <a:avLst/>
          </a:prstGeom>
        </p:spPr>
      </p:pic>
    </p:spTree>
    <p:extLst>
      <p:ext uri="{BB962C8B-B14F-4D97-AF65-F5344CB8AC3E}">
        <p14:creationId xmlns:p14="http://schemas.microsoft.com/office/powerpoint/2010/main" val="904369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4088" y="274638"/>
            <a:ext cx="8229600" cy="1143000"/>
          </a:xfrm>
        </p:spPr>
        <p:txBody>
          <a:bodyPr/>
          <a:lstStyle>
            <a:lvl1pPr>
              <a:defRPr>
                <a:solidFill>
                  <a:srgbClr val="525E6E"/>
                </a:solidFill>
              </a:defRPr>
            </a:lvl1pPr>
          </a:lstStyle>
          <a:p>
            <a:r>
              <a:rPr lang="en-US" dirty="0"/>
              <a:t>Click to edit Master title style</a:t>
            </a:r>
          </a:p>
        </p:txBody>
      </p:sp>
      <p:sp>
        <p:nvSpPr>
          <p:cNvPr id="3" name="Text Placeholder 2"/>
          <p:cNvSpPr>
            <a:spLocks noGrp="1"/>
          </p:cNvSpPr>
          <p:nvPr>
            <p:ph type="body" idx="1"/>
          </p:nvPr>
        </p:nvSpPr>
        <p:spPr>
          <a:xfrm>
            <a:off x="704088" y="1490472"/>
            <a:ext cx="4040188" cy="685800"/>
          </a:xfrm>
          <a:solidFill>
            <a:srgbClr val="07509C"/>
          </a:solidFill>
        </p:spPr>
        <p:txBody>
          <a:bodyPr lIns="45720" tIns="91440" rIns="45720" bIns="45720" anchor="b" anchorCtr="0"/>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873752" y="1490472"/>
            <a:ext cx="4041775" cy="685800"/>
          </a:xfrm>
          <a:solidFill>
            <a:srgbClr val="07509C"/>
          </a:solidFill>
        </p:spPr>
        <p:txBody>
          <a:bodyPr lIns="45720" tIns="0" rIns="45720" bIns="45720" anchor="b" anchorCtr="0"/>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Slide Number Placeholder 5">
            <a:extLst>
              <a:ext uri="{FF2B5EF4-FFF2-40B4-BE49-F238E27FC236}">
                <a16:creationId xmlns:a16="http://schemas.microsoft.com/office/drawing/2014/main" id="{00BD6C5D-2F7D-4A4F-9FDD-889C57B5D396}"/>
              </a:ext>
            </a:extLst>
          </p:cNvPr>
          <p:cNvSpPr>
            <a:spLocks noGrp="1"/>
          </p:cNvSpPr>
          <p:nvPr>
            <p:ph type="sldNum" sz="quarter" idx="11"/>
          </p:nvPr>
        </p:nvSpPr>
        <p:spPr>
          <a:xfrm>
            <a:off x="8439912" y="6297282"/>
            <a:ext cx="704088"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2"/>
          </p:nvPr>
        </p:nvSpPr>
        <p:spPr>
          <a:xfrm>
            <a:off x="704088" y="2176271"/>
            <a:ext cx="4038600" cy="3858767"/>
          </a:xfrm>
          <a:solidFill>
            <a:schemeClr val="bg1">
              <a:alpha val="50000"/>
            </a:schemeClr>
          </a:solid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3"/>
          </p:nvPr>
        </p:nvSpPr>
        <p:spPr>
          <a:xfrm>
            <a:off x="4873752" y="2176271"/>
            <a:ext cx="4038600" cy="3858767"/>
          </a:xfrm>
          <a:solidFill>
            <a:schemeClr val="bg1">
              <a:alpha val="50000"/>
            </a:schemeClr>
          </a:solid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18018199-8058-4394-B489-2A60CA80398A}"/>
              </a:ext>
            </a:extLst>
          </p:cNvPr>
          <p:cNvSpPr>
            <a:spLocks noChangeArrowheads="1"/>
          </p:cNvSpPr>
          <p:nvPr userDrawn="1"/>
        </p:nvSpPr>
        <p:spPr bwMode="auto">
          <a:xfrm>
            <a:off x="704088" y="6368138"/>
            <a:ext cx="7735824"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©2018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6" name="Rectangle 15"/>
          <p:cNvSpPr/>
          <p:nvPr userDrawn="1"/>
        </p:nvSpPr>
        <p:spPr>
          <a:xfrm>
            <a:off x="0" y="6151589"/>
            <a:ext cx="9144000" cy="18288"/>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 y="6163056"/>
            <a:ext cx="702656" cy="704088"/>
          </a:xfrm>
          <a:prstGeom prst="rect">
            <a:avLst/>
          </a:prstGeom>
        </p:spPr>
      </p:pic>
    </p:spTree>
    <p:extLst>
      <p:ext uri="{BB962C8B-B14F-4D97-AF65-F5344CB8AC3E}">
        <p14:creationId xmlns:p14="http://schemas.microsoft.com/office/powerpoint/2010/main" val="2474800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457200"/>
            <a:ext cx="4590056" cy="559612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2" name="Text Placeholder 3"/>
          <p:cNvSpPr>
            <a:spLocks noGrp="1"/>
          </p:cNvSpPr>
          <p:nvPr>
            <p:ph type="body" sz="half" idx="2"/>
          </p:nvPr>
        </p:nvSpPr>
        <p:spPr>
          <a:xfrm>
            <a:off x="623985" y="2138126"/>
            <a:ext cx="2971800" cy="3925799"/>
          </a:xfrm>
          <a:solidFill>
            <a:schemeClr val="bg1">
              <a:alpha val="80000"/>
            </a:schemeClr>
          </a:solidFill>
        </p:spPr>
        <p:txBody>
          <a:bodyPr>
            <a:normAutofit/>
          </a:bodyPr>
          <a:lstStyle>
            <a:lvl1pPr marL="0" indent="0">
              <a:buNone/>
              <a:defRPr sz="24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Title 1"/>
          <p:cNvSpPr>
            <a:spLocks noGrp="1"/>
          </p:cNvSpPr>
          <p:nvPr>
            <p:ph type="title"/>
          </p:nvPr>
        </p:nvSpPr>
        <p:spPr>
          <a:xfrm>
            <a:off x="623985" y="457200"/>
            <a:ext cx="2971800" cy="1600200"/>
          </a:xfrm>
          <a:noFill/>
        </p:spPr>
        <p:txBody>
          <a:bodyPr anchor="b"/>
          <a:lstStyle>
            <a:lvl1pPr>
              <a:defRPr sz="3200">
                <a:solidFill>
                  <a:srgbClr val="525E6E"/>
                </a:solidFill>
              </a:defRPr>
            </a:lvl1pPr>
          </a:lstStyle>
          <a:p>
            <a:r>
              <a:rPr lang="en-US" dirty="0"/>
              <a:t>Click to edit Master title style</a:t>
            </a:r>
          </a:p>
        </p:txBody>
      </p:sp>
      <p:sp>
        <p:nvSpPr>
          <p:cNvPr id="11" name="Rectangle 10"/>
          <p:cNvSpPr/>
          <p:nvPr userDrawn="1"/>
        </p:nvSpPr>
        <p:spPr>
          <a:xfrm>
            <a:off x="623985" y="2070803"/>
            <a:ext cx="2971800" cy="56726"/>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F5833"/>
              </a:solidFill>
            </a:endParaRPr>
          </a:p>
        </p:txBody>
      </p:sp>
      <p:sp>
        <p:nvSpPr>
          <p:cNvPr id="22" name="Slide Number Placeholder 5">
            <a:extLst>
              <a:ext uri="{FF2B5EF4-FFF2-40B4-BE49-F238E27FC236}">
                <a16:creationId xmlns:a16="http://schemas.microsoft.com/office/drawing/2014/main" id="{2A833040-B26D-4661-A2B5-7819B9AC2A03}"/>
              </a:ext>
            </a:extLst>
          </p:cNvPr>
          <p:cNvSpPr>
            <a:spLocks noGrp="1"/>
          </p:cNvSpPr>
          <p:nvPr>
            <p:ph type="sldNum" sz="quarter" idx="11"/>
          </p:nvPr>
        </p:nvSpPr>
        <p:spPr>
          <a:xfrm>
            <a:off x="7773359" y="6297282"/>
            <a:ext cx="704088" cy="433313"/>
          </a:xfrm>
          <a:prstGeom prst="rect">
            <a:avLst/>
          </a:prstGeom>
        </p:spPr>
        <p:txBody>
          <a:bodyPr/>
          <a:lstStyle>
            <a:lvl1pPr algn="l">
              <a:defRPr sz="1200" baseline="0">
                <a:solidFill>
                  <a:srgbClr val="525E6E"/>
                </a:solidFill>
              </a:defRPr>
            </a:lvl1pPr>
          </a:lstStyle>
          <a:p>
            <a:fld id="{65A270E9-2EC0-8E4B-B2C5-CC25833D9F0C}" type="slidenum">
              <a:rPr lang="en-US" altLang="x-none" smtClean="0"/>
              <a:pPr/>
              <a:t>‹#›</a:t>
            </a:fld>
            <a:endParaRPr lang="en-US" altLang="x-none" dirty="0"/>
          </a:p>
        </p:txBody>
      </p:sp>
      <p:sp>
        <p:nvSpPr>
          <p:cNvPr id="14" name="Rectangle 13">
            <a:extLst>
              <a:ext uri="{FF2B5EF4-FFF2-40B4-BE49-F238E27FC236}">
                <a16:creationId xmlns:a16="http://schemas.microsoft.com/office/drawing/2014/main" id="{18018199-8058-4394-B489-2A60CA80398A}"/>
              </a:ext>
            </a:extLst>
          </p:cNvPr>
          <p:cNvSpPr>
            <a:spLocks noChangeArrowheads="1"/>
          </p:cNvSpPr>
          <p:nvPr userDrawn="1"/>
        </p:nvSpPr>
        <p:spPr bwMode="auto">
          <a:xfrm>
            <a:off x="704088" y="6368138"/>
            <a:ext cx="7735824"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©2019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6" name="Rectangle 15"/>
          <p:cNvSpPr/>
          <p:nvPr userDrawn="1"/>
        </p:nvSpPr>
        <p:spPr>
          <a:xfrm>
            <a:off x="0" y="6151589"/>
            <a:ext cx="9144000" cy="18288"/>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 y="6163056"/>
            <a:ext cx="702656" cy="70408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25E6E"/>
                </a:solidFil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4DC6DF34-B6D9-474D-BAAA-613F9673AEC7}"/>
              </a:ext>
            </a:extLst>
          </p:cNvPr>
          <p:cNvSpPr>
            <a:spLocks noGrp="1"/>
          </p:cNvSpPr>
          <p:nvPr>
            <p:ph type="sldNum" sz="quarter" idx="11"/>
          </p:nvPr>
        </p:nvSpPr>
        <p:spPr>
          <a:xfrm>
            <a:off x="8439912" y="6285805"/>
            <a:ext cx="704088"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6" name="Rectangle 5">
            <a:extLst>
              <a:ext uri="{FF2B5EF4-FFF2-40B4-BE49-F238E27FC236}">
                <a16:creationId xmlns:a16="http://schemas.microsoft.com/office/drawing/2014/main" id="{18018199-8058-4394-B489-2A60CA80398A}"/>
              </a:ext>
            </a:extLst>
          </p:cNvPr>
          <p:cNvSpPr>
            <a:spLocks noChangeArrowheads="1"/>
          </p:cNvSpPr>
          <p:nvPr userDrawn="1"/>
        </p:nvSpPr>
        <p:spPr bwMode="auto">
          <a:xfrm>
            <a:off x="704088" y="6368138"/>
            <a:ext cx="7735824"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©2018 California Department of Education</a:t>
            </a:r>
            <a:endParaRPr lang="en-US" sz="1200" b="1" i="0" cap="all" spc="50" baseline="0" dirty="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1994030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DC6DF34-B6D9-474D-BAAA-613F9673AEC7}"/>
              </a:ext>
            </a:extLst>
          </p:cNvPr>
          <p:cNvSpPr>
            <a:spLocks noGrp="1"/>
          </p:cNvSpPr>
          <p:nvPr>
            <p:ph type="sldNum" sz="quarter" idx="11"/>
          </p:nvPr>
        </p:nvSpPr>
        <p:spPr>
          <a:xfrm>
            <a:off x="8439912" y="6285805"/>
            <a:ext cx="704088"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5" name="Rectangle 4">
            <a:extLst>
              <a:ext uri="{FF2B5EF4-FFF2-40B4-BE49-F238E27FC236}">
                <a16:creationId xmlns:a16="http://schemas.microsoft.com/office/drawing/2014/main" id="{18018199-8058-4394-B489-2A60CA80398A}"/>
              </a:ext>
            </a:extLst>
          </p:cNvPr>
          <p:cNvSpPr>
            <a:spLocks noChangeArrowheads="1"/>
          </p:cNvSpPr>
          <p:nvPr userDrawn="1"/>
        </p:nvSpPr>
        <p:spPr bwMode="auto">
          <a:xfrm>
            <a:off x="704088" y="6368138"/>
            <a:ext cx="7735824"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©2018 California Department of Education</a:t>
            </a:r>
            <a:endParaRPr lang="en-US" sz="1200" b="1" i="0" cap="all" spc="50" baseline="0" dirty="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33877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4088" y="273050"/>
            <a:ext cx="3008313" cy="1162050"/>
          </a:xfrm>
        </p:spPr>
        <p:txBody>
          <a:bodyPr anchor="b"/>
          <a:lstStyle>
            <a:lvl1pPr algn="l">
              <a:defRPr sz="2800" b="1"/>
            </a:lvl1pPr>
          </a:lstStyle>
          <a:p>
            <a:r>
              <a:rPr lang="en-US" dirty="0"/>
              <a:t>Click to edit Master title style</a:t>
            </a:r>
          </a:p>
        </p:txBody>
      </p:sp>
      <p:sp>
        <p:nvSpPr>
          <p:cNvPr id="4" name="Text Placeholder 3"/>
          <p:cNvSpPr>
            <a:spLocks noGrp="1"/>
          </p:cNvSpPr>
          <p:nvPr>
            <p:ph type="body" sz="half" idx="2"/>
          </p:nvPr>
        </p:nvSpPr>
        <p:spPr>
          <a:xfrm>
            <a:off x="704088" y="1435100"/>
            <a:ext cx="3008313" cy="4691063"/>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p:nvPr userDrawn="1"/>
        </p:nvSpPr>
        <p:spPr>
          <a:xfrm>
            <a:off x="3804867" y="298476"/>
            <a:ext cx="18288" cy="5853113"/>
          </a:xfrm>
          <a:prstGeom prst="rect">
            <a:avLst/>
          </a:prstGeom>
          <a:solidFill>
            <a:srgbClr val="0750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4DC6DF34-B6D9-474D-BAAA-613F9673AEC7}"/>
              </a:ext>
            </a:extLst>
          </p:cNvPr>
          <p:cNvSpPr>
            <a:spLocks noGrp="1"/>
          </p:cNvSpPr>
          <p:nvPr>
            <p:ph type="sldNum" sz="quarter" idx="11"/>
          </p:nvPr>
        </p:nvSpPr>
        <p:spPr>
          <a:xfrm>
            <a:off x="8439912" y="6285805"/>
            <a:ext cx="704088" cy="433313"/>
          </a:xfrm>
          <a:prstGeom prst="rect">
            <a:avLst/>
          </a:prstGeom>
        </p:spPr>
        <p:txBody>
          <a:bodyPr/>
          <a:lstStyle>
            <a:lvl1pPr algn="l">
              <a:defRPr sz="1200" baseline="0">
                <a:solidFill>
                  <a:srgbClr val="525E6E"/>
                </a:solidFill>
              </a:defRPr>
            </a:lvl1pPr>
          </a:lstStyle>
          <a:p>
            <a:fld id="{65A270E9-2EC0-8E4B-B2C5-CC25833D9F0C}" type="slidenum">
              <a:rPr lang="en-US" altLang="x-none" smtClean="0"/>
              <a:pPr/>
              <a:t>‹#›</a:t>
            </a:fld>
            <a:endParaRPr lang="en-US" altLang="x-none" dirty="0"/>
          </a:p>
        </p:txBody>
      </p:sp>
      <p:sp>
        <p:nvSpPr>
          <p:cNvPr id="11" name="Content Placeholder 10"/>
          <p:cNvSpPr>
            <a:spLocks noGrp="1"/>
          </p:cNvSpPr>
          <p:nvPr>
            <p:ph sz="quarter" idx="12"/>
          </p:nvPr>
        </p:nvSpPr>
        <p:spPr>
          <a:xfrm>
            <a:off x="3935413" y="273050"/>
            <a:ext cx="4928616" cy="5853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18018199-8058-4394-B489-2A60CA80398A}"/>
              </a:ext>
            </a:extLst>
          </p:cNvPr>
          <p:cNvSpPr>
            <a:spLocks noChangeArrowheads="1"/>
          </p:cNvSpPr>
          <p:nvPr userDrawn="1"/>
        </p:nvSpPr>
        <p:spPr bwMode="auto">
          <a:xfrm>
            <a:off x="704088" y="6368138"/>
            <a:ext cx="7735824"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©2019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4" name="Rectangle 13"/>
          <p:cNvSpPr/>
          <p:nvPr userDrawn="1"/>
        </p:nvSpPr>
        <p:spPr>
          <a:xfrm>
            <a:off x="0" y="6151589"/>
            <a:ext cx="9144000" cy="18288"/>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 y="6163056"/>
            <a:ext cx="702656" cy="704088"/>
          </a:xfrm>
          <a:prstGeom prst="rect">
            <a:avLst/>
          </a:prstGeom>
        </p:spPr>
      </p:pic>
    </p:spTree>
    <p:extLst>
      <p:ext uri="{BB962C8B-B14F-4D97-AF65-F5344CB8AC3E}">
        <p14:creationId xmlns:p14="http://schemas.microsoft.com/office/powerpoint/2010/main" val="289707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04088"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704088" y="1600200"/>
            <a:ext cx="4038600" cy="2185988"/>
          </a:xfrm>
        </p:spPr>
        <p:txBody>
          <a:bodyPr/>
          <a:lstStyle>
            <a:lvl1pPr>
              <a:defRPr sz="2800" baseline="0"/>
            </a:lvl1pPr>
            <a:lvl2pPr>
              <a:spcBef>
                <a:spcPts val="800"/>
              </a:spcBef>
              <a:spcAft>
                <a:spcPts val="400"/>
              </a:spcAft>
              <a:defRPr sz="2800"/>
            </a:lvl2pPr>
            <a:lvl3pPr>
              <a:spcBef>
                <a:spcPts val="800"/>
              </a:spcBef>
              <a:spcAft>
                <a:spcPts val="0"/>
              </a:spcAft>
              <a:defRPr sz="2800" baseline="0"/>
            </a:lvl3pPr>
            <a:lvl4pPr>
              <a:spcBef>
                <a:spcPts val="800"/>
              </a:spcBef>
              <a:spcAft>
                <a:spcPts val="0"/>
              </a:spcAft>
              <a:defRPr sz="2800" baseline="0"/>
            </a:lvl4pPr>
            <a:lvl5pPr>
              <a:spcBef>
                <a:spcPts val="800"/>
              </a:spcBef>
              <a:spcAft>
                <a:spcPts val="0"/>
              </a:spcAft>
              <a:defRPr sz="28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704088" y="1445280"/>
            <a:ext cx="8229600" cy="45719"/>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a:spLocks noGrp="1"/>
          </p:cNvSpPr>
          <p:nvPr>
            <p:ph sz="quarter" idx="10"/>
          </p:nvPr>
        </p:nvSpPr>
        <p:spPr>
          <a:xfrm>
            <a:off x="4895088" y="1600200"/>
            <a:ext cx="4038600" cy="2185988"/>
          </a:xfrm>
        </p:spPr>
        <p:txBody>
          <a:bodyPr/>
          <a:lstStyle>
            <a:lvl1pPr>
              <a:defRPr sz="2800" baseline="0"/>
            </a:lvl1pPr>
            <a:lvl2pPr>
              <a:spcBef>
                <a:spcPts val="800"/>
              </a:spcBef>
              <a:spcAft>
                <a:spcPts val="400"/>
              </a:spcAft>
              <a:defRPr sz="2800"/>
            </a:lvl2pPr>
            <a:lvl3pPr>
              <a:spcBef>
                <a:spcPts val="800"/>
              </a:spcBef>
              <a:spcAft>
                <a:spcPts val="0"/>
              </a:spcAft>
              <a:defRPr sz="2800" baseline="0"/>
            </a:lvl3pPr>
            <a:lvl4pPr>
              <a:spcBef>
                <a:spcPts val="800"/>
              </a:spcBef>
              <a:spcAft>
                <a:spcPts val="0"/>
              </a:spcAft>
              <a:defRPr sz="2800" baseline="0"/>
            </a:lvl4pPr>
            <a:lvl5pPr>
              <a:spcBef>
                <a:spcPts val="800"/>
              </a:spcBef>
              <a:spcAft>
                <a:spcPts val="0"/>
              </a:spcAft>
              <a:defRPr sz="28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sz="quarter" idx="11"/>
          </p:nvPr>
        </p:nvSpPr>
        <p:spPr>
          <a:xfrm>
            <a:off x="704088" y="3862137"/>
            <a:ext cx="4038600" cy="2185988"/>
          </a:xfrm>
        </p:spPr>
        <p:txBody>
          <a:bodyPr/>
          <a:lstStyle>
            <a:lvl1pPr>
              <a:defRPr sz="2800" baseline="0"/>
            </a:lvl1pPr>
            <a:lvl2pPr>
              <a:spcBef>
                <a:spcPts val="800"/>
              </a:spcBef>
              <a:spcAft>
                <a:spcPts val="400"/>
              </a:spcAft>
              <a:defRPr sz="2800"/>
            </a:lvl2pPr>
            <a:lvl3pPr>
              <a:spcBef>
                <a:spcPts val="800"/>
              </a:spcBef>
              <a:spcAft>
                <a:spcPts val="0"/>
              </a:spcAft>
              <a:defRPr sz="2800" baseline="0"/>
            </a:lvl3pPr>
            <a:lvl4pPr>
              <a:spcBef>
                <a:spcPts val="800"/>
              </a:spcBef>
              <a:spcAft>
                <a:spcPts val="0"/>
              </a:spcAft>
              <a:defRPr sz="2800" baseline="0"/>
            </a:lvl4pPr>
            <a:lvl5pPr>
              <a:spcBef>
                <a:spcPts val="800"/>
              </a:spcBef>
              <a:spcAft>
                <a:spcPts val="0"/>
              </a:spcAft>
              <a:defRPr sz="28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12"/>
          </p:nvPr>
        </p:nvSpPr>
        <p:spPr>
          <a:xfrm>
            <a:off x="4895088" y="3862137"/>
            <a:ext cx="4038600" cy="2185988"/>
          </a:xfrm>
        </p:spPr>
        <p:txBody>
          <a:bodyPr/>
          <a:lstStyle>
            <a:lvl1pPr>
              <a:defRPr sz="2800" baseline="0"/>
            </a:lvl1pPr>
            <a:lvl2pPr>
              <a:spcBef>
                <a:spcPts val="800"/>
              </a:spcBef>
              <a:spcAft>
                <a:spcPts val="400"/>
              </a:spcAft>
              <a:defRPr sz="2800"/>
            </a:lvl2pPr>
            <a:lvl3pPr>
              <a:spcBef>
                <a:spcPts val="800"/>
              </a:spcBef>
              <a:spcAft>
                <a:spcPts val="0"/>
              </a:spcAft>
              <a:defRPr sz="2800" baseline="0"/>
            </a:lvl3pPr>
            <a:lvl4pPr>
              <a:spcBef>
                <a:spcPts val="800"/>
              </a:spcBef>
              <a:spcAft>
                <a:spcPts val="0"/>
              </a:spcAft>
              <a:defRPr sz="2800" baseline="0"/>
            </a:lvl4pPr>
            <a:lvl5pPr>
              <a:spcBef>
                <a:spcPts val="800"/>
              </a:spcBef>
              <a:spcAft>
                <a:spcPts val="0"/>
              </a:spcAft>
              <a:defRPr sz="28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lide Number Placeholder 5">
            <a:extLst>
              <a:ext uri="{FF2B5EF4-FFF2-40B4-BE49-F238E27FC236}">
                <a16:creationId xmlns:a16="http://schemas.microsoft.com/office/drawing/2014/main" id="{0F3B58EB-FC82-4C06-87D6-26F497B0DADC}"/>
              </a:ext>
            </a:extLst>
          </p:cNvPr>
          <p:cNvSpPr>
            <a:spLocks noGrp="1"/>
          </p:cNvSpPr>
          <p:nvPr>
            <p:ph type="sldNum" sz="quarter" idx="13"/>
          </p:nvPr>
        </p:nvSpPr>
        <p:spPr>
          <a:xfrm>
            <a:off x="8439912" y="6297282"/>
            <a:ext cx="704088"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18" name="Rectangle 17">
            <a:extLst>
              <a:ext uri="{FF2B5EF4-FFF2-40B4-BE49-F238E27FC236}">
                <a16:creationId xmlns:a16="http://schemas.microsoft.com/office/drawing/2014/main" id="{18018199-8058-4394-B489-2A60CA80398A}"/>
              </a:ext>
            </a:extLst>
          </p:cNvPr>
          <p:cNvSpPr>
            <a:spLocks noChangeArrowheads="1"/>
          </p:cNvSpPr>
          <p:nvPr userDrawn="1"/>
        </p:nvSpPr>
        <p:spPr bwMode="auto">
          <a:xfrm>
            <a:off x="704088" y="6368138"/>
            <a:ext cx="7735824"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©2018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4" name="Rectangle 13"/>
          <p:cNvSpPr/>
          <p:nvPr userDrawn="1"/>
        </p:nvSpPr>
        <p:spPr>
          <a:xfrm>
            <a:off x="0" y="6151589"/>
            <a:ext cx="9144000" cy="18288"/>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 y="6163056"/>
            <a:ext cx="702656" cy="704088"/>
          </a:xfrm>
          <a:prstGeom prst="rect">
            <a:avLst/>
          </a:prstGeom>
        </p:spPr>
      </p:pic>
    </p:spTree>
    <p:extLst>
      <p:ext uri="{BB962C8B-B14F-4D97-AF65-F5344CB8AC3E}">
        <p14:creationId xmlns:p14="http://schemas.microsoft.com/office/powerpoint/2010/main" val="609316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4 Content">
    <p:spTree>
      <p:nvGrpSpPr>
        <p:cNvPr id="1" name=""/>
        <p:cNvGrpSpPr/>
        <p:nvPr/>
      </p:nvGrpSpPr>
      <p:grpSpPr>
        <a:xfrm>
          <a:off x="0" y="0"/>
          <a:ext cx="0" cy="0"/>
          <a:chOff x="0" y="0"/>
          <a:chExt cx="0" cy="0"/>
        </a:xfrm>
      </p:grpSpPr>
      <p:sp>
        <p:nvSpPr>
          <p:cNvPr id="8" name="Rectangle 7"/>
          <p:cNvSpPr/>
          <p:nvPr userDrawn="1"/>
        </p:nvSpPr>
        <p:spPr>
          <a:xfrm>
            <a:off x="475488" y="1292880"/>
            <a:ext cx="8229600" cy="45719"/>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a:extLst>
              <a:ext uri="{FF2B5EF4-FFF2-40B4-BE49-F238E27FC236}">
                <a16:creationId xmlns:a16="http://schemas.microsoft.com/office/drawing/2014/main" id="{0F3B58EB-FC82-4C06-87D6-26F497B0DADC}"/>
              </a:ext>
            </a:extLst>
          </p:cNvPr>
          <p:cNvSpPr>
            <a:spLocks noGrp="1"/>
          </p:cNvSpPr>
          <p:nvPr>
            <p:ph type="sldNum" sz="quarter" idx="13"/>
          </p:nvPr>
        </p:nvSpPr>
        <p:spPr>
          <a:xfrm>
            <a:off x="8211312" y="6237439"/>
            <a:ext cx="704088" cy="433313"/>
          </a:xfrm>
          <a:prstGeom prst="rect">
            <a:avLst/>
          </a:prstGeom>
        </p:spPr>
        <p:txBody>
          <a:bodyPr/>
          <a:lstStyle>
            <a:lvl1pPr algn="l">
              <a:defRPr sz="1200" baseline="0">
                <a:solidFill>
                  <a:srgbClr val="525E6E"/>
                </a:solidFill>
              </a:defRPr>
            </a:lvl1pPr>
          </a:lstStyle>
          <a:p>
            <a:fld id="{65A270E9-2EC0-8E4B-B2C5-CC25833D9F0C}" type="slidenum">
              <a:rPr lang="en-US" altLang="x-none" smtClean="0"/>
              <a:pPr/>
              <a:t>‹#›</a:t>
            </a:fld>
            <a:endParaRPr lang="en-US" altLang="x-none" dirty="0"/>
          </a:p>
        </p:txBody>
      </p:sp>
      <p:sp>
        <p:nvSpPr>
          <p:cNvPr id="18" name="Rectangle 17">
            <a:extLst>
              <a:ext uri="{FF2B5EF4-FFF2-40B4-BE49-F238E27FC236}">
                <a16:creationId xmlns:a16="http://schemas.microsoft.com/office/drawing/2014/main" id="{18018199-8058-4394-B489-2A60CA80398A}"/>
              </a:ext>
            </a:extLst>
          </p:cNvPr>
          <p:cNvSpPr>
            <a:spLocks noChangeArrowheads="1"/>
          </p:cNvSpPr>
          <p:nvPr userDrawn="1"/>
        </p:nvSpPr>
        <p:spPr bwMode="auto">
          <a:xfrm>
            <a:off x="475488" y="6215738"/>
            <a:ext cx="7735824"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©2019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4" name="Rectangle 13"/>
          <p:cNvSpPr/>
          <p:nvPr userDrawn="1"/>
        </p:nvSpPr>
        <p:spPr>
          <a:xfrm>
            <a:off x="0" y="6142723"/>
            <a:ext cx="9144000" cy="18288"/>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88" y="6153912"/>
            <a:ext cx="702656" cy="704088"/>
          </a:xfrm>
          <a:prstGeom prst="rect">
            <a:avLst/>
          </a:prstGeom>
        </p:spPr>
      </p:pic>
      <p:sp>
        <p:nvSpPr>
          <p:cNvPr id="13" name="Title 1">
            <a:extLst>
              <a:ext uri="{FF2B5EF4-FFF2-40B4-BE49-F238E27FC236}">
                <a16:creationId xmlns:a16="http://schemas.microsoft.com/office/drawing/2014/main" id="{91D404FC-70B4-4009-8B28-4C29A71EE9B2}"/>
              </a:ext>
            </a:extLst>
          </p:cNvPr>
          <p:cNvSpPr>
            <a:spLocks noGrp="1"/>
          </p:cNvSpPr>
          <p:nvPr>
            <p:ph type="title" sz="quarter"/>
          </p:nvPr>
        </p:nvSpPr>
        <p:spPr>
          <a:xfrm>
            <a:off x="533400" y="122238"/>
            <a:ext cx="8229600" cy="1143000"/>
          </a:xfrm>
        </p:spPr>
        <p:txBody>
          <a:bodyPr/>
          <a:lstStyle/>
          <a:p>
            <a:r>
              <a:rPr lang="en-US" dirty="0"/>
              <a:t>Click to edit Master title style</a:t>
            </a:r>
          </a:p>
        </p:txBody>
      </p:sp>
      <p:sp>
        <p:nvSpPr>
          <p:cNvPr id="20" name="Content Placeholder 2">
            <a:extLst>
              <a:ext uri="{FF2B5EF4-FFF2-40B4-BE49-F238E27FC236}">
                <a16:creationId xmlns:a16="http://schemas.microsoft.com/office/drawing/2014/main" id="{AE09D7D6-6089-48F2-B3BF-666E2D27F572}"/>
              </a:ext>
            </a:extLst>
          </p:cNvPr>
          <p:cNvSpPr>
            <a:spLocks noGrp="1"/>
          </p:cNvSpPr>
          <p:nvPr>
            <p:ph sz="quarter" idx="1"/>
          </p:nvPr>
        </p:nvSpPr>
        <p:spPr>
          <a:xfrm>
            <a:off x="533400" y="1447800"/>
            <a:ext cx="4038600" cy="21859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3">
            <a:extLst>
              <a:ext uri="{FF2B5EF4-FFF2-40B4-BE49-F238E27FC236}">
                <a16:creationId xmlns:a16="http://schemas.microsoft.com/office/drawing/2014/main" id="{10B6B2F4-8AA9-437B-8428-E8E1FEBFFBBA}"/>
              </a:ext>
            </a:extLst>
          </p:cNvPr>
          <p:cNvSpPr>
            <a:spLocks noGrp="1"/>
          </p:cNvSpPr>
          <p:nvPr>
            <p:ph sz="quarter" idx="2"/>
          </p:nvPr>
        </p:nvSpPr>
        <p:spPr>
          <a:xfrm>
            <a:off x="4724400" y="14478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4">
            <a:extLst>
              <a:ext uri="{FF2B5EF4-FFF2-40B4-BE49-F238E27FC236}">
                <a16:creationId xmlns:a16="http://schemas.microsoft.com/office/drawing/2014/main" id="{2A337DE1-882A-4C54-9D25-2B813BA33422}"/>
              </a:ext>
            </a:extLst>
          </p:cNvPr>
          <p:cNvSpPr>
            <a:spLocks noGrp="1"/>
          </p:cNvSpPr>
          <p:nvPr>
            <p:ph sz="quarter" idx="3"/>
          </p:nvPr>
        </p:nvSpPr>
        <p:spPr>
          <a:xfrm>
            <a:off x="533400" y="3786188"/>
            <a:ext cx="4038600" cy="2187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5">
            <a:extLst>
              <a:ext uri="{FF2B5EF4-FFF2-40B4-BE49-F238E27FC236}">
                <a16:creationId xmlns:a16="http://schemas.microsoft.com/office/drawing/2014/main" id="{47A58C21-A4FA-491D-9E81-EBA5625C6317}"/>
              </a:ext>
            </a:extLst>
          </p:cNvPr>
          <p:cNvSpPr>
            <a:spLocks noGrp="1"/>
          </p:cNvSpPr>
          <p:nvPr>
            <p:ph sz="quarter" idx="4"/>
          </p:nvPr>
        </p:nvSpPr>
        <p:spPr>
          <a:xfrm>
            <a:off x="4724400" y="37861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Slide Number Placeholder 5">
            <a:extLst>
              <a:ext uri="{FF2B5EF4-FFF2-40B4-BE49-F238E27FC236}">
                <a16:creationId xmlns:a16="http://schemas.microsoft.com/office/drawing/2014/main" id="{1D85CDCB-B76C-4890-BEB5-3FEF51AC443A}"/>
              </a:ext>
            </a:extLst>
          </p:cNvPr>
          <p:cNvSpPr txBox="1">
            <a:spLocks/>
          </p:cNvSpPr>
          <p:nvPr userDrawn="1"/>
        </p:nvSpPr>
        <p:spPr>
          <a:xfrm>
            <a:off x="-228600" y="-152400"/>
            <a:ext cx="0" cy="0"/>
          </a:xfrm>
        </p:spPr>
        <p:txBody>
          <a:bodyPr/>
          <a:lstStyle>
            <a:defPPr>
              <a:defRPr lang="en-US"/>
            </a:defPPr>
            <a:lvl1pPr algn="l" defTabSz="457200" rtl="0" fontAlgn="base">
              <a:spcBef>
                <a:spcPct val="0"/>
              </a:spcBef>
              <a:spcAft>
                <a:spcPct val="0"/>
              </a:spcAft>
              <a:defRPr kern="1200">
                <a:solidFill>
                  <a:schemeClr val="tx1"/>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endParaRPr lang="en-US" altLang="en-US" dirty="0"/>
          </a:p>
        </p:txBody>
      </p:sp>
      <p:sp>
        <p:nvSpPr>
          <p:cNvPr id="26" name="Content Placeholder 4">
            <a:extLst>
              <a:ext uri="{FF2B5EF4-FFF2-40B4-BE49-F238E27FC236}">
                <a16:creationId xmlns:a16="http://schemas.microsoft.com/office/drawing/2014/main" id="{28B2384D-4651-4E9C-AB6E-645D2EFD846F}"/>
              </a:ext>
            </a:extLst>
          </p:cNvPr>
          <p:cNvSpPr>
            <a:spLocks noGrp="1"/>
          </p:cNvSpPr>
          <p:nvPr>
            <p:ph sz="quarter" idx="11"/>
          </p:nvPr>
        </p:nvSpPr>
        <p:spPr>
          <a:xfrm>
            <a:off x="228600" y="2349336"/>
            <a:ext cx="4038600" cy="2187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4">
            <a:extLst>
              <a:ext uri="{FF2B5EF4-FFF2-40B4-BE49-F238E27FC236}">
                <a16:creationId xmlns:a16="http://schemas.microsoft.com/office/drawing/2014/main" id="{8CF28C17-65C1-4449-AA46-704715E06522}"/>
              </a:ext>
            </a:extLst>
          </p:cNvPr>
          <p:cNvSpPr>
            <a:spLocks noGrp="1"/>
          </p:cNvSpPr>
          <p:nvPr>
            <p:ph sz="quarter" idx="12"/>
          </p:nvPr>
        </p:nvSpPr>
        <p:spPr>
          <a:xfrm>
            <a:off x="381000" y="2501736"/>
            <a:ext cx="4038600" cy="2187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4">
            <a:extLst>
              <a:ext uri="{FF2B5EF4-FFF2-40B4-BE49-F238E27FC236}">
                <a16:creationId xmlns:a16="http://schemas.microsoft.com/office/drawing/2014/main" id="{F4E78D35-4C9F-47F1-842B-5743D110BA47}"/>
              </a:ext>
            </a:extLst>
          </p:cNvPr>
          <p:cNvSpPr>
            <a:spLocks noGrp="1"/>
          </p:cNvSpPr>
          <p:nvPr>
            <p:ph sz="quarter" idx="14"/>
          </p:nvPr>
        </p:nvSpPr>
        <p:spPr>
          <a:xfrm>
            <a:off x="533400" y="2654136"/>
            <a:ext cx="4038600" cy="2187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Content Placeholder 4">
            <a:extLst>
              <a:ext uri="{FF2B5EF4-FFF2-40B4-BE49-F238E27FC236}">
                <a16:creationId xmlns:a16="http://schemas.microsoft.com/office/drawing/2014/main" id="{BFFBD49F-E466-47FD-A4E4-FAD9523F0669}"/>
              </a:ext>
            </a:extLst>
          </p:cNvPr>
          <p:cNvSpPr>
            <a:spLocks noGrp="1"/>
          </p:cNvSpPr>
          <p:nvPr>
            <p:ph sz="quarter" idx="15"/>
          </p:nvPr>
        </p:nvSpPr>
        <p:spPr>
          <a:xfrm>
            <a:off x="685800" y="2806536"/>
            <a:ext cx="4038600" cy="2187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Content Placeholder 4">
            <a:extLst>
              <a:ext uri="{FF2B5EF4-FFF2-40B4-BE49-F238E27FC236}">
                <a16:creationId xmlns:a16="http://schemas.microsoft.com/office/drawing/2014/main" id="{7EA54C3E-B5DC-4D46-B532-38DD2B800A39}"/>
              </a:ext>
            </a:extLst>
          </p:cNvPr>
          <p:cNvSpPr>
            <a:spLocks noGrp="1"/>
          </p:cNvSpPr>
          <p:nvPr>
            <p:ph sz="quarter" idx="16"/>
          </p:nvPr>
        </p:nvSpPr>
        <p:spPr>
          <a:xfrm>
            <a:off x="838200" y="2958936"/>
            <a:ext cx="4038600" cy="2187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246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BEEC4-591B-9A41-B732-3844A1D568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769EFE-BDC7-FC4D-B804-99301F5905B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866850-29F6-1647-8D08-0B3553434A7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652F18-A9AF-2546-B4E6-927C24ECBD88}"/>
              </a:ext>
            </a:extLst>
          </p:cNvPr>
          <p:cNvSpPr>
            <a:spLocks noGrp="1"/>
          </p:cNvSpPr>
          <p:nvPr>
            <p:ph type="dt" sz="half" idx="10"/>
          </p:nvPr>
        </p:nvSpPr>
        <p:spPr/>
        <p:txBody>
          <a:bodyPr/>
          <a:lstStyle/>
          <a:p>
            <a:fld id="{126F39DA-BEF7-5448-A4F2-3F532B650D28}" type="datetimeFigureOut">
              <a:rPr lang="en-US" smtClean="0"/>
              <a:t>4/10/2019</a:t>
            </a:fld>
            <a:endParaRPr lang="en-US"/>
          </a:p>
        </p:txBody>
      </p:sp>
      <p:sp>
        <p:nvSpPr>
          <p:cNvPr id="6" name="Footer Placeholder 5">
            <a:extLst>
              <a:ext uri="{FF2B5EF4-FFF2-40B4-BE49-F238E27FC236}">
                <a16:creationId xmlns:a16="http://schemas.microsoft.com/office/drawing/2014/main" id="{49385B2C-3401-E746-A710-8DB0C53CA7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1819B9-8EEA-ED45-A866-7F802DD42F27}"/>
              </a:ext>
            </a:extLst>
          </p:cNvPr>
          <p:cNvSpPr>
            <a:spLocks noGrp="1"/>
          </p:cNvSpPr>
          <p:nvPr>
            <p:ph type="sldNum" sz="quarter" idx="12"/>
          </p:nvPr>
        </p:nvSpPr>
        <p:spPr/>
        <p:txBody>
          <a:bodyPr/>
          <a:lstStyle/>
          <a:p>
            <a:fld id="{35D03C9B-1664-4B4D-8CF5-440EEF68DDD0}" type="slidenum">
              <a:rPr lang="en-US" smtClean="0"/>
              <a:t>‹#›</a:t>
            </a:fld>
            <a:endParaRPr lang="en-US"/>
          </a:p>
        </p:txBody>
      </p:sp>
    </p:spTree>
    <p:extLst>
      <p:ext uri="{BB962C8B-B14F-4D97-AF65-F5344CB8AC3E}">
        <p14:creationId xmlns:p14="http://schemas.microsoft.com/office/powerpoint/2010/main" val="2617022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28044AC-7D6F-4ECD-A889-483B2E10AD10}"/>
              </a:ext>
            </a:extLst>
          </p:cNvPr>
          <p:cNvSpPr>
            <a:spLocks noChangeArrowheads="1"/>
          </p:cNvSpPr>
          <p:nvPr userDrawn="1"/>
        </p:nvSpPr>
        <p:spPr bwMode="auto">
          <a:xfrm>
            <a:off x="704088" y="6275920"/>
            <a:ext cx="7735824" cy="443198"/>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2400" baseline="0" dirty="0">
                <a:latin typeface="Arial" pitchFamily="-83" charset="0"/>
                <a:ea typeface="Times New Roman" pitchFamily="-83" charset="0"/>
                <a:cs typeface="Times New Roman" pitchFamily="-83" charset="0"/>
              </a:rPr>
              <a:t>©2018 California Department of Education</a:t>
            </a:r>
            <a:endParaRPr lang="en-US" sz="2400" baseline="0" dirty="0">
              <a:latin typeface="Arial" pitchFamily="-83" charset="0"/>
              <a:ea typeface="Arial" pitchFamily="-83" charset="0"/>
              <a:cs typeface="Arial" pitchFamily="-83" charset="0"/>
            </a:endParaRPr>
          </a:p>
        </p:txBody>
      </p:sp>
      <p:sp>
        <p:nvSpPr>
          <p:cNvPr id="6" name="Title 1"/>
          <p:cNvSpPr>
            <a:spLocks noGrp="1"/>
          </p:cNvSpPr>
          <p:nvPr>
            <p:ph type="ctrTitle"/>
          </p:nvPr>
        </p:nvSpPr>
        <p:spPr>
          <a:xfrm>
            <a:off x="703372" y="1627512"/>
            <a:ext cx="4114800" cy="2387600"/>
          </a:xfrm>
        </p:spPr>
        <p:txBody>
          <a:bodyPr anchor="b">
            <a:normAutofit/>
          </a:bodyPr>
          <a:lstStyle>
            <a:lvl1pPr algn="l">
              <a:defRPr sz="4800" baseline="0">
                <a:solidFill>
                  <a:srgbClr val="525E6E"/>
                </a:solidFill>
              </a:defRPr>
            </a:lvl1pPr>
          </a:lstStyle>
          <a:p>
            <a:r>
              <a:rPr lang="en-US" dirty="0"/>
              <a:t>Click to edit Master title style</a:t>
            </a:r>
          </a:p>
        </p:txBody>
      </p:sp>
      <p:sp>
        <p:nvSpPr>
          <p:cNvPr id="7" name="Subtitle 2"/>
          <p:cNvSpPr>
            <a:spLocks noGrp="1"/>
          </p:cNvSpPr>
          <p:nvPr>
            <p:ph type="subTitle" idx="1"/>
          </p:nvPr>
        </p:nvSpPr>
        <p:spPr>
          <a:xfrm>
            <a:off x="703372" y="4107186"/>
            <a:ext cx="4114800" cy="1809520"/>
          </a:xfrm>
        </p:spPr>
        <p:txBody>
          <a:bodyPr/>
          <a:lstStyle>
            <a:lvl1pPr marL="0" indent="0" algn="l">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Rectangle 8"/>
          <p:cNvSpPr/>
          <p:nvPr userDrawn="1"/>
        </p:nvSpPr>
        <p:spPr>
          <a:xfrm>
            <a:off x="703372" y="4061341"/>
            <a:ext cx="4114800" cy="45719"/>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0"/>
          </p:nvPr>
        </p:nvSpPr>
        <p:spPr>
          <a:xfrm>
            <a:off x="5045075" y="779124"/>
            <a:ext cx="3821113" cy="5137582"/>
          </a:xfrm>
        </p:spPr>
        <p:txBody>
          <a:bodyPr/>
          <a:lstStyle/>
          <a:p>
            <a:endParaRPr lang="en-US" dirty="0"/>
          </a:p>
        </p:txBody>
      </p:sp>
      <p:sp>
        <p:nvSpPr>
          <p:cNvPr id="20" name="Slide Number Placeholder 5">
            <a:extLst>
              <a:ext uri="{FF2B5EF4-FFF2-40B4-BE49-F238E27FC236}">
                <a16:creationId xmlns:a16="http://schemas.microsoft.com/office/drawing/2014/main" id="{59259B55-D3D9-4251-890B-1C132A795F52}"/>
              </a:ext>
            </a:extLst>
          </p:cNvPr>
          <p:cNvSpPr>
            <a:spLocks noGrp="1"/>
          </p:cNvSpPr>
          <p:nvPr>
            <p:ph type="sldNum" sz="quarter" idx="11"/>
          </p:nvPr>
        </p:nvSpPr>
        <p:spPr>
          <a:xfrm>
            <a:off x="8439912" y="6297282"/>
            <a:ext cx="704088"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14" name="Rectangle 13"/>
          <p:cNvSpPr/>
          <p:nvPr userDrawn="1"/>
        </p:nvSpPr>
        <p:spPr>
          <a:xfrm>
            <a:off x="0" y="6151589"/>
            <a:ext cx="9144000" cy="18288"/>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 y="6163056"/>
            <a:ext cx="702656" cy="704088"/>
          </a:xfrm>
          <a:prstGeom prst="rect">
            <a:avLst/>
          </a:prstGeom>
        </p:spPr>
      </p:pic>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4748" y="0"/>
            <a:ext cx="9158748" cy="685800"/>
          </a:xfrm>
        </p:spPr>
        <p:txBody>
          <a:bodyPr/>
          <a:lstStyle/>
          <a:p>
            <a:r>
              <a:rPr lang="en-US" dirty="0"/>
              <a:t>Click to edit Master title style</a:t>
            </a:r>
          </a:p>
        </p:txBody>
      </p:sp>
      <p:sp>
        <p:nvSpPr>
          <p:cNvPr id="3" name="Content Placeholder 2"/>
          <p:cNvSpPr>
            <a:spLocks noGrp="1"/>
          </p:cNvSpPr>
          <p:nvPr>
            <p:ph sz="quarter" idx="1"/>
          </p:nvPr>
        </p:nvSpPr>
        <p:spPr>
          <a:xfrm>
            <a:off x="0" y="1417638"/>
            <a:ext cx="3168127" cy="1411941"/>
          </a:xfrm>
        </p:spPr>
        <p:txBody>
          <a:bodyPr>
            <a:normAutofit/>
          </a:bodyPr>
          <a:lstStyle>
            <a:lvl1pPr>
              <a:defRPr sz="2000"/>
            </a:lvl1pPr>
            <a:lvl4pPr>
              <a:buNone/>
              <a:defRPr/>
            </a:lvl4pPr>
          </a:lstStyle>
          <a:p>
            <a:pPr lvl="0"/>
            <a:endParaRPr lang="en-US" dirty="0"/>
          </a:p>
          <a:p>
            <a:pPr lvl="0"/>
            <a:r>
              <a:rPr lang="en-US" dirty="0"/>
              <a:t>Click to edit Master text styles</a:t>
            </a:r>
          </a:p>
        </p:txBody>
      </p:sp>
      <p:sp>
        <p:nvSpPr>
          <p:cNvPr id="7" name="Content Placeholder 2"/>
          <p:cNvSpPr>
            <a:spLocks noGrp="1"/>
          </p:cNvSpPr>
          <p:nvPr>
            <p:ph sz="quarter" idx="10"/>
          </p:nvPr>
        </p:nvSpPr>
        <p:spPr>
          <a:xfrm>
            <a:off x="3168127" y="1417638"/>
            <a:ext cx="3168127" cy="1411941"/>
          </a:xfrm>
        </p:spPr>
        <p:txBody>
          <a:bodyPr>
            <a:normAutofit/>
          </a:bodyPr>
          <a:lstStyle>
            <a:lvl1pPr>
              <a:defRPr sz="2000"/>
            </a:lvl1pPr>
            <a:lvl4pPr>
              <a:buNone/>
              <a:defRPr/>
            </a:lvl4pPr>
          </a:lstStyle>
          <a:p>
            <a:pPr lvl="0"/>
            <a:endParaRPr lang="en-US" dirty="0"/>
          </a:p>
          <a:p>
            <a:pPr lvl="0"/>
            <a:r>
              <a:rPr lang="en-US" dirty="0"/>
              <a:t>Click to edit Master text styles</a:t>
            </a:r>
          </a:p>
        </p:txBody>
      </p:sp>
      <p:sp>
        <p:nvSpPr>
          <p:cNvPr id="8" name="Content Placeholder 2"/>
          <p:cNvSpPr>
            <a:spLocks noGrp="1"/>
          </p:cNvSpPr>
          <p:nvPr>
            <p:ph sz="quarter" idx="11"/>
          </p:nvPr>
        </p:nvSpPr>
        <p:spPr>
          <a:xfrm>
            <a:off x="6336254" y="1417638"/>
            <a:ext cx="2807746" cy="1411941"/>
          </a:xfrm>
        </p:spPr>
        <p:txBody>
          <a:bodyPr>
            <a:normAutofit/>
          </a:bodyPr>
          <a:lstStyle>
            <a:lvl1pPr>
              <a:defRPr sz="2000"/>
            </a:lvl1pPr>
            <a:lvl4pPr>
              <a:buNone/>
              <a:defRPr/>
            </a:lvl4pPr>
          </a:lstStyle>
          <a:p>
            <a:pPr lvl="0"/>
            <a:endParaRPr lang="en-US" dirty="0"/>
          </a:p>
          <a:p>
            <a:pPr lvl="0"/>
            <a:r>
              <a:rPr lang="en-US" dirty="0"/>
              <a:t>Click to edit Master text styles</a:t>
            </a:r>
          </a:p>
        </p:txBody>
      </p:sp>
      <p:sp>
        <p:nvSpPr>
          <p:cNvPr id="9" name="Content Placeholder 2"/>
          <p:cNvSpPr>
            <a:spLocks noGrp="1"/>
          </p:cNvSpPr>
          <p:nvPr>
            <p:ph sz="quarter" idx="12"/>
          </p:nvPr>
        </p:nvSpPr>
        <p:spPr>
          <a:xfrm>
            <a:off x="0" y="2829579"/>
            <a:ext cx="3168127" cy="1411941"/>
          </a:xfrm>
        </p:spPr>
        <p:txBody>
          <a:bodyPr>
            <a:normAutofit/>
          </a:bodyPr>
          <a:lstStyle>
            <a:lvl1pPr>
              <a:defRPr sz="2000"/>
            </a:lvl1pPr>
            <a:lvl4pPr>
              <a:buNone/>
              <a:defRPr/>
            </a:lvl4pPr>
          </a:lstStyle>
          <a:p>
            <a:pPr lvl="0"/>
            <a:endParaRPr lang="en-US" dirty="0"/>
          </a:p>
          <a:p>
            <a:pPr lvl="0"/>
            <a:r>
              <a:rPr lang="en-US" dirty="0"/>
              <a:t>Click to edit Master text styles</a:t>
            </a:r>
          </a:p>
        </p:txBody>
      </p:sp>
      <p:sp>
        <p:nvSpPr>
          <p:cNvPr id="10" name="Content Placeholder 2"/>
          <p:cNvSpPr>
            <a:spLocks noGrp="1"/>
          </p:cNvSpPr>
          <p:nvPr>
            <p:ph sz="quarter" idx="13"/>
          </p:nvPr>
        </p:nvSpPr>
        <p:spPr>
          <a:xfrm>
            <a:off x="3168127" y="2829579"/>
            <a:ext cx="3168127" cy="1411941"/>
          </a:xfrm>
        </p:spPr>
        <p:txBody>
          <a:bodyPr>
            <a:normAutofit/>
          </a:bodyPr>
          <a:lstStyle>
            <a:lvl1pPr>
              <a:defRPr sz="2000"/>
            </a:lvl1pPr>
            <a:lvl4pPr>
              <a:buNone/>
              <a:defRPr/>
            </a:lvl4pPr>
          </a:lstStyle>
          <a:p>
            <a:pPr lvl="0"/>
            <a:endParaRPr lang="en-US" dirty="0"/>
          </a:p>
          <a:p>
            <a:pPr lvl="0"/>
            <a:r>
              <a:rPr lang="en-US" dirty="0"/>
              <a:t>Click to edit Master text styles</a:t>
            </a:r>
          </a:p>
        </p:txBody>
      </p:sp>
      <p:sp>
        <p:nvSpPr>
          <p:cNvPr id="11" name="Content Placeholder 2"/>
          <p:cNvSpPr>
            <a:spLocks noGrp="1"/>
          </p:cNvSpPr>
          <p:nvPr>
            <p:ph sz="quarter" idx="14"/>
          </p:nvPr>
        </p:nvSpPr>
        <p:spPr>
          <a:xfrm>
            <a:off x="6336254" y="2829579"/>
            <a:ext cx="2807746" cy="1411941"/>
          </a:xfrm>
        </p:spPr>
        <p:txBody>
          <a:bodyPr>
            <a:normAutofit/>
          </a:bodyPr>
          <a:lstStyle>
            <a:lvl1pPr>
              <a:defRPr sz="2000"/>
            </a:lvl1pPr>
            <a:lvl4pPr>
              <a:buNone/>
              <a:defRPr/>
            </a:lvl4pPr>
          </a:lstStyle>
          <a:p>
            <a:pPr lvl="0"/>
            <a:endParaRPr lang="en-US" dirty="0"/>
          </a:p>
          <a:p>
            <a:pPr lvl="0"/>
            <a:r>
              <a:rPr lang="en-US" dirty="0"/>
              <a:t>Click to edit Master text styles</a:t>
            </a:r>
          </a:p>
        </p:txBody>
      </p:sp>
      <p:sp>
        <p:nvSpPr>
          <p:cNvPr id="12" name="Content Placeholder 2"/>
          <p:cNvSpPr>
            <a:spLocks noGrp="1"/>
          </p:cNvSpPr>
          <p:nvPr>
            <p:ph sz="quarter" idx="15"/>
          </p:nvPr>
        </p:nvSpPr>
        <p:spPr>
          <a:xfrm>
            <a:off x="0" y="4241520"/>
            <a:ext cx="3168127" cy="1411941"/>
          </a:xfrm>
        </p:spPr>
        <p:txBody>
          <a:bodyPr>
            <a:normAutofit/>
          </a:bodyPr>
          <a:lstStyle>
            <a:lvl1pPr>
              <a:defRPr sz="2000"/>
            </a:lvl1pPr>
            <a:lvl4pPr>
              <a:buNone/>
              <a:defRPr/>
            </a:lvl4pPr>
          </a:lstStyle>
          <a:p>
            <a:pPr lvl="0"/>
            <a:endParaRPr lang="en-US" dirty="0"/>
          </a:p>
          <a:p>
            <a:pPr lvl="0"/>
            <a:r>
              <a:rPr lang="en-US" dirty="0"/>
              <a:t>Click to edit Master text styles</a:t>
            </a:r>
          </a:p>
        </p:txBody>
      </p:sp>
      <p:sp>
        <p:nvSpPr>
          <p:cNvPr id="13" name="Content Placeholder 2"/>
          <p:cNvSpPr>
            <a:spLocks noGrp="1"/>
          </p:cNvSpPr>
          <p:nvPr>
            <p:ph sz="quarter" idx="16"/>
          </p:nvPr>
        </p:nvSpPr>
        <p:spPr>
          <a:xfrm>
            <a:off x="3168127" y="4241520"/>
            <a:ext cx="3168127" cy="1411941"/>
          </a:xfrm>
        </p:spPr>
        <p:txBody>
          <a:bodyPr>
            <a:normAutofit/>
          </a:bodyPr>
          <a:lstStyle>
            <a:lvl1pPr>
              <a:defRPr sz="2000"/>
            </a:lvl1pPr>
            <a:lvl4pPr>
              <a:buNone/>
              <a:defRPr/>
            </a:lvl4pPr>
          </a:lstStyle>
          <a:p>
            <a:pPr lvl="0"/>
            <a:endParaRPr lang="en-US" dirty="0"/>
          </a:p>
          <a:p>
            <a:pPr lvl="0"/>
            <a:r>
              <a:rPr lang="en-US" dirty="0"/>
              <a:t>Click to edit Master text styles</a:t>
            </a:r>
          </a:p>
        </p:txBody>
      </p:sp>
      <p:sp>
        <p:nvSpPr>
          <p:cNvPr id="14" name="Content Placeholder 2"/>
          <p:cNvSpPr>
            <a:spLocks noGrp="1"/>
          </p:cNvSpPr>
          <p:nvPr>
            <p:ph sz="quarter" idx="17"/>
          </p:nvPr>
        </p:nvSpPr>
        <p:spPr>
          <a:xfrm>
            <a:off x="6336255" y="4241520"/>
            <a:ext cx="2807746" cy="1411941"/>
          </a:xfrm>
        </p:spPr>
        <p:txBody>
          <a:bodyPr>
            <a:normAutofit/>
          </a:bodyPr>
          <a:lstStyle>
            <a:lvl1pPr>
              <a:defRPr sz="2000"/>
            </a:lvl1pPr>
            <a:lvl4pPr>
              <a:buNone/>
              <a:defRPr/>
            </a:lvl4pPr>
          </a:lstStyle>
          <a:p>
            <a:pPr lvl="0"/>
            <a:endParaRPr lang="en-US" dirty="0"/>
          </a:p>
          <a:p>
            <a:pPr lvl="0"/>
            <a:r>
              <a:rPr lang="en-US" dirty="0"/>
              <a:t>Click to edit Master text styles</a:t>
            </a:r>
          </a:p>
        </p:txBody>
      </p:sp>
    </p:spTree>
    <p:extLst>
      <p:ext uri="{BB962C8B-B14F-4D97-AF65-F5344CB8AC3E}">
        <p14:creationId xmlns:p14="http://schemas.microsoft.com/office/powerpoint/2010/main" val="2232392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4088" y="365760"/>
            <a:ext cx="7891272" cy="1325880"/>
          </a:xfrm>
        </p:spPr>
        <p:txBody>
          <a:bodyPr/>
          <a:lstStyle>
            <a:lvl1pPr>
              <a:defRPr baseline="0">
                <a:solidFill>
                  <a:srgbClr val="525E6E"/>
                </a:solidFill>
              </a:defRPr>
            </a:lvl1pPr>
          </a:lstStyle>
          <a:p>
            <a:r>
              <a:rPr lang="en-US" dirty="0"/>
              <a:t>Click to edit Master title style</a:t>
            </a:r>
          </a:p>
        </p:txBody>
      </p:sp>
      <p:sp>
        <p:nvSpPr>
          <p:cNvPr id="3" name="Content Placeholder 2"/>
          <p:cNvSpPr>
            <a:spLocks noGrp="1"/>
          </p:cNvSpPr>
          <p:nvPr>
            <p:ph idx="1"/>
          </p:nvPr>
        </p:nvSpPr>
        <p:spPr>
          <a:xfrm>
            <a:off x="704088" y="2011680"/>
            <a:ext cx="7891272" cy="4023360"/>
          </a:xfrm>
        </p:spPr>
        <p:txBody>
          <a:bodyPr/>
          <a:lstStyle>
            <a:lvl1pPr>
              <a:defRPr>
                <a:solidFill>
                  <a:srgbClr val="1C3F71"/>
                </a:solidFill>
              </a:defRPr>
            </a:lvl1pPr>
            <a:lvl3pPr>
              <a:buClr>
                <a:srgbClr val="21544A"/>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a:off x="704088" y="1746504"/>
            <a:ext cx="7891272" cy="45719"/>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8018199-8058-4394-B489-2A60CA80398A}"/>
              </a:ext>
            </a:extLst>
          </p:cNvPr>
          <p:cNvSpPr>
            <a:spLocks noChangeArrowheads="1"/>
          </p:cNvSpPr>
          <p:nvPr userDrawn="1"/>
        </p:nvSpPr>
        <p:spPr bwMode="auto">
          <a:xfrm>
            <a:off x="704088" y="6368138"/>
            <a:ext cx="7735824"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©2019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8" name="Slide Number Placeholder 5">
            <a:extLst>
              <a:ext uri="{FF2B5EF4-FFF2-40B4-BE49-F238E27FC236}">
                <a16:creationId xmlns:a16="http://schemas.microsoft.com/office/drawing/2014/main" id="{C1CFA7C9-6B20-42FF-9399-C0E7D792149C}"/>
              </a:ext>
            </a:extLst>
          </p:cNvPr>
          <p:cNvSpPr>
            <a:spLocks noGrp="1"/>
          </p:cNvSpPr>
          <p:nvPr>
            <p:ph type="sldNum" sz="quarter" idx="11"/>
          </p:nvPr>
        </p:nvSpPr>
        <p:spPr>
          <a:xfrm>
            <a:off x="8439912" y="6297282"/>
            <a:ext cx="704088" cy="433313"/>
          </a:xfrm>
          <a:prstGeom prst="rect">
            <a:avLst/>
          </a:prstGeom>
        </p:spPr>
        <p:txBody>
          <a:bodyPr/>
          <a:lstStyle>
            <a:lvl1pPr algn="l">
              <a:defRPr sz="1200" baseline="0">
                <a:solidFill>
                  <a:srgbClr val="525E6E"/>
                </a:solidFill>
              </a:defRPr>
            </a:lvl1pPr>
          </a:lstStyle>
          <a:p>
            <a:fld id="{65A270E9-2EC0-8E4B-B2C5-CC25833D9F0C}" type="slidenum">
              <a:rPr lang="en-US" altLang="x-none" smtClean="0"/>
              <a:pPr/>
              <a:t>‹#›</a:t>
            </a:fld>
            <a:endParaRPr lang="en-US" altLang="x-none" dirty="0"/>
          </a:p>
        </p:txBody>
      </p:sp>
      <p:sp>
        <p:nvSpPr>
          <p:cNvPr id="11" name="Rectangle 10"/>
          <p:cNvSpPr/>
          <p:nvPr userDrawn="1"/>
        </p:nvSpPr>
        <p:spPr>
          <a:xfrm>
            <a:off x="0" y="6151589"/>
            <a:ext cx="9144000" cy="18288"/>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 y="6163056"/>
            <a:ext cx="702656" cy="704088"/>
          </a:xfrm>
          <a:prstGeom prst="rect">
            <a:avLst/>
          </a:prstGeom>
        </p:spPr>
      </p:pic>
    </p:spTree>
    <p:extLst>
      <p:ext uri="{BB962C8B-B14F-4D97-AF65-F5344CB8AC3E}">
        <p14:creationId xmlns:p14="http://schemas.microsoft.com/office/powerpoint/2010/main" val="153047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4088" y="365760"/>
            <a:ext cx="7891272" cy="1325880"/>
          </a:xfrm>
        </p:spPr>
        <p:txBody>
          <a:bodyPr/>
          <a:lstStyle>
            <a:lvl1pPr>
              <a:defRPr baseline="0">
                <a:solidFill>
                  <a:srgbClr val="525E6E"/>
                </a:solidFill>
              </a:defRPr>
            </a:lvl1pPr>
          </a:lstStyle>
          <a:p>
            <a:r>
              <a:rPr lang="en-US" dirty="0"/>
              <a:t>Click to edit Master title style</a:t>
            </a:r>
          </a:p>
        </p:txBody>
      </p:sp>
      <p:sp>
        <p:nvSpPr>
          <p:cNvPr id="3" name="Content Placeholder 2"/>
          <p:cNvSpPr>
            <a:spLocks noGrp="1"/>
          </p:cNvSpPr>
          <p:nvPr>
            <p:ph idx="1"/>
          </p:nvPr>
        </p:nvSpPr>
        <p:spPr>
          <a:xfrm>
            <a:off x="704088" y="2011680"/>
            <a:ext cx="7891272" cy="4023360"/>
          </a:xfrm>
        </p:spPr>
        <p:txBody>
          <a:bodyPr/>
          <a:lstStyle>
            <a:lvl1pPr>
              <a:defRPr>
                <a:solidFill>
                  <a:srgbClr val="1C3F71"/>
                </a:solidFill>
              </a:defRPr>
            </a:lvl1pPr>
            <a:lvl3pPr>
              <a:buClr>
                <a:srgbClr val="21544A"/>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a:extLst>
              <a:ext uri="{FF2B5EF4-FFF2-40B4-BE49-F238E27FC236}">
                <a16:creationId xmlns:a16="http://schemas.microsoft.com/office/drawing/2014/main" id="{18018199-8058-4394-B489-2A60CA80398A}"/>
              </a:ext>
            </a:extLst>
          </p:cNvPr>
          <p:cNvSpPr>
            <a:spLocks noChangeArrowheads="1"/>
          </p:cNvSpPr>
          <p:nvPr userDrawn="1"/>
        </p:nvSpPr>
        <p:spPr bwMode="auto">
          <a:xfrm>
            <a:off x="704088" y="6368138"/>
            <a:ext cx="7735824"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©2019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8" name="Slide Number Placeholder 5">
            <a:extLst>
              <a:ext uri="{FF2B5EF4-FFF2-40B4-BE49-F238E27FC236}">
                <a16:creationId xmlns:a16="http://schemas.microsoft.com/office/drawing/2014/main" id="{C1CFA7C9-6B20-42FF-9399-C0E7D792149C}"/>
              </a:ext>
            </a:extLst>
          </p:cNvPr>
          <p:cNvSpPr>
            <a:spLocks noGrp="1"/>
          </p:cNvSpPr>
          <p:nvPr>
            <p:ph type="sldNum" sz="quarter" idx="11"/>
          </p:nvPr>
        </p:nvSpPr>
        <p:spPr>
          <a:xfrm>
            <a:off x="8439912" y="6297282"/>
            <a:ext cx="704088" cy="433313"/>
          </a:xfrm>
          <a:prstGeom prst="rect">
            <a:avLst/>
          </a:prstGeom>
        </p:spPr>
        <p:txBody>
          <a:bodyPr/>
          <a:lstStyle>
            <a:lvl1pPr algn="l">
              <a:defRPr sz="1200" baseline="0">
                <a:solidFill>
                  <a:srgbClr val="525E6E"/>
                </a:solidFill>
              </a:defRPr>
            </a:lvl1pPr>
          </a:lstStyle>
          <a:p>
            <a:fld id="{65A270E9-2EC0-8E4B-B2C5-CC25833D9F0C}" type="slidenum">
              <a:rPr lang="en-US" altLang="x-none" smtClean="0"/>
              <a:pPr/>
              <a:t>‹#›</a:t>
            </a:fld>
            <a:endParaRPr lang="en-US" altLang="x-none" dirty="0"/>
          </a:p>
        </p:txBody>
      </p:sp>
      <p:sp>
        <p:nvSpPr>
          <p:cNvPr id="11" name="Rectangle 10"/>
          <p:cNvSpPr/>
          <p:nvPr userDrawn="1"/>
        </p:nvSpPr>
        <p:spPr>
          <a:xfrm>
            <a:off x="0" y="6151589"/>
            <a:ext cx="9144000" cy="18288"/>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 y="6163056"/>
            <a:ext cx="702656" cy="704088"/>
          </a:xfrm>
          <a:prstGeom prst="rect">
            <a:avLst/>
          </a:prstGeom>
        </p:spPr>
      </p:pic>
    </p:spTree>
    <p:extLst>
      <p:ext uri="{BB962C8B-B14F-4D97-AF65-F5344CB8AC3E}">
        <p14:creationId xmlns:p14="http://schemas.microsoft.com/office/powerpoint/2010/main" val="4185967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hor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4088" y="365760"/>
            <a:ext cx="7891272" cy="667512"/>
          </a:xfrm>
        </p:spPr>
        <p:txBody>
          <a:bodyPr/>
          <a:lstStyle>
            <a:lvl1pPr>
              <a:defRPr baseline="0">
                <a:solidFill>
                  <a:srgbClr val="525E6E"/>
                </a:solidFill>
              </a:defRPr>
            </a:lvl1pPr>
          </a:lstStyle>
          <a:p>
            <a:r>
              <a:rPr lang="en-US" dirty="0"/>
              <a:t>Click to edit Master title style</a:t>
            </a:r>
          </a:p>
        </p:txBody>
      </p:sp>
      <p:sp>
        <p:nvSpPr>
          <p:cNvPr id="3" name="Content Placeholder 2"/>
          <p:cNvSpPr>
            <a:spLocks noGrp="1"/>
          </p:cNvSpPr>
          <p:nvPr>
            <p:ph idx="1"/>
          </p:nvPr>
        </p:nvSpPr>
        <p:spPr>
          <a:xfrm>
            <a:off x="659250" y="1188720"/>
            <a:ext cx="7891272" cy="48463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a:off x="704088" y="1042416"/>
            <a:ext cx="7891272" cy="45719"/>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4718D899-FB09-4BC9-80D6-A17F54862315}"/>
              </a:ext>
            </a:extLst>
          </p:cNvPr>
          <p:cNvSpPr>
            <a:spLocks noGrp="1"/>
          </p:cNvSpPr>
          <p:nvPr>
            <p:ph type="sldNum" sz="quarter" idx="11"/>
          </p:nvPr>
        </p:nvSpPr>
        <p:spPr>
          <a:xfrm>
            <a:off x="8439912" y="6297282"/>
            <a:ext cx="704088" cy="433313"/>
          </a:xfrm>
          <a:prstGeom prst="rect">
            <a:avLst/>
          </a:prstGeom>
        </p:spPr>
        <p:txBody>
          <a:bodyPr/>
          <a:lstStyle>
            <a:lvl1pPr algn="l">
              <a:defRPr sz="1200" baseline="0">
                <a:solidFill>
                  <a:srgbClr val="525E6E"/>
                </a:solidFill>
              </a:defRPr>
            </a:lvl1pPr>
          </a:lstStyle>
          <a:p>
            <a:fld id="{65A270E9-2EC0-8E4B-B2C5-CC25833D9F0C}" type="slidenum">
              <a:rPr lang="en-US" altLang="x-none" smtClean="0"/>
              <a:pPr/>
              <a:t>‹#›</a:t>
            </a:fld>
            <a:endParaRPr lang="en-US" altLang="x-none" dirty="0"/>
          </a:p>
        </p:txBody>
      </p:sp>
      <p:sp>
        <p:nvSpPr>
          <p:cNvPr id="12" name="Rectangle 11">
            <a:extLst>
              <a:ext uri="{FF2B5EF4-FFF2-40B4-BE49-F238E27FC236}">
                <a16:creationId xmlns:a16="http://schemas.microsoft.com/office/drawing/2014/main" id="{18018199-8058-4394-B489-2A60CA80398A}"/>
              </a:ext>
            </a:extLst>
          </p:cNvPr>
          <p:cNvSpPr>
            <a:spLocks noChangeArrowheads="1"/>
          </p:cNvSpPr>
          <p:nvPr userDrawn="1"/>
        </p:nvSpPr>
        <p:spPr bwMode="auto">
          <a:xfrm>
            <a:off x="704088" y="6368138"/>
            <a:ext cx="7735824"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©2019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1" name="Rectangle 10"/>
          <p:cNvSpPr/>
          <p:nvPr userDrawn="1"/>
        </p:nvSpPr>
        <p:spPr>
          <a:xfrm>
            <a:off x="0" y="6151589"/>
            <a:ext cx="9144000" cy="18288"/>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 y="6163056"/>
            <a:ext cx="702656" cy="704088"/>
          </a:xfrm>
          <a:prstGeom prst="rect">
            <a:avLst/>
          </a:prstGeom>
        </p:spPr>
      </p:pic>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0750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4088" y="1968649"/>
            <a:ext cx="7891272" cy="2594207"/>
          </a:xfrm>
        </p:spPr>
        <p:txBody>
          <a:bodyPr anchor="b" anchorCtr="0"/>
          <a:lstStyle>
            <a:lvl1pPr algn="l">
              <a:defRPr sz="5400" b="0" i="0" cap="none"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04088" y="4636008"/>
            <a:ext cx="7891272" cy="1453896"/>
          </a:xfrm>
        </p:spPr>
        <p:txBody>
          <a:bodyPr anchor="t" anchorCtr="0"/>
          <a:lstStyle>
            <a:lvl1pPr marL="0" indent="0">
              <a:buNone/>
              <a:defRPr sz="2800" b="1" i="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Rectangle 5"/>
          <p:cNvSpPr/>
          <p:nvPr userDrawn="1"/>
        </p:nvSpPr>
        <p:spPr>
          <a:xfrm>
            <a:off x="704088" y="4581144"/>
            <a:ext cx="78867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5885980F-B96E-443C-81E0-538B2DE9C867}"/>
              </a:ext>
            </a:extLst>
          </p:cNvPr>
          <p:cNvSpPr>
            <a:spLocks noGrp="1"/>
          </p:cNvSpPr>
          <p:nvPr>
            <p:ph type="sldNum" sz="quarter" idx="11"/>
          </p:nvPr>
        </p:nvSpPr>
        <p:spPr>
          <a:xfrm>
            <a:off x="8439912" y="6297282"/>
            <a:ext cx="704088" cy="433313"/>
          </a:xfrm>
          <a:prstGeom prst="rect">
            <a:avLst/>
          </a:prstGeom>
        </p:spPr>
        <p:txBody>
          <a:bodyPr/>
          <a:lstStyle>
            <a:lvl1pPr algn="l">
              <a:defRPr sz="1200" baseline="0">
                <a:solidFill>
                  <a:schemeClr val="bg1"/>
                </a:solidFill>
              </a:defRPr>
            </a:lvl1pPr>
          </a:lstStyle>
          <a:p>
            <a:fld id="{65A270E9-2EC0-8E4B-B2C5-CC25833D9F0C}" type="slidenum">
              <a:rPr lang="en-US" altLang="x-none" smtClean="0"/>
              <a:pPr/>
              <a:t>‹#›</a:t>
            </a:fld>
            <a:endParaRPr lang="en-US" altLang="x-none" dirty="0"/>
          </a:p>
        </p:txBody>
      </p:sp>
      <p:sp>
        <p:nvSpPr>
          <p:cNvPr id="13" name="Rectangle 12">
            <a:extLst>
              <a:ext uri="{FF2B5EF4-FFF2-40B4-BE49-F238E27FC236}">
                <a16:creationId xmlns:a16="http://schemas.microsoft.com/office/drawing/2014/main" id="{18018199-8058-4394-B489-2A60CA80398A}"/>
              </a:ext>
            </a:extLst>
          </p:cNvPr>
          <p:cNvSpPr>
            <a:spLocks noChangeArrowheads="1"/>
          </p:cNvSpPr>
          <p:nvPr userDrawn="1"/>
        </p:nvSpPr>
        <p:spPr bwMode="auto">
          <a:xfrm>
            <a:off x="704088" y="6368138"/>
            <a:ext cx="7735824"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chemeClr val="bg1"/>
                </a:solidFill>
                <a:latin typeface="Arial" pitchFamily="-83" charset="0"/>
                <a:ea typeface="Times New Roman" pitchFamily="-83" charset="0"/>
                <a:cs typeface="Times New Roman" pitchFamily="-83" charset="0"/>
              </a:rPr>
              <a:t>©2019 California Department of Education</a:t>
            </a:r>
            <a:endParaRPr lang="en-US" sz="1200" b="1" i="0" cap="all" spc="50" baseline="0" dirty="0">
              <a:solidFill>
                <a:schemeClr val="bg1"/>
              </a:solidFill>
              <a:latin typeface="Arial" pitchFamily="-83" charset="0"/>
              <a:ea typeface="Arial" pitchFamily="-83" charset="0"/>
              <a:cs typeface="Arial" pitchFamily="-83"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 y="6163056"/>
            <a:ext cx="702656" cy="704088"/>
          </a:xfrm>
          <a:prstGeom prst="rect">
            <a:avLst/>
          </a:prstGeom>
        </p:spPr>
      </p:pic>
      <p:sp>
        <p:nvSpPr>
          <p:cNvPr id="12" name="Rectangle 11"/>
          <p:cNvSpPr/>
          <p:nvPr userDrawn="1"/>
        </p:nvSpPr>
        <p:spPr>
          <a:xfrm>
            <a:off x="0" y="6163056"/>
            <a:ext cx="914400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1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060" y="274638"/>
            <a:ext cx="8229600" cy="1143000"/>
          </a:xfrm>
        </p:spPr>
        <p:txBody>
          <a:bodyPr/>
          <a:lstStyle>
            <a:lvl1pPr>
              <a:defRPr baseline="0">
                <a:solidFill>
                  <a:srgbClr val="525E6E"/>
                </a:solidFill>
              </a:defRPr>
            </a:lvl1pPr>
          </a:lstStyle>
          <a:p>
            <a:r>
              <a:rPr lang="en-US" dirty="0"/>
              <a:t>Click to edit Master title style</a:t>
            </a:r>
          </a:p>
        </p:txBody>
      </p:sp>
      <p:sp>
        <p:nvSpPr>
          <p:cNvPr id="3" name="Content Placeholder 2"/>
          <p:cNvSpPr>
            <a:spLocks noGrp="1"/>
          </p:cNvSpPr>
          <p:nvPr>
            <p:ph sz="half" idx="1"/>
          </p:nvPr>
        </p:nvSpPr>
        <p:spPr>
          <a:xfrm>
            <a:off x="493060" y="1600199"/>
            <a:ext cx="4038600" cy="4434840"/>
          </a:xfrm>
          <a:solidFill>
            <a:schemeClr val="bg1"/>
          </a:solid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a:off x="493060" y="1445280"/>
            <a:ext cx="8229600" cy="45719"/>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A4025EEB-F1E2-431D-8676-D17DADB3031C}"/>
              </a:ext>
            </a:extLst>
          </p:cNvPr>
          <p:cNvSpPr>
            <a:spLocks noGrp="1"/>
          </p:cNvSpPr>
          <p:nvPr>
            <p:ph type="sldNum" sz="quarter" idx="11"/>
          </p:nvPr>
        </p:nvSpPr>
        <p:spPr>
          <a:xfrm>
            <a:off x="8228884" y="6297282"/>
            <a:ext cx="704088" cy="433313"/>
          </a:xfrm>
          <a:prstGeom prst="rect">
            <a:avLst/>
          </a:prstGeom>
        </p:spPr>
        <p:txBody>
          <a:bodyPr/>
          <a:lstStyle>
            <a:lvl1pPr algn="l">
              <a:defRPr sz="1200" baseline="0">
                <a:solidFill>
                  <a:srgbClr val="525E6E"/>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2"/>
          </p:nvPr>
        </p:nvSpPr>
        <p:spPr>
          <a:xfrm>
            <a:off x="4684060" y="1600199"/>
            <a:ext cx="4038600" cy="4434840"/>
          </a:xfrm>
          <a:solidFill>
            <a:schemeClr val="bg1"/>
          </a:solid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18018199-8058-4394-B489-2A60CA80398A}"/>
              </a:ext>
            </a:extLst>
          </p:cNvPr>
          <p:cNvSpPr>
            <a:spLocks noChangeArrowheads="1"/>
          </p:cNvSpPr>
          <p:nvPr userDrawn="1"/>
        </p:nvSpPr>
        <p:spPr bwMode="auto">
          <a:xfrm>
            <a:off x="739948" y="6368138"/>
            <a:ext cx="7735824"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©2019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2" name="Rectangle 11"/>
          <p:cNvSpPr/>
          <p:nvPr userDrawn="1"/>
        </p:nvSpPr>
        <p:spPr>
          <a:xfrm>
            <a:off x="0" y="6160733"/>
            <a:ext cx="9144000" cy="18288"/>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9877"/>
            <a:ext cx="702656" cy="704088"/>
          </a:xfrm>
          <a:prstGeom prst="rect">
            <a:avLst/>
          </a:prstGeom>
        </p:spPr>
      </p:pic>
    </p:spTree>
    <p:extLst>
      <p:ext uri="{BB962C8B-B14F-4D97-AF65-F5344CB8AC3E}">
        <p14:creationId xmlns:p14="http://schemas.microsoft.com/office/powerpoint/2010/main" val="2090678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060" y="274638"/>
            <a:ext cx="8229600" cy="1143000"/>
          </a:xfrm>
        </p:spPr>
        <p:txBody>
          <a:bodyPr/>
          <a:lstStyle>
            <a:lvl1pPr>
              <a:defRPr baseline="0">
                <a:solidFill>
                  <a:srgbClr val="525E6E"/>
                </a:solidFill>
              </a:defRPr>
            </a:lvl1pPr>
          </a:lstStyle>
          <a:p>
            <a:r>
              <a:rPr lang="en-US" dirty="0"/>
              <a:t>Click to edit Master title style</a:t>
            </a:r>
          </a:p>
        </p:txBody>
      </p:sp>
      <p:sp>
        <p:nvSpPr>
          <p:cNvPr id="3" name="Content Placeholder 2"/>
          <p:cNvSpPr>
            <a:spLocks noGrp="1"/>
          </p:cNvSpPr>
          <p:nvPr>
            <p:ph sz="half" idx="1"/>
          </p:nvPr>
        </p:nvSpPr>
        <p:spPr>
          <a:xfrm>
            <a:off x="493060" y="1600199"/>
            <a:ext cx="4038600" cy="4434840"/>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a:off x="493060" y="1445280"/>
            <a:ext cx="8229600" cy="45719"/>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A4025EEB-F1E2-431D-8676-D17DADB3031C}"/>
              </a:ext>
            </a:extLst>
          </p:cNvPr>
          <p:cNvSpPr>
            <a:spLocks noGrp="1"/>
          </p:cNvSpPr>
          <p:nvPr>
            <p:ph type="sldNum" sz="quarter" idx="11"/>
          </p:nvPr>
        </p:nvSpPr>
        <p:spPr>
          <a:xfrm>
            <a:off x="8228884" y="6297282"/>
            <a:ext cx="704088" cy="433313"/>
          </a:xfrm>
          <a:prstGeom prst="rect">
            <a:avLst/>
          </a:prstGeom>
        </p:spPr>
        <p:txBody>
          <a:bodyPr/>
          <a:lstStyle>
            <a:lvl1pPr algn="l">
              <a:defRPr sz="1200" baseline="0">
                <a:solidFill>
                  <a:srgbClr val="525E6E"/>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2"/>
          </p:nvPr>
        </p:nvSpPr>
        <p:spPr>
          <a:xfrm>
            <a:off x="4684060" y="1600199"/>
            <a:ext cx="4038600" cy="4434840"/>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18018199-8058-4394-B489-2A60CA80398A}"/>
              </a:ext>
            </a:extLst>
          </p:cNvPr>
          <p:cNvSpPr>
            <a:spLocks noChangeArrowheads="1"/>
          </p:cNvSpPr>
          <p:nvPr userDrawn="1"/>
        </p:nvSpPr>
        <p:spPr bwMode="auto">
          <a:xfrm>
            <a:off x="739948" y="6368138"/>
            <a:ext cx="7735824"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©2019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2" name="Rectangle 11"/>
          <p:cNvSpPr/>
          <p:nvPr userDrawn="1"/>
        </p:nvSpPr>
        <p:spPr>
          <a:xfrm>
            <a:off x="0" y="6160733"/>
            <a:ext cx="9144000" cy="18288"/>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9877"/>
            <a:ext cx="702656" cy="704088"/>
          </a:xfrm>
          <a:prstGeom prst="rect">
            <a:avLst/>
          </a:prstGeom>
        </p:spPr>
      </p:pic>
    </p:spTree>
    <p:extLst>
      <p:ext uri="{BB962C8B-B14F-4D97-AF65-F5344CB8AC3E}">
        <p14:creationId xmlns:p14="http://schemas.microsoft.com/office/powerpoint/2010/main" val="2677440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04088" y="274638"/>
            <a:ext cx="8229600" cy="1143000"/>
          </a:xfrm>
        </p:spPr>
        <p:txBody>
          <a:bodyPr/>
          <a:lstStyle>
            <a:lvl1pPr>
              <a:defRPr baseline="0">
                <a:solidFill>
                  <a:srgbClr val="525E6E"/>
                </a:solidFill>
              </a:defRPr>
            </a:lvl1pPr>
          </a:lstStyle>
          <a:p>
            <a:r>
              <a:rPr lang="en-US" dirty="0"/>
              <a:t>Click to edit Master title style</a:t>
            </a:r>
          </a:p>
        </p:txBody>
      </p:sp>
      <p:sp>
        <p:nvSpPr>
          <p:cNvPr id="6" name="Rectangle 5"/>
          <p:cNvSpPr/>
          <p:nvPr userDrawn="1"/>
        </p:nvSpPr>
        <p:spPr>
          <a:xfrm>
            <a:off x="704088" y="1445280"/>
            <a:ext cx="8229600" cy="45719"/>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ABC0A268-9888-4556-BDDF-D490DFBF4419}"/>
              </a:ext>
            </a:extLst>
          </p:cNvPr>
          <p:cNvSpPr>
            <a:spLocks noGrp="1"/>
          </p:cNvSpPr>
          <p:nvPr>
            <p:ph type="sldNum" sz="quarter" idx="11"/>
          </p:nvPr>
        </p:nvSpPr>
        <p:spPr>
          <a:xfrm>
            <a:off x="8439912" y="6297282"/>
            <a:ext cx="704088"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
          </p:nvPr>
        </p:nvSpPr>
        <p:spPr>
          <a:xfrm>
            <a:off x="704088" y="1600199"/>
            <a:ext cx="4038600" cy="4434840"/>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2"/>
          </p:nvPr>
        </p:nvSpPr>
        <p:spPr>
          <a:xfrm>
            <a:off x="4895088" y="1600199"/>
            <a:ext cx="4038600" cy="4434840"/>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18018199-8058-4394-B489-2A60CA80398A}"/>
              </a:ext>
            </a:extLst>
          </p:cNvPr>
          <p:cNvSpPr>
            <a:spLocks noChangeArrowheads="1"/>
          </p:cNvSpPr>
          <p:nvPr userDrawn="1"/>
        </p:nvSpPr>
        <p:spPr bwMode="auto">
          <a:xfrm>
            <a:off x="704088" y="6368138"/>
            <a:ext cx="7735824"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©2018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2" name="Rectangle 11"/>
          <p:cNvSpPr/>
          <p:nvPr userDrawn="1"/>
        </p:nvSpPr>
        <p:spPr>
          <a:xfrm>
            <a:off x="0" y="6151589"/>
            <a:ext cx="9144000" cy="18288"/>
          </a:xfrm>
          <a:prstGeom prst="rect">
            <a:avLst/>
          </a:prstGeom>
          <a:solidFill>
            <a:srgbClr val="0750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 y="6163056"/>
            <a:ext cx="702656" cy="704088"/>
          </a:xfrm>
          <a:prstGeom prst="rect">
            <a:avLst/>
          </a:prstGeom>
        </p:spPr>
      </p:pic>
    </p:spTree>
    <p:extLst>
      <p:ext uri="{BB962C8B-B14F-4D97-AF65-F5344CB8AC3E}">
        <p14:creationId xmlns:p14="http://schemas.microsoft.com/office/powerpoint/2010/main" val="1313288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EDCE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x-none"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Tree>
  </p:cSld>
  <p:clrMap bg1="lt1" tx1="dk1" bg2="lt2" tx2="dk2" accent1="accent1" accent2="accent2" accent3="accent3" accent4="accent4" accent5="accent5" accent6="accent6" hlink="hlink" folHlink="folHlink"/>
  <p:sldLayoutIdLst>
    <p:sldLayoutId id="2147484287" r:id="rId1"/>
    <p:sldLayoutId id="2147484324" r:id="rId2"/>
    <p:sldLayoutId id="2147484288" r:id="rId3"/>
    <p:sldLayoutId id="2147484335" r:id="rId4"/>
    <p:sldLayoutId id="2147484323" r:id="rId5"/>
    <p:sldLayoutId id="2147484289" r:id="rId6"/>
    <p:sldLayoutId id="2147484290" r:id="rId7"/>
    <p:sldLayoutId id="2147484343" r:id="rId8"/>
    <p:sldLayoutId id="2147484330" r:id="rId9"/>
    <p:sldLayoutId id="2147484336" r:id="rId10"/>
    <p:sldLayoutId id="2147484291" r:id="rId11"/>
    <p:sldLayoutId id="2147484331" r:id="rId12"/>
    <p:sldLayoutId id="2147484326" r:id="rId13"/>
    <p:sldLayoutId id="2147484292" r:id="rId14"/>
    <p:sldLayoutId id="2147484293" r:id="rId15"/>
    <p:sldLayoutId id="2147484294" r:id="rId16"/>
    <p:sldLayoutId id="2147484320" r:id="rId17"/>
    <p:sldLayoutId id="2147484334" r:id="rId18"/>
    <p:sldLayoutId id="2147484341" r:id="rId19"/>
    <p:sldLayoutId id="2147484342" r:id="rId20"/>
  </p:sldLayoutIdLst>
  <p:hf hdr="0" ftr="0" dt="0"/>
  <p:txStyles>
    <p:titleStyle>
      <a:lvl1pPr algn="l" defTabSz="457200" rtl="0" eaLnBrk="0" fontAlgn="base" hangingPunct="0">
        <a:lnSpc>
          <a:spcPct val="85000"/>
        </a:lnSpc>
        <a:spcBef>
          <a:spcPct val="0"/>
        </a:spcBef>
        <a:spcAft>
          <a:spcPct val="0"/>
        </a:spcAft>
        <a:defRPr sz="4400" b="0" i="0" kern="1200" baseline="0">
          <a:solidFill>
            <a:schemeClr val="tx1"/>
          </a:solidFill>
          <a:latin typeface="Arial" charset="0"/>
          <a:ea typeface="ＭＳ Ｐゴシック" pitchFamily="34" charset="-128"/>
          <a:cs typeface="MS PGothic" pitchFamily="34" charset="-128"/>
        </a:defRPr>
      </a:lvl1pPr>
      <a:lvl2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MS PGothic" pitchFamily="34" charset="-128"/>
        </a:defRPr>
      </a:lvl2pPr>
      <a:lvl3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MS PGothic" pitchFamily="34" charset="-128"/>
        </a:defRPr>
      </a:lvl3pPr>
      <a:lvl4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MS PGothic" pitchFamily="34" charset="-128"/>
        </a:defRPr>
      </a:lvl4pPr>
      <a:lvl5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MS PGothic" pitchFamily="34" charset="-128"/>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274320" indent="-274320" algn="l" defTabSz="457200" rtl="0" eaLnBrk="0" fontAlgn="base" hangingPunct="0">
        <a:lnSpc>
          <a:spcPct val="90000"/>
        </a:lnSpc>
        <a:spcBef>
          <a:spcPts val="1500"/>
        </a:spcBef>
        <a:spcAft>
          <a:spcPts val="500"/>
        </a:spcAft>
        <a:buFont typeface="Arial" charset="0"/>
        <a:buChar char="•"/>
        <a:defRPr sz="2800" b="1" kern="1200" baseline="0">
          <a:solidFill>
            <a:srgbClr val="1C3F71"/>
          </a:solidFill>
          <a:latin typeface="Arial" charset="0"/>
          <a:ea typeface="ＭＳ Ｐゴシック" pitchFamily="34" charset="-128"/>
          <a:cs typeface="MS PGothic" pitchFamily="34" charset="-128"/>
        </a:defRPr>
      </a:lvl1pPr>
      <a:lvl2pPr marL="548640" indent="-274320" algn="l" defTabSz="457200" rtl="0" eaLnBrk="0" fontAlgn="base" hangingPunct="0">
        <a:lnSpc>
          <a:spcPct val="90000"/>
        </a:lnSpc>
        <a:spcBef>
          <a:spcPts val="1000"/>
        </a:spcBef>
        <a:spcAft>
          <a:spcPts val="500"/>
        </a:spcAft>
        <a:buFont typeface="Arial" charset="0"/>
        <a:buChar char="–"/>
        <a:defRPr sz="2800" b="0" i="0" kern="1200" baseline="0">
          <a:solidFill>
            <a:srgbClr val="141414"/>
          </a:solidFill>
          <a:latin typeface="Arial" charset="0"/>
          <a:ea typeface="ＭＳ Ｐゴシック" pitchFamily="34" charset="-128"/>
          <a:cs typeface="ＭＳ Ｐゴシック" pitchFamily="-1" charset="-128"/>
        </a:defRPr>
      </a:lvl2pPr>
      <a:lvl3pPr marL="822960" indent="-274320" algn="l" defTabSz="457200" rtl="0" eaLnBrk="0" fontAlgn="base" hangingPunct="0">
        <a:lnSpc>
          <a:spcPct val="90000"/>
        </a:lnSpc>
        <a:spcBef>
          <a:spcPts val="1000"/>
        </a:spcBef>
        <a:spcAft>
          <a:spcPts val="500"/>
        </a:spcAft>
        <a:buClr>
          <a:srgbClr val="1C3F71"/>
        </a:buClr>
        <a:buFont typeface="Courier New" charset="0"/>
        <a:buChar char="o"/>
        <a:defRPr sz="2800" kern="1200" baseline="0">
          <a:solidFill>
            <a:srgbClr val="141414"/>
          </a:solidFill>
          <a:latin typeface="Arial" charset="0"/>
          <a:ea typeface="ＭＳ Ｐゴシック" pitchFamily="34" charset="-128"/>
          <a:cs typeface="+mn-cs"/>
        </a:defRPr>
      </a:lvl3pPr>
      <a:lvl4pPr marL="1097280" indent="-274320" algn="l" defTabSz="457200" rtl="0" eaLnBrk="0" fontAlgn="base" hangingPunct="0">
        <a:lnSpc>
          <a:spcPct val="90000"/>
        </a:lnSpc>
        <a:spcBef>
          <a:spcPts val="1000"/>
        </a:spcBef>
        <a:spcAft>
          <a:spcPts val="500"/>
        </a:spcAft>
        <a:buFont typeface="Arial" charset="0"/>
        <a:buChar char="–"/>
        <a:defRPr sz="2800" kern="1200" baseline="0">
          <a:solidFill>
            <a:srgbClr val="141414"/>
          </a:solidFill>
          <a:latin typeface="Arial" charset="0"/>
          <a:ea typeface="ＭＳ Ｐゴシック" pitchFamily="34" charset="-128"/>
          <a:cs typeface="+mn-cs"/>
        </a:defRPr>
      </a:lvl4pPr>
      <a:lvl5pPr marL="1371600" indent="-274320" algn="l" defTabSz="457200" rtl="0" eaLnBrk="0" fontAlgn="base" hangingPunct="0">
        <a:lnSpc>
          <a:spcPct val="90000"/>
        </a:lnSpc>
        <a:spcBef>
          <a:spcPts val="1000"/>
        </a:spcBef>
        <a:spcAft>
          <a:spcPts val="500"/>
        </a:spcAft>
        <a:buFont typeface="Wingdings" charset="2"/>
        <a:buChar char="§"/>
        <a:defRPr sz="2800" kern="1200" baseline="0">
          <a:solidFill>
            <a:srgbClr val="141414"/>
          </a:solidFill>
          <a:latin typeface="Arial" charset="0"/>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DF1118-60A2-4F55-8D60-BD9DFBD81CD0}"/>
              </a:ext>
            </a:extLst>
          </p:cNvPr>
          <p:cNvSpPr>
            <a:spLocks noGrp="1"/>
          </p:cNvSpPr>
          <p:nvPr>
            <p:ph type="title"/>
          </p:nvPr>
        </p:nvSpPr>
        <p:spPr/>
        <p:txBody>
          <a:bodyPr/>
          <a:lstStyle/>
          <a:p>
            <a:r>
              <a:rPr lang="en-US" dirty="0"/>
              <a:t>Preschool Program Guidelines</a:t>
            </a:r>
          </a:p>
        </p:txBody>
      </p:sp>
      <p:sp>
        <p:nvSpPr>
          <p:cNvPr id="3" name="Subtitle 2">
            <a:extLst>
              <a:ext uri="{FF2B5EF4-FFF2-40B4-BE49-F238E27FC236}">
                <a16:creationId xmlns:a16="http://schemas.microsoft.com/office/drawing/2014/main" id="{7BAEB969-35FF-C04A-B964-F84C17EB1FF7}"/>
              </a:ext>
            </a:extLst>
          </p:cNvPr>
          <p:cNvSpPr>
            <a:spLocks noGrp="1"/>
          </p:cNvSpPr>
          <p:nvPr>
            <p:ph type="body" idx="1"/>
          </p:nvPr>
        </p:nvSpPr>
        <p:spPr/>
        <p:txBody>
          <a:bodyPr/>
          <a:lstStyle/>
          <a:p>
            <a:r>
              <a:rPr lang="en-US" dirty="0"/>
              <a:t>Preschool English Language Learner Guide Connections</a:t>
            </a:r>
          </a:p>
        </p:txBody>
      </p:sp>
    </p:spTree>
    <p:extLst>
      <p:ext uri="{BB962C8B-B14F-4D97-AF65-F5344CB8AC3E}">
        <p14:creationId xmlns:p14="http://schemas.microsoft.com/office/powerpoint/2010/main" val="2779441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04031-D6EE-2F4A-BA5E-016DA52231C5}"/>
              </a:ext>
            </a:extLst>
          </p:cNvPr>
          <p:cNvSpPr>
            <a:spLocks noGrp="1"/>
          </p:cNvSpPr>
          <p:nvPr>
            <p:ph type="title"/>
          </p:nvPr>
        </p:nvSpPr>
        <p:spPr>
          <a:xfrm>
            <a:off x="704088" y="127405"/>
            <a:ext cx="7891272" cy="905867"/>
          </a:xfrm>
        </p:spPr>
        <p:txBody>
          <a:bodyPr/>
          <a:lstStyle/>
          <a:p>
            <a:r>
              <a:rPr lang="en-US" dirty="0"/>
              <a:t>Benefits of Bilingualism </a:t>
            </a:r>
          </a:p>
        </p:txBody>
      </p:sp>
      <p:sp>
        <p:nvSpPr>
          <p:cNvPr id="3" name="Content Placeholder 2">
            <a:extLst>
              <a:ext uri="{FF2B5EF4-FFF2-40B4-BE49-F238E27FC236}">
                <a16:creationId xmlns:a16="http://schemas.microsoft.com/office/drawing/2014/main" id="{4C14B69D-BAA3-4C56-8E44-EBACF64EAAF1}"/>
              </a:ext>
            </a:extLst>
          </p:cNvPr>
          <p:cNvSpPr>
            <a:spLocks noGrp="1"/>
          </p:cNvSpPr>
          <p:nvPr>
            <p:ph idx="1"/>
          </p:nvPr>
        </p:nvSpPr>
        <p:spPr>
          <a:xfrm>
            <a:off x="659249" y="1188720"/>
            <a:ext cx="8126941" cy="4846320"/>
          </a:xfrm>
        </p:spPr>
        <p:txBody>
          <a:bodyPr>
            <a:noAutofit/>
          </a:bodyPr>
          <a:lstStyle/>
          <a:p>
            <a:pPr>
              <a:spcBef>
                <a:spcPts val="600"/>
              </a:spcBef>
            </a:pPr>
            <a:r>
              <a:rPr lang="en-US" b="0" dirty="0"/>
              <a:t>“Being exposed to two or more languages at a young age is a gift. It is a gift because children who are able to learn through two or more languages benefit cognitively, socially, and emotionally.” </a:t>
            </a:r>
          </a:p>
          <a:p>
            <a:pPr>
              <a:spcBef>
                <a:spcPts val="600"/>
              </a:spcBef>
            </a:pPr>
            <a:r>
              <a:rPr lang="en-US" b="0" dirty="0"/>
              <a:t>“Exposure to more than one language should be celebrated as a growth opportunity that offers many learning and social advantages. Children who are developing bilingual abilities are developing unique strengths that will add to the cultural and linguistic resources of California.”</a:t>
            </a:r>
            <a:br>
              <a:rPr lang="en-US" dirty="0"/>
            </a:br>
            <a:r>
              <a:rPr lang="en-US" sz="1800" b="0" dirty="0"/>
              <a:t>(Source: CDE 2010, 224)</a:t>
            </a:r>
          </a:p>
          <a:p>
            <a:endParaRPr lang="en-US" dirty="0"/>
          </a:p>
        </p:txBody>
      </p:sp>
      <p:sp>
        <p:nvSpPr>
          <p:cNvPr id="6" name="Slide Number Placeholder 5">
            <a:extLst>
              <a:ext uri="{FF2B5EF4-FFF2-40B4-BE49-F238E27FC236}">
                <a16:creationId xmlns:a16="http://schemas.microsoft.com/office/drawing/2014/main" id="{B9F04EE0-EAB8-4866-A53B-DD623F57CAAA}"/>
              </a:ext>
            </a:extLst>
          </p:cNvPr>
          <p:cNvSpPr>
            <a:spLocks noGrp="1"/>
          </p:cNvSpPr>
          <p:nvPr>
            <p:ph type="sldNum" sz="quarter" idx="11"/>
          </p:nvPr>
        </p:nvSpPr>
        <p:spPr/>
        <p:txBody>
          <a:bodyPr/>
          <a:lstStyle/>
          <a:p>
            <a:fld id="{65A270E9-2EC0-8E4B-B2C5-CC25833D9F0C}" type="slidenum">
              <a:rPr lang="en-US" altLang="x-none" smtClean="0"/>
              <a:pPr/>
              <a:t>2</a:t>
            </a:fld>
            <a:endParaRPr lang="en-US" altLang="x-none" dirty="0"/>
          </a:p>
        </p:txBody>
      </p:sp>
    </p:spTree>
    <p:extLst>
      <p:ext uri="{BB962C8B-B14F-4D97-AF65-F5344CB8AC3E}">
        <p14:creationId xmlns:p14="http://schemas.microsoft.com/office/powerpoint/2010/main" val="2541743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8"/>
          <p:cNvSpPr>
            <a:spLocks noGrp="1" noChangeArrowheads="1"/>
          </p:cNvSpPr>
          <p:nvPr>
            <p:ph type="title" sz="quarter"/>
          </p:nvPr>
        </p:nvSpPr>
        <p:spPr/>
        <p:txBody>
          <a:bodyPr/>
          <a:lstStyle/>
          <a:p>
            <a:r>
              <a:rPr lang="en-US" dirty="0">
                <a:cs typeface="MS Pゴシック" pitchFamily="-92" charset="-128"/>
              </a:rPr>
              <a:t>Why Both Languages Are Important</a:t>
            </a:r>
          </a:p>
        </p:txBody>
      </p:sp>
      <p:sp>
        <p:nvSpPr>
          <p:cNvPr id="2" name="Slide Number Placeholder 1"/>
          <p:cNvSpPr>
            <a:spLocks noGrp="1"/>
          </p:cNvSpPr>
          <p:nvPr>
            <p:ph type="sldNum" sz="quarter" idx="13"/>
          </p:nvPr>
        </p:nvSpPr>
        <p:spPr/>
        <p:txBody>
          <a:bodyPr/>
          <a:lstStyle/>
          <a:p>
            <a:pPr>
              <a:defRPr/>
            </a:pPr>
            <a:fld id="{6FDB798B-D940-4F4D-9527-9F505D8DDCB8}" type="slidenum">
              <a:rPr lang="en-US" smtClean="0"/>
              <a:pPr>
                <a:defRPr/>
              </a:pPr>
              <a:t>3</a:t>
            </a:fld>
            <a:endParaRPr lang="en-US"/>
          </a:p>
        </p:txBody>
      </p:sp>
      <p:sp>
        <p:nvSpPr>
          <p:cNvPr id="7" name="Content Placeholder 6"/>
          <p:cNvSpPr>
            <a:spLocks noGrp="1"/>
          </p:cNvSpPr>
          <p:nvPr>
            <p:ph sz="quarter" idx="1"/>
          </p:nvPr>
        </p:nvSpPr>
        <p:spPr>
          <a:xfrm>
            <a:off x="993914" y="2054087"/>
            <a:ext cx="2792896" cy="927038"/>
          </a:xfrm>
        </p:spPr>
        <p:txBody>
          <a:bodyPr/>
          <a:lstStyle/>
          <a:p>
            <a:pPr marL="0" indent="0">
              <a:buNone/>
            </a:pPr>
            <a:r>
              <a:rPr lang="en-US" dirty="0"/>
              <a:t>Advantages in infancy</a:t>
            </a:r>
          </a:p>
        </p:txBody>
      </p:sp>
      <p:sp>
        <p:nvSpPr>
          <p:cNvPr id="15" name="Triangle 13" descr="Arrow shape used to show progressive cognitive advantages of learning and speaking more than one language">
            <a:extLst>
              <a:ext uri="{FF2B5EF4-FFF2-40B4-BE49-F238E27FC236}">
                <a16:creationId xmlns:a16="http://schemas.microsoft.com/office/drawing/2014/main" id="{D26AC287-414F-4216-A71A-BF313A2F80B6}"/>
              </a:ext>
            </a:extLst>
          </p:cNvPr>
          <p:cNvSpPr>
            <a:spLocks noGrp="1"/>
          </p:cNvSpPr>
          <p:nvPr>
            <p:ph sz="quarter" idx="11"/>
          </p:nvPr>
        </p:nvSpPr>
        <p:spPr>
          <a:xfrm rot="16200000" flipV="1">
            <a:off x="2568932" y="2873796"/>
            <a:ext cx="1135131" cy="657224"/>
          </a:xfrm>
          <a:prstGeom prst="triangle">
            <a:avLst/>
          </a:prstGeom>
          <a:gradFill>
            <a:gsLst>
              <a:gs pos="0">
                <a:srgbClr val="1C3F71"/>
              </a:gs>
              <a:gs pos="100000">
                <a:srgbClr val="07509C"/>
              </a:gs>
            </a:gsLst>
          </a:gradFill>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8" name="Content Placeholder 7"/>
          <p:cNvSpPr>
            <a:spLocks noGrp="1"/>
          </p:cNvSpPr>
          <p:nvPr>
            <p:ph sz="quarter" idx="2"/>
          </p:nvPr>
        </p:nvSpPr>
        <p:spPr>
          <a:xfrm>
            <a:off x="3558910" y="2745184"/>
            <a:ext cx="2594112" cy="683815"/>
          </a:xfrm>
        </p:spPr>
        <p:txBody>
          <a:bodyPr/>
          <a:lstStyle/>
          <a:p>
            <a:pPr marL="0" indent="0">
              <a:buNone/>
            </a:pPr>
            <a:r>
              <a:rPr lang="en-US" dirty="0"/>
              <a:t>Advantages in childhood</a:t>
            </a:r>
          </a:p>
        </p:txBody>
      </p:sp>
      <p:sp>
        <p:nvSpPr>
          <p:cNvPr id="16" name="Triangle 10" descr="Arrow shape used to show progressive cognitive advantages of learning and speaking more than one language">
            <a:extLst>
              <a:ext uri="{FF2B5EF4-FFF2-40B4-BE49-F238E27FC236}">
                <a16:creationId xmlns:a16="http://schemas.microsoft.com/office/drawing/2014/main" id="{D461F1D7-2CCB-4A2D-A6CD-3E41BDF1FFD6}"/>
              </a:ext>
            </a:extLst>
          </p:cNvPr>
          <p:cNvSpPr>
            <a:spLocks noGrp="1"/>
          </p:cNvSpPr>
          <p:nvPr>
            <p:ph sz="quarter" idx="4"/>
          </p:nvPr>
        </p:nvSpPr>
        <p:spPr>
          <a:xfrm rot="5400000">
            <a:off x="4800681" y="3887462"/>
            <a:ext cx="1135133" cy="657224"/>
          </a:xfrm>
          <a:prstGeom prst="triangle">
            <a:avLst/>
          </a:prstGeom>
          <a:gradFill>
            <a:gsLst>
              <a:gs pos="0">
                <a:srgbClr val="1C3F71"/>
              </a:gs>
              <a:gs pos="100000">
                <a:srgbClr val="07509C"/>
              </a:gs>
            </a:gsLst>
          </a:gradFill>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0" name="Content Placeholder 9"/>
          <p:cNvSpPr>
            <a:spLocks noGrp="1"/>
          </p:cNvSpPr>
          <p:nvPr>
            <p:ph sz="quarter" idx="3"/>
          </p:nvPr>
        </p:nvSpPr>
        <p:spPr>
          <a:xfrm>
            <a:off x="5778442" y="3705122"/>
            <a:ext cx="2984558" cy="1143000"/>
          </a:xfrm>
        </p:spPr>
        <p:txBody>
          <a:bodyPr/>
          <a:lstStyle/>
          <a:p>
            <a:pPr marL="0" indent="0">
              <a:buNone/>
            </a:pPr>
            <a:r>
              <a:rPr lang="en-US" dirty="0"/>
              <a:t>Advantages in later adulthood</a:t>
            </a:r>
          </a:p>
        </p:txBody>
      </p:sp>
    </p:spTree>
    <p:extLst>
      <p:ext uri="{BB962C8B-B14F-4D97-AF65-F5344CB8AC3E}">
        <p14:creationId xmlns:p14="http://schemas.microsoft.com/office/powerpoint/2010/main" val="1942844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title"/>
          </p:nvPr>
        </p:nvSpPr>
        <p:spPr/>
        <p:txBody>
          <a:bodyPr/>
          <a:lstStyle/>
          <a:p>
            <a:r>
              <a:rPr lang="en-US" sz="4000" dirty="0"/>
              <a:t>Chapter 6 (p. 75): Support for Young Dual Language Learners</a:t>
            </a:r>
            <a:endParaRPr lang="en-US" sz="4000" dirty="0">
              <a:cs typeface="MS Pゴシック" pitchFamily="-92" charset="-128"/>
            </a:endParaRPr>
          </a:p>
        </p:txBody>
      </p:sp>
      <p:pic>
        <p:nvPicPr>
          <p:cNvPr id="8" name="Content Placeholder 3" descr="Table 6.1 image">
            <a:extLst>
              <a:ext uri="{FF2B5EF4-FFF2-40B4-BE49-F238E27FC236}">
                <a16:creationId xmlns:a16="http://schemas.microsoft.com/office/drawing/2014/main" id="{48BAF4F2-AED4-5842-BEEA-E98E68B3BD25}"/>
              </a:ext>
            </a:extLst>
          </p:cNvPr>
          <p:cNvPicPr>
            <a:picLocks noGrp="1" noChangeAspect="1"/>
          </p:cNvPicPr>
          <p:nvPr>
            <p:ph idx="1"/>
          </p:nvPr>
        </p:nvPicPr>
        <p:blipFill>
          <a:blip r:embed="rId3"/>
          <a:stretch>
            <a:fillRect/>
          </a:stretch>
        </p:blipFill>
        <p:spPr>
          <a:xfrm>
            <a:off x="958007" y="2011363"/>
            <a:ext cx="7383560" cy="4024312"/>
          </a:xfrm>
          <a:prstGeom prst="rect">
            <a:avLst/>
          </a:prstGeom>
          <a:ln w="28575">
            <a:solidFill>
              <a:srgbClr val="5F3069"/>
            </a:solidFill>
          </a:ln>
        </p:spPr>
      </p:pic>
      <p:sp>
        <p:nvSpPr>
          <p:cNvPr id="2" name="Slide Number Placeholder 1">
            <a:extLst>
              <a:ext uri="{FF2B5EF4-FFF2-40B4-BE49-F238E27FC236}">
                <a16:creationId xmlns:a16="http://schemas.microsoft.com/office/drawing/2014/main" id="{7D5FE2E5-77DE-4BA9-AA70-B40135FF5B37}"/>
              </a:ext>
            </a:extLst>
          </p:cNvPr>
          <p:cNvSpPr>
            <a:spLocks noGrp="1"/>
          </p:cNvSpPr>
          <p:nvPr>
            <p:ph type="sldNum" sz="quarter" idx="11"/>
          </p:nvPr>
        </p:nvSpPr>
        <p:spPr/>
        <p:txBody>
          <a:bodyPr/>
          <a:lstStyle/>
          <a:p>
            <a:fld id="{65A270E9-2EC0-8E4B-B2C5-CC25833D9F0C}" type="slidenum">
              <a:rPr lang="en-US" altLang="x-none" smtClean="0"/>
              <a:pPr/>
              <a:t>4</a:t>
            </a:fld>
            <a:endParaRPr lang="en-US" altLang="x-none" dirty="0"/>
          </a:p>
        </p:txBody>
      </p:sp>
    </p:spTree>
    <p:extLst>
      <p:ext uri="{BB962C8B-B14F-4D97-AF65-F5344CB8AC3E}">
        <p14:creationId xmlns:p14="http://schemas.microsoft.com/office/powerpoint/2010/main" val="2227366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Watch an Example</a:t>
            </a:r>
          </a:p>
        </p:txBody>
      </p:sp>
      <p:sp>
        <p:nvSpPr>
          <p:cNvPr id="5" name="Slide Number Placeholder 4"/>
          <p:cNvSpPr>
            <a:spLocks noGrp="1"/>
          </p:cNvSpPr>
          <p:nvPr>
            <p:ph type="sldNum" sz="quarter" idx="11"/>
          </p:nvPr>
        </p:nvSpPr>
        <p:spPr/>
        <p:txBody>
          <a:bodyPr/>
          <a:lstStyle/>
          <a:p>
            <a:fld id="{BE137431-254E-CB4F-8781-DF7E45AE6C39}" type="slidenum">
              <a:rPr lang="en-US" altLang="x-none" smtClean="0"/>
              <a:pPr/>
              <a:t>5</a:t>
            </a:fld>
            <a:endParaRPr lang="en-US" altLang="x-none"/>
          </a:p>
        </p:txBody>
      </p:sp>
      <p:pic>
        <p:nvPicPr>
          <p:cNvPr id="6" name="Content Placeholder 5" descr="Video: Supporting Dual Language Learners--Program Approaches"/>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67433" y="1103557"/>
            <a:ext cx="6809133" cy="3908565"/>
          </a:xfrm>
        </p:spPr>
      </p:pic>
      <p:sp>
        <p:nvSpPr>
          <p:cNvPr id="3" name="Content Placeholder 2">
            <a:extLst>
              <a:ext uri="{FF2B5EF4-FFF2-40B4-BE49-F238E27FC236}">
                <a16:creationId xmlns:a16="http://schemas.microsoft.com/office/drawing/2014/main" id="{B41F1071-36DA-4AE7-8ACA-F83D37195C09}"/>
              </a:ext>
            </a:extLst>
          </p:cNvPr>
          <p:cNvSpPr>
            <a:spLocks noGrp="1"/>
          </p:cNvSpPr>
          <p:nvPr>
            <p:ph sz="half" idx="12"/>
          </p:nvPr>
        </p:nvSpPr>
        <p:spPr>
          <a:xfrm>
            <a:off x="2799588" y="5225999"/>
            <a:ext cx="4038600" cy="760674"/>
          </a:xfrm>
        </p:spPr>
        <p:txBody>
          <a:bodyPr/>
          <a:lstStyle/>
          <a:p>
            <a:pPr marL="0" indent="0" algn="ctr">
              <a:buNone/>
            </a:pPr>
            <a:r>
              <a:rPr lang="en-US" sz="1800" dirty="0"/>
              <a:t>SupportingDualLanguageLearners_ProgramApproaches.mp4</a:t>
            </a:r>
          </a:p>
          <a:p>
            <a:pPr algn="ctr"/>
            <a:endParaRPr lang="en-US" sz="1800" dirty="0"/>
          </a:p>
        </p:txBody>
      </p:sp>
    </p:spTree>
    <p:extLst>
      <p:ext uri="{BB962C8B-B14F-4D97-AF65-F5344CB8AC3E}">
        <p14:creationId xmlns:p14="http://schemas.microsoft.com/office/powerpoint/2010/main" val="3958322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679AD-551A-2548-B11B-C6C34E30962B}"/>
              </a:ext>
            </a:extLst>
          </p:cNvPr>
          <p:cNvSpPr>
            <a:spLocks noGrp="1"/>
          </p:cNvSpPr>
          <p:nvPr>
            <p:ph type="title"/>
          </p:nvPr>
        </p:nvSpPr>
        <p:spPr>
          <a:xfrm>
            <a:off x="704088" y="127405"/>
            <a:ext cx="7891272" cy="905867"/>
          </a:xfrm>
        </p:spPr>
        <p:txBody>
          <a:bodyPr/>
          <a:lstStyle/>
          <a:p>
            <a:r>
              <a:rPr lang="en-US" dirty="0"/>
              <a:t>Application of Best Practices</a:t>
            </a:r>
          </a:p>
        </p:txBody>
      </p:sp>
      <p:graphicFrame>
        <p:nvGraphicFramePr>
          <p:cNvPr id="8" name="Content Placeholder 7">
            <a:extLst>
              <a:ext uri="{FF2B5EF4-FFF2-40B4-BE49-F238E27FC236}">
                <a16:creationId xmlns:a16="http://schemas.microsoft.com/office/drawing/2014/main" id="{ABF7E546-DB17-5F4B-B991-C2E73B2C2DF8}"/>
              </a:ext>
            </a:extLst>
          </p:cNvPr>
          <p:cNvGraphicFramePr>
            <a:graphicFrameLocks noGrp="1"/>
          </p:cNvGraphicFramePr>
          <p:nvPr>
            <p:ph idx="1"/>
            <p:extLst/>
          </p:nvPr>
        </p:nvGraphicFramePr>
        <p:xfrm>
          <a:off x="658813" y="1189038"/>
          <a:ext cx="7891462" cy="4846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9635B853-E12E-D348-B77B-40470D0A354E}"/>
              </a:ext>
            </a:extLst>
          </p:cNvPr>
          <p:cNvSpPr>
            <a:spLocks noGrp="1"/>
          </p:cNvSpPr>
          <p:nvPr>
            <p:ph type="sldNum" sz="quarter" idx="11"/>
          </p:nvPr>
        </p:nvSpPr>
        <p:spPr/>
        <p:txBody>
          <a:bodyPr/>
          <a:lstStyle/>
          <a:p>
            <a:fld id="{65A270E9-2EC0-8E4B-B2C5-CC25833D9F0C}" type="slidenum">
              <a:rPr lang="en-US" altLang="x-none" smtClean="0"/>
              <a:pPr/>
              <a:t>6</a:t>
            </a:fld>
            <a:endParaRPr lang="en-US" altLang="x-none" dirty="0"/>
          </a:p>
        </p:txBody>
      </p:sp>
    </p:spTree>
    <p:extLst>
      <p:ext uri="{BB962C8B-B14F-4D97-AF65-F5344CB8AC3E}">
        <p14:creationId xmlns:p14="http://schemas.microsoft.com/office/powerpoint/2010/main" val="3794515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normAutofit/>
          </a:bodyPr>
          <a:lstStyle/>
          <a:p>
            <a:r>
              <a:rPr lang="en-US" dirty="0"/>
              <a:t>Other Resources to Rely On</a:t>
            </a:r>
          </a:p>
        </p:txBody>
      </p:sp>
      <p:pic>
        <p:nvPicPr>
          <p:cNvPr id="12" name="Content Placeholder 11" descr="7. California Early Childhood Educator Competencies icon&#10;"/>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029186" y="1826984"/>
            <a:ext cx="1803400" cy="1397000"/>
          </a:xfrm>
          <a:prstGeom prst="rect">
            <a:avLst/>
          </a:prstGeom>
          <a:ln w="38100" cap="sq">
            <a:solidFill>
              <a:srgbClr val="5F3069"/>
            </a:solidFill>
            <a:prstDash val="solid"/>
            <a:miter lim="800000"/>
          </a:ln>
          <a:effectLst>
            <a:outerShdw blurRad="50800" dist="38100" dir="2700000" algn="tl" rotWithShape="0">
              <a:srgbClr val="000000">
                <a:alpha val="43000"/>
              </a:srgbClr>
            </a:outerShdw>
          </a:effectLst>
        </p:spPr>
      </p:pic>
      <p:pic>
        <p:nvPicPr>
          <p:cNvPr id="7" name="Content Placeholder 6" descr="6. DRDP (2015): A Developmental Continuum from Early Infancy to Kindergarten Entry icon&#10;&#10;">
            <a:extLst>
              <a:ext uri="{FF2B5EF4-FFF2-40B4-BE49-F238E27FC236}">
                <a16:creationId xmlns:a16="http://schemas.microsoft.com/office/drawing/2014/main" id="{C45E9BDD-0CF7-4BE1-9146-73AB576376F1}"/>
              </a:ext>
            </a:extLst>
          </p:cNvPr>
          <p:cNvPicPr>
            <a:picLocks noGrp="1" noChangeAspect="1"/>
          </p:cNvPicPr>
          <p:nvPr>
            <p:ph sz="quarter" idx="2"/>
          </p:nvPr>
        </p:nvPicPr>
        <p:blipFill>
          <a:blip r:embed="rId4"/>
          <a:stretch>
            <a:fillRect/>
          </a:stretch>
        </p:blipFill>
        <p:spPr>
          <a:xfrm>
            <a:off x="3723768" y="1826984"/>
            <a:ext cx="1808710" cy="1397000"/>
          </a:xfrm>
          <a:prstGeom prst="rect">
            <a:avLst/>
          </a:prstGeom>
          <a:ln w="38100">
            <a:solidFill>
              <a:srgbClr val="5F3069"/>
            </a:solidFill>
          </a:ln>
        </p:spPr>
      </p:pic>
      <p:pic>
        <p:nvPicPr>
          <p:cNvPr id="18" name="Content Placeholder 17" descr="5. California’s Best Practices for Young Dual Language Learners: Research Overview Papers icon&#10;"/>
          <p:cNvPicPr>
            <a:picLocks noGrp="1" noChangeAspect="1"/>
          </p:cNvPicPr>
          <p:nvPr>
            <p:ph sz="quarter" idx="12"/>
          </p:nvPr>
        </p:nvPicPr>
        <p:blipFill>
          <a:blip r:embed="rId5" cstate="print">
            <a:extLst>
              <a:ext uri="{28A0092B-C50C-407E-A947-70E740481C1C}">
                <a14:useLocalDpi xmlns:a14="http://schemas.microsoft.com/office/drawing/2010/main" val="0"/>
              </a:ext>
            </a:extLst>
          </a:blip>
          <a:stretch>
            <a:fillRect/>
          </a:stretch>
        </p:blipFill>
        <p:spPr>
          <a:xfrm>
            <a:off x="4027044" y="3693478"/>
            <a:ext cx="1659042" cy="2166514"/>
          </a:xfrm>
          <a:prstGeom prst="rect">
            <a:avLst/>
          </a:prstGeom>
          <a:ln w="38100" cap="sq">
            <a:solidFill>
              <a:srgbClr val="5F3069"/>
            </a:solidFill>
            <a:prstDash val="solid"/>
            <a:miter lim="800000"/>
          </a:ln>
          <a:effectLst>
            <a:outerShdw blurRad="50800" dist="38100" dir="2700000" algn="tl" rotWithShape="0">
              <a:srgbClr val="000000">
                <a:alpha val="43000"/>
              </a:srgbClr>
            </a:outerShdw>
          </a:effectLst>
        </p:spPr>
      </p:pic>
      <p:pic>
        <p:nvPicPr>
          <p:cNvPr id="9" name="Content Placeholder 8" descr="2. Infant/Toddler Learning and Development Foundations and Framework icon&#10;&#10;">
            <a:extLst>
              <a:ext uri="{FF2B5EF4-FFF2-40B4-BE49-F238E27FC236}">
                <a16:creationId xmlns:a16="http://schemas.microsoft.com/office/drawing/2014/main" id="{90A2351D-C726-479B-B51A-CBF54F1E4556}"/>
              </a:ext>
            </a:extLst>
          </p:cNvPr>
          <p:cNvPicPr>
            <a:picLocks noGrp="1" noChangeAspect="1"/>
          </p:cNvPicPr>
          <p:nvPr>
            <p:ph sz="quarter" idx="14"/>
          </p:nvPr>
        </p:nvPicPr>
        <p:blipFill>
          <a:blip r:embed="rId6" cstate="print">
            <a:extLst>
              <a:ext uri="{28A0092B-C50C-407E-A947-70E740481C1C}">
                <a14:useLocalDpi xmlns:a14="http://schemas.microsoft.com/office/drawing/2010/main" val="0"/>
              </a:ext>
            </a:extLst>
          </a:blip>
          <a:stretch>
            <a:fillRect/>
          </a:stretch>
        </p:blipFill>
        <p:spPr>
          <a:xfrm>
            <a:off x="6423660" y="1814284"/>
            <a:ext cx="1917700" cy="1409700"/>
          </a:xfrm>
          <a:ln w="38100">
            <a:solidFill>
              <a:srgbClr val="5F3069"/>
            </a:solidFill>
          </a:ln>
        </p:spPr>
      </p:pic>
      <p:pic>
        <p:nvPicPr>
          <p:cNvPr id="19" name="Content Placeholder 7">
            <a:extLst>
              <a:ext uri="{FF2B5EF4-FFF2-40B4-BE49-F238E27FC236}">
                <a16:creationId xmlns:a16="http://schemas.microsoft.com/office/drawing/2014/main" id="{716AC08F-9607-A249-AB68-172F5E2F1455}"/>
              </a:ext>
            </a:extLst>
          </p:cNvPr>
          <p:cNvPicPr>
            <a:picLocks noGrp="1" noChangeAspect="1"/>
          </p:cNvPicPr>
          <p:nvPr>
            <p:ph sz="quarter" idx="3"/>
          </p:nvPr>
        </p:nvPicPr>
        <p:blipFill>
          <a:blip r:embed="rId7"/>
          <a:stretch>
            <a:fillRect/>
          </a:stretch>
        </p:blipFill>
        <p:spPr>
          <a:xfrm>
            <a:off x="848166" y="3693478"/>
            <a:ext cx="2875602" cy="2187575"/>
          </a:xfrm>
          <a:prstGeom prst="rect">
            <a:avLst/>
          </a:prstGeom>
          <a:ln>
            <a:solidFill>
              <a:schemeClr val="tx1"/>
            </a:solidFill>
          </a:ln>
        </p:spPr>
      </p:pic>
      <p:pic>
        <p:nvPicPr>
          <p:cNvPr id="20" name="Content Placeholder 2">
            <a:extLst>
              <a:ext uri="{FF2B5EF4-FFF2-40B4-BE49-F238E27FC236}">
                <a16:creationId xmlns:a16="http://schemas.microsoft.com/office/drawing/2014/main" id="{6753B5A7-2D0B-4F40-B7F2-7DDB1BAE3911}"/>
              </a:ext>
            </a:extLst>
          </p:cNvPr>
          <p:cNvPicPr>
            <a:picLocks noGrp="1" noChangeAspect="1"/>
          </p:cNvPicPr>
          <p:nvPr>
            <p:ph sz="quarter" idx="4"/>
          </p:nvPr>
        </p:nvPicPr>
        <p:blipFill>
          <a:blip r:embed="rId8"/>
          <a:stretch>
            <a:fillRect/>
          </a:stretch>
        </p:blipFill>
        <p:spPr>
          <a:xfrm>
            <a:off x="5961577" y="3672417"/>
            <a:ext cx="2396821" cy="2187575"/>
          </a:xfrm>
          <a:prstGeom prst="rect">
            <a:avLst/>
          </a:prstGeom>
          <a:ln>
            <a:solidFill>
              <a:schemeClr val="tx1"/>
            </a:solidFill>
          </a:ln>
        </p:spPr>
      </p:pic>
    </p:spTree>
    <p:extLst>
      <p:ext uri="{BB962C8B-B14F-4D97-AF65-F5344CB8AC3E}">
        <p14:creationId xmlns:p14="http://schemas.microsoft.com/office/powerpoint/2010/main" val="1573328123"/>
      </p:ext>
    </p:extLst>
  </p:cSld>
  <p:clrMapOvr>
    <a:masterClrMapping/>
  </p:clrMapOvr>
</p:sld>
</file>

<file path=ppt/theme/theme1.xml><?xml version="1.0" encoding="utf-8"?>
<a:theme xmlns:a="http://schemas.openxmlformats.org/drawingml/2006/main" name="3_Office Theme">
  <a:themeElements>
    <a:clrScheme name="CDE ELD">
      <a:dk1>
        <a:srgbClr val="515E6E"/>
      </a:dk1>
      <a:lt1>
        <a:srgbClr val="FFFFFF"/>
      </a:lt1>
      <a:dk2>
        <a:srgbClr val="1C3F71"/>
      </a:dk2>
      <a:lt2>
        <a:srgbClr val="CEDCE1"/>
      </a:lt2>
      <a:accent1>
        <a:srgbClr val="07509C"/>
      </a:accent1>
      <a:accent2>
        <a:srgbClr val="28A98A"/>
      </a:accent2>
      <a:accent3>
        <a:srgbClr val="A85524"/>
      </a:accent3>
      <a:accent4>
        <a:srgbClr val="1C3F71"/>
      </a:accent4>
      <a:accent5>
        <a:srgbClr val="AA4C9C"/>
      </a:accent5>
      <a:accent6>
        <a:srgbClr val="99BAE2"/>
      </a:accent6>
      <a:hlink>
        <a:srgbClr val="28A98A"/>
      </a:hlink>
      <a:folHlink>
        <a:srgbClr val="A855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544</Words>
  <Application>Microsoft Office PowerPoint</Application>
  <PresentationFormat>On-screen Show (4:3)</PresentationFormat>
  <Paragraphs>56</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Courier New</vt:lpstr>
      <vt:lpstr>Times</vt:lpstr>
      <vt:lpstr>Wingdings</vt:lpstr>
      <vt:lpstr>3_Office Theme</vt:lpstr>
      <vt:lpstr>Preschool Program Guidelines</vt:lpstr>
      <vt:lpstr>Benefits of Bilingualism </vt:lpstr>
      <vt:lpstr>Why Both Languages Are Important</vt:lpstr>
      <vt:lpstr>Chapter 6 (p. 75): Support for Young Dual Language Learners</vt:lpstr>
      <vt:lpstr>Let’s Watch an Example</vt:lpstr>
      <vt:lpstr>Application of Best Practices</vt:lpstr>
      <vt:lpstr>Other Resources to Rely 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2019-03-28T21:30:15Z</dcterms:created>
  <dcterms:modified xsi:type="dcterms:W3CDTF">2019-04-10T19:28:22Z</dcterms:modified>
</cp:coreProperties>
</file>