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2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305800" cy="5943599"/>
          </a:xfrm>
          <a:prstGeom prst="rect">
            <a:avLst/>
          </a:prstGeom>
          <a:ln w="38100">
            <a:solidFill>
              <a:srgbClr val="FF3300"/>
            </a:solidFill>
          </a:ln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1026" name="Picture 2" descr="Domain_PD_Ico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609600"/>
            <a:ext cx="10382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338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8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7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5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42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961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66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9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0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EC8C98-2710-4B0D-8AF8-74966C702BF3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12AB7C-5996-4AC3-A961-6194D849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8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457200"/>
            <a:ext cx="8305800" cy="5943599"/>
          </a:xfrm>
          <a:prstGeom prst="rect">
            <a:avLst/>
          </a:prstGeom>
          <a:ln w="38100">
            <a:solidFill>
              <a:srgbClr val="FF3300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x</a:t>
            </a:r>
            <a:endParaRPr lang="en-US" dirty="0"/>
          </a:p>
        </p:txBody>
      </p:sp>
      <p:pic>
        <p:nvPicPr>
          <p:cNvPr id="8" name="Picture 2" descr="Domain_PD_Icon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609600"/>
            <a:ext cx="10382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 userDrawn="1"/>
        </p:nvSpPr>
        <p:spPr>
          <a:xfrm>
            <a:off x="3425676" y="6488668"/>
            <a:ext cx="215475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©2016 California Department of Education.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621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556808"/>
            <a:ext cx="80772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FMS</a:t>
            </a:r>
          </a:p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Definition Cards</a:t>
            </a:r>
          </a:p>
          <a:p>
            <a:pPr algn="ctr"/>
            <a:r>
              <a:rPr lang="en-US" sz="3600" dirty="0">
                <a:latin typeface="Arial" pitchFamily="34" charset="0"/>
                <a:cs typeface="Arial" pitchFamily="34" charset="0"/>
              </a:rPr>
              <a:t>(Print on cardstock)</a:t>
            </a:r>
          </a:p>
        </p:txBody>
      </p:sp>
    </p:spTree>
    <p:extLst>
      <p:ext uri="{BB962C8B-B14F-4D97-AF65-F5344CB8AC3E}">
        <p14:creationId xmlns:p14="http://schemas.microsoft.com/office/powerpoint/2010/main" val="2317781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0080" y="1615619"/>
            <a:ext cx="8077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A large motor skill that is a form of striking in which one foot is used to apply force to the ball. </a:t>
            </a:r>
          </a:p>
        </p:txBody>
      </p:sp>
    </p:spTree>
    <p:extLst>
      <p:ext uri="{BB962C8B-B14F-4D97-AF65-F5344CB8AC3E}">
        <p14:creationId xmlns:p14="http://schemas.microsoft.com/office/powerpoint/2010/main" val="3511591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941016"/>
            <a:ext cx="838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atin typeface="Arial" pitchFamily="34" charset="0"/>
                <a:cs typeface="Arial" pitchFamily="34" charset="0"/>
              </a:rPr>
              <a:t>Running and then taking off with one foot with an elongated step and landing on the opposite foot. It looks like a big step with an extended flight phase in the air. </a:t>
            </a:r>
          </a:p>
        </p:txBody>
      </p:sp>
    </p:spTree>
    <p:extLst>
      <p:ext uri="{BB962C8B-B14F-4D97-AF65-F5344CB8AC3E}">
        <p14:creationId xmlns:p14="http://schemas.microsoft.com/office/powerpoint/2010/main" val="3511591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556808"/>
            <a:ext cx="8077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The ability to project the body into or through space. </a:t>
            </a:r>
          </a:p>
        </p:txBody>
      </p:sp>
    </p:spTree>
    <p:extLst>
      <p:ext uri="{BB962C8B-B14F-4D97-AF65-F5344CB8AC3E}">
        <p14:creationId xmlns:p14="http://schemas.microsoft.com/office/powerpoint/2010/main" val="1646944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770995"/>
            <a:ext cx="8229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Arial" pitchFamily="34" charset="0"/>
                <a:cs typeface="Arial" pitchFamily="34" charset="0"/>
              </a:rPr>
              <a:t>Also known as object-control skills in which the arms, hands, legs, and feet are used to give force to an object (for example, throwing a ball) or to receive and absorb the force from an object (for example, catching a ball). </a:t>
            </a:r>
          </a:p>
        </p:txBody>
      </p:sp>
    </p:spTree>
    <p:extLst>
      <p:ext uri="{BB962C8B-B14F-4D97-AF65-F5344CB8AC3E}">
        <p14:creationId xmlns:p14="http://schemas.microsoft.com/office/powerpoint/2010/main" val="3426998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556808"/>
            <a:ext cx="8077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Observable,           goal-directed movement patterns.</a:t>
            </a:r>
          </a:p>
        </p:txBody>
      </p:sp>
    </p:spTree>
    <p:extLst>
      <p:ext uri="{BB962C8B-B14F-4D97-AF65-F5344CB8AC3E}">
        <p14:creationId xmlns:p14="http://schemas.microsoft.com/office/powerpoint/2010/main" val="3426998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828800"/>
            <a:ext cx="8077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Projecting of the body into space with an alternative foot support, such as walking, and a flight phase when both feet are off the ground. </a:t>
            </a:r>
          </a:p>
        </p:txBody>
      </p:sp>
    </p:spTree>
    <p:extLst>
      <p:ext uri="{BB962C8B-B14F-4D97-AF65-F5344CB8AC3E}">
        <p14:creationId xmlns:p14="http://schemas.microsoft.com/office/powerpoint/2010/main" val="3426998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676400"/>
            <a:ext cx="8077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Demonstrating a form of galloping in which the child steps purposefully in a sideward direction.</a:t>
            </a:r>
          </a:p>
        </p:txBody>
      </p:sp>
    </p:spTree>
    <p:extLst>
      <p:ext uri="{BB962C8B-B14F-4D97-AF65-F5344CB8AC3E}">
        <p14:creationId xmlns:p14="http://schemas.microsoft.com/office/powerpoint/2010/main" val="3426998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556808"/>
            <a:ext cx="807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Maintaining balance while still. </a:t>
            </a:r>
          </a:p>
        </p:txBody>
      </p:sp>
    </p:spTree>
    <p:extLst>
      <p:ext uri="{BB962C8B-B14F-4D97-AF65-F5344CB8AC3E}">
        <p14:creationId xmlns:p14="http://schemas.microsoft.com/office/powerpoint/2010/main" val="3426998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556808"/>
            <a:ext cx="8077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Arial" pitchFamily="34" charset="0"/>
                <a:cs typeface="Arial" pitchFamily="34" charset="0"/>
              </a:rPr>
              <a:t>A large motor skill that involves the action of giving force to an object by propelling it in the air with a hand or an implement, such as a paddle, racket, or bat.</a:t>
            </a:r>
          </a:p>
        </p:txBody>
      </p:sp>
    </p:spTree>
    <p:extLst>
      <p:ext uri="{BB962C8B-B14F-4D97-AF65-F5344CB8AC3E}">
        <p14:creationId xmlns:p14="http://schemas.microsoft.com/office/powerpoint/2010/main" val="3426998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600200"/>
            <a:ext cx="8153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atin typeface="Arial" pitchFamily="34" charset="0"/>
                <a:cs typeface="Arial" pitchFamily="34" charset="0"/>
              </a:rPr>
              <a:t>A large motor skill that involves projecting a ball in a for­ward direction using an overarm action and stepping in opposition. The ball is released in front of the body (like a baseball throw). </a:t>
            </a:r>
          </a:p>
        </p:txBody>
      </p:sp>
    </p:spTree>
    <p:extLst>
      <p:ext uri="{BB962C8B-B14F-4D97-AF65-F5344CB8AC3E}">
        <p14:creationId xmlns:p14="http://schemas.microsoft.com/office/powerpoint/2010/main" val="3426998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005548"/>
            <a:ext cx="8077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The ability to maintain body control while moving and while still.</a:t>
            </a:r>
          </a:p>
        </p:txBody>
      </p:sp>
    </p:spTree>
    <p:extLst>
      <p:ext uri="{BB962C8B-B14F-4D97-AF65-F5344CB8AC3E}">
        <p14:creationId xmlns:p14="http://schemas.microsoft.com/office/powerpoint/2010/main" val="371257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524000"/>
            <a:ext cx="8229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atin typeface="Arial" pitchFamily="34" charset="0"/>
                <a:cs typeface="Arial" pitchFamily="34" charset="0"/>
              </a:rPr>
              <a:t>A large motor skill that involves projecting an object in a forward direction by using an underarm action and stepping with the opposite foot; object is released at waist level.</a:t>
            </a:r>
          </a:p>
        </p:txBody>
      </p:sp>
    </p:spTree>
    <p:extLst>
      <p:ext uri="{BB962C8B-B14F-4D97-AF65-F5344CB8AC3E}">
        <p14:creationId xmlns:p14="http://schemas.microsoft.com/office/powerpoint/2010/main" val="3426998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981200"/>
            <a:ext cx="8077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Transferring weight from one foot to another while moving across the floor.</a:t>
            </a:r>
          </a:p>
        </p:txBody>
      </p:sp>
    </p:spTree>
    <p:extLst>
      <p:ext uri="{BB962C8B-B14F-4D97-AF65-F5344CB8AC3E}">
        <p14:creationId xmlns:p14="http://schemas.microsoft.com/office/powerpoint/2010/main" val="3426998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005548"/>
            <a:ext cx="8077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600" b="1" dirty="0">
                <a:latin typeface="Arial" pitchFamily="34" charset="0"/>
                <a:cs typeface="Arial" pitchFamily="34" charset="0"/>
              </a:rPr>
              <a:t>A large motor skill that involves the use of hands to stop and trap a tossed or flying object.</a:t>
            </a:r>
          </a:p>
        </p:txBody>
      </p:sp>
    </p:spTree>
    <p:extLst>
      <p:ext uri="{BB962C8B-B14F-4D97-AF65-F5344CB8AC3E}">
        <p14:creationId xmlns:p14="http://schemas.microsoft.com/office/powerpoint/2010/main" val="1872608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556808"/>
            <a:ext cx="807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Arial" pitchFamily="34" charset="0"/>
                <a:cs typeface="Arial" pitchFamily="34" charset="0"/>
              </a:rPr>
              <a:t>Maintaining balance while in motion.</a:t>
            </a:r>
          </a:p>
        </p:txBody>
      </p:sp>
    </p:spTree>
    <p:extLst>
      <p:ext uri="{BB962C8B-B14F-4D97-AF65-F5344CB8AC3E}">
        <p14:creationId xmlns:p14="http://schemas.microsoft.com/office/powerpoint/2010/main" val="1872608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676400"/>
            <a:ext cx="8077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atin typeface="Arial" pitchFamily="34" charset="0"/>
                <a:cs typeface="Arial" pitchFamily="34" charset="0"/>
              </a:rPr>
              <a:t>A physical activity, such as using crayons, stacking blocks, or cutting with scissors, that uses the smaller muscle groups of primarily the fingers, hands, and wrists.</a:t>
            </a:r>
          </a:p>
        </p:txBody>
      </p:sp>
    </p:spTree>
    <p:extLst>
      <p:ext uri="{BB962C8B-B14F-4D97-AF65-F5344CB8AC3E}">
        <p14:creationId xmlns:p14="http://schemas.microsoft.com/office/powerpoint/2010/main" val="2675055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847195"/>
            <a:ext cx="8077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600" b="1" dirty="0">
                <a:latin typeface="Arial" pitchFamily="34" charset="0"/>
                <a:cs typeface="Arial" pitchFamily="34" charset="0"/>
              </a:rPr>
              <a:t>Making a forward step motion with a leading foot followed by a leap motion of the trailing foot. </a:t>
            </a:r>
          </a:p>
        </p:txBody>
      </p:sp>
    </p:spTree>
    <p:extLst>
      <p:ext uri="{BB962C8B-B14F-4D97-AF65-F5344CB8AC3E}">
        <p14:creationId xmlns:p14="http://schemas.microsoft.com/office/powerpoint/2010/main" val="2196464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057400"/>
            <a:ext cx="8077200" cy="3935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A physical activity, such as throwing, striking, running, or jumping, that uses the major muscle groups of the arms, legs, and trunk. </a:t>
            </a:r>
            <a:endParaRPr lang="en-US" sz="44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11591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600200"/>
            <a:ext cx="8077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atin typeface="Arial" pitchFamily="34" charset="0"/>
                <a:cs typeface="Arial" pitchFamily="34" charset="0"/>
              </a:rPr>
              <a:t>Projecting the body in space by taking off on one foot and landing on the same foot. Hopping is a more com­plicated version of jumping and requires a higher degree of strength.</a:t>
            </a:r>
          </a:p>
        </p:txBody>
      </p:sp>
    </p:spTree>
    <p:extLst>
      <p:ext uri="{BB962C8B-B14F-4D97-AF65-F5344CB8AC3E}">
        <p14:creationId xmlns:p14="http://schemas.microsoft.com/office/powerpoint/2010/main" val="3511591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752600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Projecting of the body into the air from a force generated by arms and one or two feet and landing on two feet. There are three forms of jumping: jump­ing (up) for height, jumping for distance, jumping (down) from a distance. Jump­ing requires coordination of all body parts. </a:t>
            </a:r>
          </a:p>
        </p:txBody>
      </p:sp>
    </p:spTree>
    <p:extLst>
      <p:ext uri="{BB962C8B-B14F-4D97-AF65-F5344CB8AC3E}">
        <p14:creationId xmlns:p14="http://schemas.microsoft.com/office/powerpoint/2010/main" val="3511591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512</Words>
  <Application>Microsoft Office PowerPoint</Application>
  <PresentationFormat>On-screen Show (4:3)</PresentationFormat>
  <Paragraphs>23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Patty</dc:creator>
  <cp:lastModifiedBy>Jana L. Peeters</cp:lastModifiedBy>
  <cp:revision>7</cp:revision>
  <dcterms:created xsi:type="dcterms:W3CDTF">2016-07-21T03:53:08Z</dcterms:created>
  <dcterms:modified xsi:type="dcterms:W3CDTF">2016-09-30T16:07:32Z</dcterms:modified>
</cp:coreProperties>
</file>