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7" r:id="rId16"/>
    <p:sldId id="290" r:id="rId17"/>
    <p:sldId id="291" r:id="rId18"/>
    <p:sldId id="292" r:id="rId19"/>
    <p:sldId id="293" r:id="rId20"/>
    <p:sldId id="294" r:id="rId21"/>
    <p:sldId id="29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2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305800" cy="5943599"/>
          </a:xfrm>
          <a:prstGeom prst="rect">
            <a:avLst/>
          </a:prstGeom>
          <a:ln w="38100">
            <a:solidFill>
              <a:srgbClr val="FF3300"/>
            </a:solidFill>
          </a:ln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1026" name="Picture 2" descr="Domain_PD_Ico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09600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38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8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7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5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4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6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6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9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0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8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457200"/>
            <a:ext cx="8305800" cy="5943599"/>
          </a:xfrm>
          <a:prstGeom prst="rect">
            <a:avLst/>
          </a:prstGeom>
          <a:ln w="38100">
            <a:solidFill>
              <a:srgbClr val="FF3300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x</a:t>
            </a:r>
            <a:endParaRPr lang="en-US" dirty="0"/>
          </a:p>
        </p:txBody>
      </p:sp>
      <p:pic>
        <p:nvPicPr>
          <p:cNvPr id="8" name="Picture 2" descr="Domain_PD_Icon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09600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425676" y="6488668"/>
            <a:ext cx="215475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©2016 California Department of Education.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62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556808"/>
            <a:ext cx="80772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FMS</a:t>
            </a:r>
          </a:p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Vocabulary Cards</a:t>
            </a:r>
          </a:p>
          <a:p>
            <a:pPr algn="ctr"/>
            <a:r>
              <a:rPr lang="en-US" sz="3600" dirty="0">
                <a:latin typeface="Arial" pitchFamily="34" charset="0"/>
                <a:cs typeface="Arial" pitchFamily="34" charset="0"/>
              </a:rPr>
              <a:t>(Print on cardstock)</a:t>
            </a:r>
          </a:p>
        </p:txBody>
      </p:sp>
    </p:spTree>
    <p:extLst>
      <p:ext uri="{BB962C8B-B14F-4D97-AF65-F5344CB8AC3E}">
        <p14:creationId xmlns:p14="http://schemas.microsoft.com/office/powerpoint/2010/main" val="2317781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kicking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leaping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locomotor skills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manipulative skills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movement skills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running</a:t>
            </a:r>
          </a:p>
        </p:txBody>
      </p:sp>
    </p:spTree>
    <p:extLst>
      <p:ext uri="{BB962C8B-B14F-4D97-AF65-F5344CB8AC3E}">
        <p14:creationId xmlns:p14="http://schemas.microsoft.com/office/powerpoint/2010/main" val="2229052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sliding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static balance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striking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throwing overhand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balance</a:t>
            </a:r>
          </a:p>
        </p:txBody>
      </p:sp>
    </p:spTree>
    <p:extLst>
      <p:ext uri="{BB962C8B-B14F-4D97-AF65-F5344CB8AC3E}">
        <p14:creationId xmlns:p14="http://schemas.microsoft.com/office/powerpoint/2010/main" val="371257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tossing underhand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walking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catching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dynamic balance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fine motor activity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galloping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gross motor activity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hopping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200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jumping</a:t>
            </a:r>
          </a:p>
        </p:txBody>
      </p:sp>
    </p:spTree>
    <p:extLst>
      <p:ext uri="{BB962C8B-B14F-4D97-AF65-F5344CB8AC3E}">
        <p14:creationId xmlns:p14="http://schemas.microsoft.com/office/powerpoint/2010/main" val="303463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39</Words>
  <Application>Microsoft Office PowerPoint</Application>
  <PresentationFormat>On-screen Show (4:3)</PresentationFormat>
  <Paragraphs>23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Patty</dc:creator>
  <cp:lastModifiedBy>Jana L. Peeters</cp:lastModifiedBy>
  <cp:revision>8</cp:revision>
  <dcterms:created xsi:type="dcterms:W3CDTF">2016-07-21T03:53:08Z</dcterms:created>
  <dcterms:modified xsi:type="dcterms:W3CDTF">2016-09-30T15:57:00Z</dcterms:modified>
</cp:coreProperties>
</file>