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22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93302-F3A9-5941-AD05-5E4188331F82}" type="datetimeFigureOut">
              <a:rPr lang="en-US" smtClean="0"/>
              <a:t>9/26/16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598B6-6F84-6648-A031-4D9802523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24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88EB84-3837-5949-AF8F-C36EAA97E213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Blow up photos, Make binoculars, hunt for opportunities they see in the environment.</a:t>
            </a:r>
            <a:endParaRPr lang="en-US" dirty="0"/>
          </a:p>
        </p:txBody>
      </p:sp>
      <p:sp>
        <p:nvSpPr>
          <p:cNvPr id="3277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7312B99-5124-AB41-88A2-F85CB6900AC1}" type="slidenum">
              <a:rPr lang="en-US" sz="12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MS PGothic" charset="0"/>
                <a:cs typeface="MS PGothic" charset="0"/>
              </a:rPr>
              <a:pPr algn="r" eaLnBrk="1" hangingPunct="1"/>
              <a:t>2</a:t>
            </a:fld>
            <a:endParaRPr lang="en-US" sz="120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88EB84-3837-5949-AF8F-C36EAA97E213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Blow up photos, Make binoculars, hunt for opportunities they see in the environment.</a:t>
            </a:r>
            <a:endParaRPr lang="en-US" dirty="0"/>
          </a:p>
        </p:txBody>
      </p:sp>
      <p:sp>
        <p:nvSpPr>
          <p:cNvPr id="3277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7312B99-5124-AB41-88A2-F85CB6900AC1}" type="slidenum">
              <a:rPr lang="en-US" sz="12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MS PGothic" charset="0"/>
                <a:cs typeface="MS PGothic" charset="0"/>
              </a:rPr>
              <a:pPr algn="r" eaLnBrk="1" hangingPunct="1"/>
              <a:t>3</a:t>
            </a:fld>
            <a:endParaRPr lang="en-US" sz="120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88EB84-3837-5949-AF8F-C36EAA97E213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Blow up photos, Make binoculars, hunt for opportunities they see in the environment.</a:t>
            </a:r>
            <a:endParaRPr lang="en-US" dirty="0"/>
          </a:p>
        </p:txBody>
      </p:sp>
      <p:sp>
        <p:nvSpPr>
          <p:cNvPr id="3277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7312B99-5124-AB41-88A2-F85CB6900AC1}" type="slidenum">
              <a:rPr lang="en-US" sz="12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MS PGothic" charset="0"/>
                <a:cs typeface="MS PGothic" charset="0"/>
              </a:rPr>
              <a:pPr algn="r" eaLnBrk="1" hangingPunct="1"/>
              <a:t>4</a:t>
            </a:fld>
            <a:endParaRPr lang="en-US" sz="120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88EB84-3837-5949-AF8F-C36EAA97E213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Blow up photos, Make binoculars, hunt for opportunities they see in the environment.</a:t>
            </a:r>
            <a:endParaRPr lang="en-US" dirty="0"/>
          </a:p>
        </p:txBody>
      </p:sp>
      <p:sp>
        <p:nvSpPr>
          <p:cNvPr id="3277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7312B99-5124-AB41-88A2-F85CB6900AC1}" type="slidenum">
              <a:rPr lang="en-US" sz="12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MS PGothic" charset="0"/>
                <a:cs typeface="MS PGothic" charset="0"/>
              </a:rPr>
              <a:pPr algn="r" eaLnBrk="1" hangingPunct="1"/>
              <a:t>5</a:t>
            </a:fld>
            <a:endParaRPr lang="en-US" sz="120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7192-4123-3740-B806-D0D7F2C83F8B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3315-5D37-A841-A750-DB7F54014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16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7192-4123-3740-B806-D0D7F2C83F8B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3315-5D37-A841-A750-DB7F54014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99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7192-4123-3740-B806-D0D7F2C83F8B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3315-5D37-A841-A750-DB7F54014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0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7192-4123-3740-B806-D0D7F2C83F8B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3315-5D37-A841-A750-DB7F54014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2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7192-4123-3740-B806-D0D7F2C83F8B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3315-5D37-A841-A750-DB7F54014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3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7192-4123-3740-B806-D0D7F2C83F8B}" type="datetimeFigureOut">
              <a:rPr lang="en-US" smtClean="0"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3315-5D37-A841-A750-DB7F54014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5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7192-4123-3740-B806-D0D7F2C83F8B}" type="datetimeFigureOut">
              <a:rPr lang="en-US" smtClean="0"/>
              <a:t>9/26/16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3315-5D37-A841-A750-DB7F54014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0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7192-4123-3740-B806-D0D7F2C83F8B}" type="datetimeFigureOut">
              <a:rPr lang="en-US" smtClean="0"/>
              <a:t>9/26/16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3315-5D37-A841-A750-DB7F54014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0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7192-4123-3740-B806-D0D7F2C83F8B}" type="datetimeFigureOut">
              <a:rPr lang="en-US" smtClean="0"/>
              <a:t>9/26/16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3315-5D37-A841-A750-DB7F54014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2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7192-4123-3740-B806-D0D7F2C83F8B}" type="datetimeFigureOut">
              <a:rPr lang="en-US" smtClean="0"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3315-5D37-A841-A750-DB7F54014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2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7192-4123-3740-B806-D0D7F2C83F8B}" type="datetimeFigureOut">
              <a:rPr lang="en-US" smtClean="0"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3315-5D37-A841-A750-DB7F54014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85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B7192-4123-3740-B806-D0D7F2C83F8B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73315-5D37-A841-A750-DB7F54014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5"/>
          <p:cNvSpPr>
            <a:spLocks noGrp="1"/>
          </p:cNvSpPr>
          <p:nvPr>
            <p:ph type="ctrTitle"/>
          </p:nvPr>
        </p:nvSpPr>
        <p:spPr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/>
          <a:lstStyle/>
          <a:p>
            <a:r>
              <a:rPr lang="en-US" sz="4000" b="1" kern="1200" dirty="0" smtClean="0">
                <a:solidFill>
                  <a:srgbClr val="FFFFFF"/>
                </a:solidFill>
                <a:effectLst/>
                <a:latin typeface="Arial"/>
                <a:ea typeface="MS PGothic"/>
                <a:cs typeface="MS PGothic"/>
              </a:rPr>
              <a:t>Photo Detectives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773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6772" b="28124"/>
          <a:stretch/>
        </p:blipFill>
        <p:spPr>
          <a:xfrm>
            <a:off x="0" y="81622"/>
            <a:ext cx="9144000" cy="6731389"/>
          </a:xfrm>
          <a:prstGeom prst="rect">
            <a:avLst/>
          </a:prstGeom>
        </p:spPr>
      </p:pic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381000" y="6622418"/>
            <a:ext cx="83947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sz="900" dirty="0">
                <a:solidFill>
                  <a:schemeClr val="bg1"/>
                </a:solidFill>
                <a:cs typeface="Times New Roman" charset="0"/>
              </a:rPr>
              <a:t>©2016 California Department of Education (CDE) with the </a:t>
            </a:r>
            <a:r>
              <a:rPr lang="en-US" sz="900" dirty="0" err="1">
                <a:solidFill>
                  <a:schemeClr val="bg1"/>
                </a:solidFill>
                <a:cs typeface="Times New Roman" charset="0"/>
              </a:rPr>
              <a:t>WestEd</a:t>
            </a:r>
            <a:r>
              <a:rPr lang="en-US" sz="900" dirty="0">
                <a:solidFill>
                  <a:schemeClr val="bg1"/>
                </a:solidFill>
                <a:cs typeface="Times New Roman" charset="0"/>
              </a:rPr>
              <a:t> Center for Child &amp; Family Studies, California Preschool Instructional Network (CPIN). (05/2016) </a:t>
            </a:r>
          </a:p>
        </p:txBody>
      </p:sp>
    </p:spTree>
    <p:extLst>
      <p:ext uri="{BB962C8B-B14F-4D97-AF65-F5344CB8AC3E}">
        <p14:creationId xmlns:p14="http://schemas.microsoft.com/office/powerpoint/2010/main" val="1684764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550" b="3436"/>
          <a:stretch/>
        </p:blipFill>
        <p:spPr>
          <a:xfrm>
            <a:off x="54423" y="470330"/>
            <a:ext cx="9019011" cy="6152088"/>
          </a:xfrm>
          <a:prstGeom prst="rect">
            <a:avLst/>
          </a:prstGeom>
        </p:spPr>
      </p:pic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381000" y="6622418"/>
            <a:ext cx="83947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sz="900" dirty="0">
                <a:solidFill>
                  <a:schemeClr val="bg1"/>
                </a:solidFill>
                <a:cs typeface="Times New Roman" charset="0"/>
              </a:rPr>
              <a:t>©2016 California Department of Education (CDE) with the </a:t>
            </a:r>
            <a:r>
              <a:rPr lang="en-US" sz="900" dirty="0" err="1">
                <a:solidFill>
                  <a:schemeClr val="bg1"/>
                </a:solidFill>
                <a:cs typeface="Times New Roman" charset="0"/>
              </a:rPr>
              <a:t>WestEd</a:t>
            </a:r>
            <a:r>
              <a:rPr lang="en-US" sz="900" dirty="0">
                <a:solidFill>
                  <a:schemeClr val="bg1"/>
                </a:solidFill>
                <a:cs typeface="Times New Roman" charset="0"/>
              </a:rPr>
              <a:t> Center for Child &amp; Family Studies, California Preschool Instructional Network (CPIN). (05/2016) </a:t>
            </a:r>
          </a:p>
        </p:txBody>
      </p:sp>
    </p:spTree>
    <p:extLst>
      <p:ext uri="{BB962C8B-B14F-4D97-AF65-F5344CB8AC3E}">
        <p14:creationId xmlns:p14="http://schemas.microsoft.com/office/powerpoint/2010/main" val="114284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147" t="564" r="1228" b="171"/>
          <a:stretch/>
        </p:blipFill>
        <p:spPr>
          <a:xfrm>
            <a:off x="81808" y="555160"/>
            <a:ext cx="9062192" cy="6067258"/>
          </a:xfrm>
          <a:prstGeom prst="rect">
            <a:avLst/>
          </a:prstGeom>
        </p:spPr>
      </p:pic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381000" y="6622418"/>
            <a:ext cx="83947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sz="900" dirty="0">
                <a:solidFill>
                  <a:schemeClr val="bg1"/>
                </a:solidFill>
                <a:cs typeface="Times New Roman" charset="0"/>
              </a:rPr>
              <a:t>©2016 California Department of Education (CDE) with the </a:t>
            </a:r>
            <a:r>
              <a:rPr lang="en-US" sz="900" dirty="0" err="1">
                <a:solidFill>
                  <a:schemeClr val="bg1"/>
                </a:solidFill>
                <a:cs typeface="Times New Roman" charset="0"/>
              </a:rPr>
              <a:t>WestEd</a:t>
            </a:r>
            <a:r>
              <a:rPr lang="en-US" sz="900" dirty="0">
                <a:solidFill>
                  <a:schemeClr val="bg1"/>
                </a:solidFill>
                <a:cs typeface="Times New Roman" charset="0"/>
              </a:rPr>
              <a:t> Center for Child &amp; Family Studies, California Preschool Instructional Network (CPIN). (05/2016) </a:t>
            </a:r>
          </a:p>
        </p:txBody>
      </p:sp>
    </p:spTree>
    <p:extLst>
      <p:ext uri="{BB962C8B-B14F-4D97-AF65-F5344CB8AC3E}">
        <p14:creationId xmlns:p14="http://schemas.microsoft.com/office/powerpoint/2010/main" val="114284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5063"/>
          <a:stretch/>
        </p:blipFill>
        <p:spPr>
          <a:xfrm>
            <a:off x="-11437" y="-374796"/>
            <a:ext cx="9155437" cy="7232796"/>
          </a:xfrm>
          <a:prstGeom prst="rect">
            <a:avLst/>
          </a:prstGeom>
        </p:spPr>
      </p:pic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381000" y="6622418"/>
            <a:ext cx="83947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sz="900" dirty="0">
                <a:solidFill>
                  <a:schemeClr val="bg1"/>
                </a:solidFill>
                <a:cs typeface="Times New Roman" charset="0"/>
              </a:rPr>
              <a:t>©2016 California Department of Education (CDE) with the </a:t>
            </a:r>
            <a:r>
              <a:rPr lang="en-US" sz="900" dirty="0" err="1">
                <a:solidFill>
                  <a:schemeClr val="bg1"/>
                </a:solidFill>
                <a:cs typeface="Times New Roman" charset="0"/>
              </a:rPr>
              <a:t>WestEd</a:t>
            </a:r>
            <a:r>
              <a:rPr lang="en-US" sz="900" dirty="0">
                <a:solidFill>
                  <a:schemeClr val="bg1"/>
                </a:solidFill>
                <a:cs typeface="Times New Roman" charset="0"/>
              </a:rPr>
              <a:t> Center for Child &amp; Family Studies, California Preschool Instructional Network (CPIN). (05/2016) </a:t>
            </a:r>
          </a:p>
        </p:txBody>
      </p:sp>
    </p:spTree>
    <p:extLst>
      <p:ext uri="{BB962C8B-B14F-4D97-AF65-F5344CB8AC3E}">
        <p14:creationId xmlns:p14="http://schemas.microsoft.com/office/powerpoint/2010/main" val="114284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202</Words>
  <Application>Microsoft Macintosh PowerPoint</Application>
  <PresentationFormat>On-screen Show (4:3)</PresentationFormat>
  <Paragraphs>17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Photo Detectives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Detectives </dc:title>
  <dc:creator>Heidi Mendenhall</dc:creator>
  <cp:lastModifiedBy>Heidi Mendenhall</cp:lastModifiedBy>
  <cp:revision>1</cp:revision>
  <dcterms:created xsi:type="dcterms:W3CDTF">2016-09-26T21:59:08Z</dcterms:created>
  <dcterms:modified xsi:type="dcterms:W3CDTF">2016-09-26T22:01:40Z</dcterms:modified>
</cp:coreProperties>
</file>