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61" d="100"/>
          <a:sy n="61" d="100"/>
        </p:scale>
        <p:origin x="8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2F5CF1-029A-1C4A-A133-4A5B44C62391}" type="doc">
      <dgm:prSet loTypeId="urn:microsoft.com/office/officeart/2005/8/layout/process1" loCatId="" qsTypeId="urn:microsoft.com/office/officeart/2005/8/quickstyle/simple4" qsCatId="simple" csTypeId="urn:microsoft.com/office/officeart/2005/8/colors/accent1_2" csCatId="accent1" phldr="1"/>
      <dgm:spPr/>
    </dgm:pt>
    <dgm:pt modelId="{2DDD4CB2-98FE-434E-A7E9-A91F65A97DDA}">
      <dgm:prSet phldrT="[Text]"/>
      <dgm:spPr>
        <a:solidFill>
          <a:srgbClr val="FFC000"/>
        </a:solidFill>
      </dgm:spPr>
      <dgm:t>
        <a:bodyPr/>
        <a:lstStyle/>
        <a:p>
          <a:r>
            <a:rPr lang="en-US" b="0" i="0" dirty="0">
              <a:latin typeface="Arial" panose="020B0604020202020204" pitchFamily="34" charset="0"/>
              <a:cs typeface="Arial" panose="020B0604020202020204" pitchFamily="34" charset="0"/>
            </a:rPr>
            <a:t>Teacher Sophisticated Vocabulary</a:t>
          </a:r>
        </a:p>
      </dgm:t>
    </dgm:pt>
    <dgm:pt modelId="{2C0FBDB8-8771-FC41-87E7-B5FB164DE0AE}" type="parTrans" cxnId="{A46A2928-1713-7547-9841-61E5882C9959}">
      <dgm:prSet/>
      <dgm:spPr/>
      <dgm:t>
        <a:bodyPr/>
        <a:lstStyle/>
        <a:p>
          <a:endParaRPr lang="en-US"/>
        </a:p>
      </dgm:t>
    </dgm:pt>
    <dgm:pt modelId="{0729A81D-1671-5D4B-BE6C-FAC792B895DE}" type="sibTrans" cxnId="{A46A2928-1713-7547-9841-61E5882C9959}">
      <dgm:prSet/>
      <dgm:spPr>
        <a:solidFill>
          <a:srgbClr val="C00000"/>
        </a:solidFill>
      </dgm:spPr>
      <dgm:t>
        <a:bodyPr/>
        <a:lstStyle/>
        <a:p>
          <a:endParaRPr lang="en-US"/>
        </a:p>
      </dgm:t>
    </dgm:pt>
    <dgm:pt modelId="{1FB5D69F-E2A5-F34E-B982-F34C770F05EC}">
      <dgm:prSet phldrT="[Text]"/>
      <dgm:spPr>
        <a:solidFill>
          <a:srgbClr val="FFC000"/>
        </a:solidFill>
      </dgm:spPr>
      <dgm:t>
        <a:bodyPr/>
        <a:lstStyle/>
        <a:p>
          <a:r>
            <a:rPr lang="en-US" b="0" i="0" dirty="0">
              <a:latin typeface="Arial" panose="020B0604020202020204" pitchFamily="34" charset="0"/>
              <a:cs typeface="Arial" panose="020B0604020202020204" pitchFamily="34" charset="0"/>
            </a:rPr>
            <a:t>Kindergarten Emergent Literacy</a:t>
          </a:r>
        </a:p>
      </dgm:t>
    </dgm:pt>
    <dgm:pt modelId="{6944E605-1C81-E348-81D0-916E1ECEE85E}" type="parTrans" cxnId="{1E065883-4854-4F46-A563-C052FD1E2E69}">
      <dgm:prSet/>
      <dgm:spPr/>
      <dgm:t>
        <a:bodyPr/>
        <a:lstStyle/>
        <a:p>
          <a:endParaRPr lang="en-US"/>
        </a:p>
      </dgm:t>
    </dgm:pt>
    <dgm:pt modelId="{5800F08F-204F-CE45-B726-1B853B630B86}" type="sibTrans" cxnId="{1E065883-4854-4F46-A563-C052FD1E2E69}">
      <dgm:prSet/>
      <dgm:spPr>
        <a:solidFill>
          <a:srgbClr val="C00000"/>
        </a:solidFill>
      </dgm:spPr>
      <dgm:t>
        <a:bodyPr/>
        <a:lstStyle/>
        <a:p>
          <a:endParaRPr lang="en-US"/>
        </a:p>
      </dgm:t>
    </dgm:pt>
    <dgm:pt modelId="{20AE6FE4-B111-D94C-BA90-C34396D7A7E0}">
      <dgm:prSet phldrT="[Text]"/>
      <dgm:spPr>
        <a:solidFill>
          <a:srgbClr val="FFC000"/>
        </a:solidFill>
      </dgm:spPr>
      <dgm:t>
        <a:bodyPr/>
        <a:lstStyle/>
        <a:p>
          <a:r>
            <a:rPr lang="en-US" b="0" i="0" dirty="0">
              <a:latin typeface="Arial" panose="020B0604020202020204" pitchFamily="34" charset="0"/>
              <a:cs typeface="Arial" panose="020B0604020202020204" pitchFamily="34" charset="0"/>
            </a:rPr>
            <a:t>4</a:t>
          </a:r>
          <a:r>
            <a:rPr lang="en-US" b="0" i="0" baseline="30000" dirty="0">
              <a:latin typeface="Arial" panose="020B0604020202020204" pitchFamily="34" charset="0"/>
              <a:cs typeface="Arial" panose="020B0604020202020204" pitchFamily="34" charset="0"/>
            </a:rPr>
            <a:t>th</a:t>
          </a:r>
          <a:r>
            <a:rPr lang="en-US" b="0" i="0" dirty="0">
              <a:latin typeface="Arial" panose="020B0604020202020204" pitchFamily="34" charset="0"/>
              <a:cs typeface="Arial" panose="020B0604020202020204" pitchFamily="34" charset="0"/>
            </a:rPr>
            <a:t> Grade Comprehension</a:t>
          </a:r>
        </a:p>
      </dgm:t>
    </dgm:pt>
    <dgm:pt modelId="{089F3B5C-2D25-7743-89AB-1DF20E0D9DE0}" type="parTrans" cxnId="{0A917706-772C-B146-A7D3-A4AFBE9D6C96}">
      <dgm:prSet/>
      <dgm:spPr/>
      <dgm:t>
        <a:bodyPr/>
        <a:lstStyle/>
        <a:p>
          <a:endParaRPr lang="en-US"/>
        </a:p>
      </dgm:t>
    </dgm:pt>
    <dgm:pt modelId="{F8EA5810-0C4C-444F-A85D-2C95DC9E5424}" type="sibTrans" cxnId="{0A917706-772C-B146-A7D3-A4AFBE9D6C96}">
      <dgm:prSet/>
      <dgm:spPr/>
      <dgm:t>
        <a:bodyPr/>
        <a:lstStyle/>
        <a:p>
          <a:pPr rtl="0"/>
          <a:endParaRPr lang="en-US"/>
        </a:p>
      </dgm:t>
    </dgm:pt>
    <dgm:pt modelId="{E2BD3E15-3F3E-404C-A249-980CE2047505}" type="pres">
      <dgm:prSet presAssocID="{122F5CF1-029A-1C4A-A133-4A5B44C62391}" presName="Name0" presStyleCnt="0">
        <dgm:presLayoutVars>
          <dgm:dir/>
          <dgm:resizeHandles val="exact"/>
        </dgm:presLayoutVars>
      </dgm:prSet>
      <dgm:spPr/>
    </dgm:pt>
    <dgm:pt modelId="{950FC0C4-52FF-A847-AAE6-4C0E0D7A50CB}" type="pres">
      <dgm:prSet presAssocID="{2DDD4CB2-98FE-434E-A7E9-A91F65A97DDA}" presName="node" presStyleLbl="node1" presStyleIdx="0" presStyleCnt="3">
        <dgm:presLayoutVars>
          <dgm:bulletEnabled val="1"/>
        </dgm:presLayoutVars>
      </dgm:prSet>
      <dgm:spPr/>
    </dgm:pt>
    <dgm:pt modelId="{234AFD1A-ADC1-FB4B-A22D-B1643658C193}" type="pres">
      <dgm:prSet presAssocID="{0729A81D-1671-5D4B-BE6C-FAC792B895DE}" presName="sibTrans" presStyleLbl="sibTrans2D1" presStyleIdx="0" presStyleCnt="2" custScaleX="181896"/>
      <dgm:spPr/>
    </dgm:pt>
    <dgm:pt modelId="{19A9CB3E-0933-B14C-B840-F488BF24CFC8}" type="pres">
      <dgm:prSet presAssocID="{0729A81D-1671-5D4B-BE6C-FAC792B895DE}" presName="connectorText" presStyleLbl="sibTrans2D1" presStyleIdx="0" presStyleCnt="2"/>
      <dgm:spPr/>
    </dgm:pt>
    <dgm:pt modelId="{AC3A73DC-B514-AF4B-9DCA-18C361E2AB20}" type="pres">
      <dgm:prSet presAssocID="{1FB5D69F-E2A5-F34E-B982-F34C770F05EC}" presName="node" presStyleLbl="node1" presStyleIdx="1" presStyleCnt="3">
        <dgm:presLayoutVars>
          <dgm:bulletEnabled val="1"/>
        </dgm:presLayoutVars>
      </dgm:prSet>
      <dgm:spPr/>
    </dgm:pt>
    <dgm:pt modelId="{F40F3EC2-FB45-8D48-8429-4EFC9159DDDD}" type="pres">
      <dgm:prSet presAssocID="{5800F08F-204F-CE45-B726-1B853B630B86}" presName="sibTrans" presStyleLbl="sibTrans2D1" presStyleIdx="1" presStyleCnt="2" custScaleX="186539"/>
      <dgm:spPr/>
    </dgm:pt>
    <dgm:pt modelId="{673B1C95-9A1B-3D4E-A609-37ADD037525D}" type="pres">
      <dgm:prSet presAssocID="{5800F08F-204F-CE45-B726-1B853B630B86}" presName="connectorText" presStyleLbl="sibTrans2D1" presStyleIdx="1" presStyleCnt="2"/>
      <dgm:spPr/>
    </dgm:pt>
    <dgm:pt modelId="{623BF2C0-278C-2C40-82D9-BE3F372142E4}" type="pres">
      <dgm:prSet presAssocID="{20AE6FE4-B111-D94C-BA90-C34396D7A7E0}" presName="node" presStyleLbl="node1" presStyleIdx="2" presStyleCnt="3">
        <dgm:presLayoutVars>
          <dgm:bulletEnabled val="1"/>
        </dgm:presLayoutVars>
      </dgm:prSet>
      <dgm:spPr/>
    </dgm:pt>
  </dgm:ptLst>
  <dgm:cxnLst>
    <dgm:cxn modelId="{0A917706-772C-B146-A7D3-A4AFBE9D6C96}" srcId="{122F5CF1-029A-1C4A-A133-4A5B44C62391}" destId="{20AE6FE4-B111-D94C-BA90-C34396D7A7E0}" srcOrd="2" destOrd="0" parTransId="{089F3B5C-2D25-7743-89AB-1DF20E0D9DE0}" sibTransId="{F8EA5810-0C4C-444F-A85D-2C95DC9E5424}"/>
    <dgm:cxn modelId="{2582EB06-0FFA-C34A-95CF-182A09EC5E9E}" type="presOf" srcId="{0729A81D-1671-5D4B-BE6C-FAC792B895DE}" destId="{234AFD1A-ADC1-FB4B-A22D-B1643658C193}" srcOrd="0" destOrd="0" presId="urn:microsoft.com/office/officeart/2005/8/layout/process1"/>
    <dgm:cxn modelId="{3C5C2211-95CF-B248-9781-2B28953A1922}" type="presOf" srcId="{1FB5D69F-E2A5-F34E-B982-F34C770F05EC}" destId="{AC3A73DC-B514-AF4B-9DCA-18C361E2AB20}" srcOrd="0" destOrd="0" presId="urn:microsoft.com/office/officeart/2005/8/layout/process1"/>
    <dgm:cxn modelId="{A46A2928-1713-7547-9841-61E5882C9959}" srcId="{122F5CF1-029A-1C4A-A133-4A5B44C62391}" destId="{2DDD4CB2-98FE-434E-A7E9-A91F65A97DDA}" srcOrd="0" destOrd="0" parTransId="{2C0FBDB8-8771-FC41-87E7-B5FB164DE0AE}" sibTransId="{0729A81D-1671-5D4B-BE6C-FAC792B895DE}"/>
    <dgm:cxn modelId="{A5193A83-81C0-1C44-AD19-55BE48BFF859}" type="presOf" srcId="{2DDD4CB2-98FE-434E-A7E9-A91F65A97DDA}" destId="{950FC0C4-52FF-A847-AAE6-4C0E0D7A50CB}" srcOrd="0" destOrd="0" presId="urn:microsoft.com/office/officeart/2005/8/layout/process1"/>
    <dgm:cxn modelId="{1E065883-4854-4F46-A563-C052FD1E2E69}" srcId="{122F5CF1-029A-1C4A-A133-4A5B44C62391}" destId="{1FB5D69F-E2A5-F34E-B982-F34C770F05EC}" srcOrd="1" destOrd="0" parTransId="{6944E605-1C81-E348-81D0-916E1ECEE85E}" sibTransId="{5800F08F-204F-CE45-B726-1B853B630B86}"/>
    <dgm:cxn modelId="{14AFCE8B-E988-5C40-A5E3-6FFFA3567681}" type="presOf" srcId="{0729A81D-1671-5D4B-BE6C-FAC792B895DE}" destId="{19A9CB3E-0933-B14C-B840-F488BF24CFC8}" srcOrd="1" destOrd="0" presId="urn:microsoft.com/office/officeart/2005/8/layout/process1"/>
    <dgm:cxn modelId="{4402B0AA-EC7A-C642-9DC5-D169EDB68E6A}" type="presOf" srcId="{5800F08F-204F-CE45-B726-1B853B630B86}" destId="{F40F3EC2-FB45-8D48-8429-4EFC9159DDDD}" srcOrd="0" destOrd="0" presId="urn:microsoft.com/office/officeart/2005/8/layout/process1"/>
    <dgm:cxn modelId="{02DEF8B2-C038-0849-9E70-901613E89C25}" type="presOf" srcId="{5800F08F-204F-CE45-B726-1B853B630B86}" destId="{673B1C95-9A1B-3D4E-A609-37ADD037525D}" srcOrd="1" destOrd="0" presId="urn:microsoft.com/office/officeart/2005/8/layout/process1"/>
    <dgm:cxn modelId="{1571ABB4-9686-5447-8E05-98391A0F5A2E}" type="presOf" srcId="{122F5CF1-029A-1C4A-A133-4A5B44C62391}" destId="{E2BD3E15-3F3E-404C-A249-980CE2047505}" srcOrd="0" destOrd="0" presId="urn:microsoft.com/office/officeart/2005/8/layout/process1"/>
    <dgm:cxn modelId="{933D80D6-093C-D545-97F7-752918053F3E}" type="presOf" srcId="{20AE6FE4-B111-D94C-BA90-C34396D7A7E0}" destId="{623BF2C0-278C-2C40-82D9-BE3F372142E4}" srcOrd="0" destOrd="0" presId="urn:microsoft.com/office/officeart/2005/8/layout/process1"/>
    <dgm:cxn modelId="{047B1D7B-26BD-AB42-9847-ECBF9BA6C05D}" type="presParOf" srcId="{E2BD3E15-3F3E-404C-A249-980CE2047505}" destId="{950FC0C4-52FF-A847-AAE6-4C0E0D7A50CB}" srcOrd="0" destOrd="0" presId="urn:microsoft.com/office/officeart/2005/8/layout/process1"/>
    <dgm:cxn modelId="{F408DF85-3EAB-414A-9B29-86DD35C34CAD}" type="presParOf" srcId="{E2BD3E15-3F3E-404C-A249-980CE2047505}" destId="{234AFD1A-ADC1-FB4B-A22D-B1643658C193}" srcOrd="1" destOrd="0" presId="urn:microsoft.com/office/officeart/2005/8/layout/process1"/>
    <dgm:cxn modelId="{E2E0A662-FE65-1948-B069-8829AC2BE1D9}" type="presParOf" srcId="{234AFD1A-ADC1-FB4B-A22D-B1643658C193}" destId="{19A9CB3E-0933-B14C-B840-F488BF24CFC8}" srcOrd="0" destOrd="0" presId="urn:microsoft.com/office/officeart/2005/8/layout/process1"/>
    <dgm:cxn modelId="{B83BE4B7-8968-AB41-A379-FD2A6475D319}" type="presParOf" srcId="{E2BD3E15-3F3E-404C-A249-980CE2047505}" destId="{AC3A73DC-B514-AF4B-9DCA-18C361E2AB20}" srcOrd="2" destOrd="0" presId="urn:microsoft.com/office/officeart/2005/8/layout/process1"/>
    <dgm:cxn modelId="{FD90F461-D94F-7048-92F6-6F6394B498CF}" type="presParOf" srcId="{E2BD3E15-3F3E-404C-A249-980CE2047505}" destId="{F40F3EC2-FB45-8D48-8429-4EFC9159DDDD}" srcOrd="3" destOrd="0" presId="urn:microsoft.com/office/officeart/2005/8/layout/process1"/>
    <dgm:cxn modelId="{DF4DD9FE-EBCC-3143-BB65-682935292BC8}" type="presParOf" srcId="{F40F3EC2-FB45-8D48-8429-4EFC9159DDDD}" destId="{673B1C95-9A1B-3D4E-A609-37ADD037525D}" srcOrd="0" destOrd="0" presId="urn:microsoft.com/office/officeart/2005/8/layout/process1"/>
    <dgm:cxn modelId="{AAB3F6CE-DDD8-C842-BB47-66D96A0D682B}" type="presParOf" srcId="{E2BD3E15-3F3E-404C-A249-980CE2047505}" destId="{623BF2C0-278C-2C40-82D9-BE3F372142E4}" srcOrd="4" destOrd="0" presId="urn:microsoft.com/office/officeart/2005/8/layout/process1"/>
  </dgm:cxnLst>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1EF674-6CB3-DB43-8288-B4FA2CA4587A}" type="doc">
      <dgm:prSet loTypeId="urn:microsoft.com/office/officeart/2005/8/layout/process1" loCatId="" qsTypeId="urn:microsoft.com/office/officeart/2005/8/quickstyle/simple4" qsCatId="simple" csTypeId="urn:microsoft.com/office/officeart/2005/8/colors/accent1_2" csCatId="accent1" phldr="1"/>
      <dgm:spPr/>
    </dgm:pt>
    <dgm:pt modelId="{A00BA2CE-2750-4148-AFA4-7576E485C7C8}">
      <dgm:prSet phldrT="[Text]" custT="1"/>
      <dgm:spPr>
        <a:solidFill>
          <a:srgbClr val="FFC000"/>
        </a:solidFill>
      </dgm:spPr>
      <dgm:t>
        <a:bodyPr/>
        <a:lstStyle/>
        <a:p>
          <a:r>
            <a:rPr lang="en-US" sz="2000" b="0" i="0" dirty="0">
              <a:latin typeface="Arial" panose="020B0604020202020204" pitchFamily="34" charset="0"/>
              <a:cs typeface="Arial" panose="020B0604020202020204" pitchFamily="34" charset="0"/>
            </a:rPr>
            <a:t>Home Literacy Support</a:t>
          </a:r>
        </a:p>
      </dgm:t>
    </dgm:pt>
    <dgm:pt modelId="{2F6C70B0-BECC-9842-973C-616026CCE514}" type="parTrans" cxnId="{8722DF17-44D0-CE4E-813D-1F47C55E3C98}">
      <dgm:prSet/>
      <dgm:spPr/>
      <dgm:t>
        <a:bodyPr/>
        <a:lstStyle/>
        <a:p>
          <a:endParaRPr lang="en-US"/>
        </a:p>
      </dgm:t>
    </dgm:pt>
    <dgm:pt modelId="{2C30A60B-95A3-B947-9CC8-AAD22C3644E6}" type="sibTrans" cxnId="{8722DF17-44D0-CE4E-813D-1F47C55E3C98}">
      <dgm:prSet/>
      <dgm:spPr>
        <a:solidFill>
          <a:srgbClr val="C00000"/>
        </a:solidFill>
      </dgm:spPr>
      <dgm:t>
        <a:bodyPr/>
        <a:lstStyle/>
        <a:p>
          <a:endParaRPr lang="en-US"/>
        </a:p>
      </dgm:t>
    </dgm:pt>
    <dgm:pt modelId="{E6037529-FC99-264A-967C-A77B1D2EB241}">
      <dgm:prSet phldrT="[Text]" custT="1"/>
      <dgm:spPr>
        <a:solidFill>
          <a:srgbClr val="FFC000"/>
        </a:solidFill>
      </dgm:spPr>
      <dgm:t>
        <a:bodyPr/>
        <a:lstStyle/>
        <a:p>
          <a:r>
            <a:rPr lang="en-US" sz="2000" b="0" i="0" dirty="0">
              <a:latin typeface="Arial" panose="020B0604020202020204" pitchFamily="34" charset="0"/>
              <a:cs typeface="Arial" panose="020B0604020202020204" pitchFamily="34" charset="0"/>
            </a:rPr>
            <a:t>Kindergarten Receptive Vocabulary</a:t>
          </a:r>
        </a:p>
      </dgm:t>
    </dgm:pt>
    <dgm:pt modelId="{77A9A9AC-6EAD-E44D-A6CB-534C640D039F}" type="parTrans" cxnId="{2B65E247-B08C-4242-AFF1-1C4BEE34E24E}">
      <dgm:prSet/>
      <dgm:spPr/>
      <dgm:t>
        <a:bodyPr/>
        <a:lstStyle/>
        <a:p>
          <a:endParaRPr lang="en-US"/>
        </a:p>
      </dgm:t>
    </dgm:pt>
    <dgm:pt modelId="{95867871-290A-9243-B9B1-A625935B9658}" type="sibTrans" cxnId="{2B65E247-B08C-4242-AFF1-1C4BEE34E24E}">
      <dgm:prSet/>
      <dgm:spPr>
        <a:solidFill>
          <a:srgbClr val="C00000"/>
        </a:solidFill>
      </dgm:spPr>
      <dgm:t>
        <a:bodyPr/>
        <a:lstStyle/>
        <a:p>
          <a:endParaRPr lang="en-US"/>
        </a:p>
      </dgm:t>
    </dgm:pt>
    <dgm:pt modelId="{3A08BB56-54C4-BE4D-A1E1-95D501212B89}">
      <dgm:prSet phldrT="[Text]" custT="1"/>
      <dgm:spPr>
        <a:solidFill>
          <a:srgbClr val="FFC000"/>
        </a:solidFill>
      </dgm:spPr>
      <dgm:t>
        <a:bodyPr/>
        <a:lstStyle/>
        <a:p>
          <a:r>
            <a:rPr lang="en-US" sz="2000" b="0" i="0" dirty="0">
              <a:latin typeface="Arial" panose="020B0604020202020204" pitchFamily="34" charset="0"/>
              <a:cs typeface="Arial" panose="020B0604020202020204" pitchFamily="34" charset="0"/>
            </a:rPr>
            <a:t>4th Grade</a:t>
          </a:r>
        </a:p>
        <a:p>
          <a:r>
            <a:rPr lang="en-US" sz="2000" b="0" i="0" dirty="0">
              <a:latin typeface="Arial" panose="020B0604020202020204" pitchFamily="34" charset="0"/>
              <a:cs typeface="Arial" panose="020B0604020202020204" pitchFamily="34" charset="0"/>
            </a:rPr>
            <a:t>Oral Comprehension</a:t>
          </a:r>
        </a:p>
      </dgm:t>
    </dgm:pt>
    <dgm:pt modelId="{3DE56E52-503E-FA40-8DAA-96DD86865F54}" type="parTrans" cxnId="{F36CC32D-2B5F-A940-9097-5DCFFAB1AA69}">
      <dgm:prSet/>
      <dgm:spPr/>
      <dgm:t>
        <a:bodyPr/>
        <a:lstStyle/>
        <a:p>
          <a:endParaRPr lang="en-US"/>
        </a:p>
      </dgm:t>
    </dgm:pt>
    <dgm:pt modelId="{F72C1744-376C-2544-ABE4-5B3A38110535}" type="sibTrans" cxnId="{F36CC32D-2B5F-A940-9097-5DCFFAB1AA69}">
      <dgm:prSet/>
      <dgm:spPr/>
      <dgm:t>
        <a:bodyPr/>
        <a:lstStyle/>
        <a:p>
          <a:pPr rtl="0"/>
          <a:endParaRPr lang="en-US"/>
        </a:p>
      </dgm:t>
    </dgm:pt>
    <dgm:pt modelId="{7A29E804-EB5B-354C-91E3-7E7093BD7070}" type="pres">
      <dgm:prSet presAssocID="{3A1EF674-6CB3-DB43-8288-B4FA2CA4587A}" presName="Name0" presStyleCnt="0">
        <dgm:presLayoutVars>
          <dgm:dir/>
          <dgm:resizeHandles val="exact"/>
        </dgm:presLayoutVars>
      </dgm:prSet>
      <dgm:spPr/>
    </dgm:pt>
    <dgm:pt modelId="{E3ECC15F-DA94-7C4E-8193-35E0B411E7FC}" type="pres">
      <dgm:prSet presAssocID="{A00BA2CE-2750-4148-AFA4-7576E485C7C8}" presName="node" presStyleLbl="node1" presStyleIdx="0" presStyleCnt="3" custScaleX="110575" custScaleY="77257" custLinFactNeighborX="-808" custLinFactNeighborY="22303">
        <dgm:presLayoutVars>
          <dgm:bulletEnabled val="1"/>
        </dgm:presLayoutVars>
      </dgm:prSet>
      <dgm:spPr/>
    </dgm:pt>
    <dgm:pt modelId="{784D2383-4424-6243-B876-68A15E3D60F1}" type="pres">
      <dgm:prSet presAssocID="{2C30A60B-95A3-B947-9CC8-AAD22C3644E6}" presName="sibTrans" presStyleLbl="sibTrans2D1" presStyleIdx="0" presStyleCnt="2" custScaleX="185702" custLinFactNeighborX="9423" custLinFactNeighborY="-9724"/>
      <dgm:spPr/>
    </dgm:pt>
    <dgm:pt modelId="{8AD6AA95-534E-D24A-8A2D-1DCD2798880F}" type="pres">
      <dgm:prSet presAssocID="{2C30A60B-95A3-B947-9CC8-AAD22C3644E6}" presName="connectorText" presStyleLbl="sibTrans2D1" presStyleIdx="0" presStyleCnt="2"/>
      <dgm:spPr/>
    </dgm:pt>
    <dgm:pt modelId="{824131D2-6B33-7443-979E-FF2E07422DC6}" type="pres">
      <dgm:prSet presAssocID="{E6037529-FC99-264A-967C-A77B1D2EB241}" presName="node" presStyleLbl="node1" presStyleIdx="1" presStyleCnt="3" custLinFactY="116989" custLinFactNeighborX="-8905" custLinFactNeighborY="200000">
        <dgm:presLayoutVars>
          <dgm:bulletEnabled val="1"/>
        </dgm:presLayoutVars>
      </dgm:prSet>
      <dgm:spPr/>
    </dgm:pt>
    <dgm:pt modelId="{F5B5C312-FC32-8A44-85E0-1287312D0BFB}" type="pres">
      <dgm:prSet presAssocID="{95867871-290A-9243-B9B1-A625935B9658}" presName="sibTrans" presStyleLbl="sibTrans2D1" presStyleIdx="1" presStyleCnt="2" custScaleX="166302" custLinFactNeighborX="-15291" custLinFactNeighborY="-4172"/>
      <dgm:spPr/>
    </dgm:pt>
    <dgm:pt modelId="{456FD543-CE24-114E-8900-FD09EE30180E}" type="pres">
      <dgm:prSet presAssocID="{95867871-290A-9243-B9B1-A625935B9658}" presName="connectorText" presStyleLbl="sibTrans2D1" presStyleIdx="1" presStyleCnt="2"/>
      <dgm:spPr/>
    </dgm:pt>
    <dgm:pt modelId="{C64371C3-EE9C-D14C-B2DC-21509852BA9C}" type="pres">
      <dgm:prSet presAssocID="{3A08BB56-54C4-BE4D-A1E1-95D501212B89}" presName="node" presStyleLbl="node1" presStyleIdx="2" presStyleCnt="3" custLinFactY="56451" custLinFactNeighborX="837" custLinFactNeighborY="100000">
        <dgm:presLayoutVars>
          <dgm:bulletEnabled val="1"/>
        </dgm:presLayoutVars>
      </dgm:prSet>
      <dgm:spPr/>
    </dgm:pt>
  </dgm:ptLst>
  <dgm:cxnLst>
    <dgm:cxn modelId="{84EFDD12-DAE8-C746-9C53-920BE2079D4D}" type="presOf" srcId="{95867871-290A-9243-B9B1-A625935B9658}" destId="{F5B5C312-FC32-8A44-85E0-1287312D0BFB}" srcOrd="0" destOrd="0" presId="urn:microsoft.com/office/officeart/2005/8/layout/process1"/>
    <dgm:cxn modelId="{8722DF17-44D0-CE4E-813D-1F47C55E3C98}" srcId="{3A1EF674-6CB3-DB43-8288-B4FA2CA4587A}" destId="{A00BA2CE-2750-4148-AFA4-7576E485C7C8}" srcOrd="0" destOrd="0" parTransId="{2F6C70B0-BECC-9842-973C-616026CCE514}" sibTransId="{2C30A60B-95A3-B947-9CC8-AAD22C3644E6}"/>
    <dgm:cxn modelId="{F36CC32D-2B5F-A940-9097-5DCFFAB1AA69}" srcId="{3A1EF674-6CB3-DB43-8288-B4FA2CA4587A}" destId="{3A08BB56-54C4-BE4D-A1E1-95D501212B89}" srcOrd="2" destOrd="0" parTransId="{3DE56E52-503E-FA40-8DAA-96DD86865F54}" sibTransId="{F72C1744-376C-2544-ABE4-5B3A38110535}"/>
    <dgm:cxn modelId="{E749BC2E-B183-AA4D-B5E0-C30E95B6A25D}" type="presOf" srcId="{95867871-290A-9243-B9B1-A625935B9658}" destId="{456FD543-CE24-114E-8900-FD09EE30180E}" srcOrd="1" destOrd="0" presId="urn:microsoft.com/office/officeart/2005/8/layout/process1"/>
    <dgm:cxn modelId="{B64D4739-F207-8D4A-B104-E64C9AF6A429}" type="presOf" srcId="{2C30A60B-95A3-B947-9CC8-AAD22C3644E6}" destId="{8AD6AA95-534E-D24A-8A2D-1DCD2798880F}" srcOrd="1" destOrd="0" presId="urn:microsoft.com/office/officeart/2005/8/layout/process1"/>
    <dgm:cxn modelId="{2B65E247-B08C-4242-AFF1-1C4BEE34E24E}" srcId="{3A1EF674-6CB3-DB43-8288-B4FA2CA4587A}" destId="{E6037529-FC99-264A-967C-A77B1D2EB241}" srcOrd="1" destOrd="0" parTransId="{77A9A9AC-6EAD-E44D-A6CB-534C640D039F}" sibTransId="{95867871-290A-9243-B9B1-A625935B9658}"/>
    <dgm:cxn modelId="{03DA9750-4431-BA4B-AD7E-C517D8876604}" type="presOf" srcId="{2C30A60B-95A3-B947-9CC8-AAD22C3644E6}" destId="{784D2383-4424-6243-B876-68A15E3D60F1}" srcOrd="0" destOrd="0" presId="urn:microsoft.com/office/officeart/2005/8/layout/process1"/>
    <dgm:cxn modelId="{53B7A677-2740-734A-8876-F71BFDD266D1}" type="presOf" srcId="{E6037529-FC99-264A-967C-A77B1D2EB241}" destId="{824131D2-6B33-7443-979E-FF2E07422DC6}" srcOrd="0" destOrd="0" presId="urn:microsoft.com/office/officeart/2005/8/layout/process1"/>
    <dgm:cxn modelId="{FF4B567E-7A17-7A4C-93F9-B0A9526B4E57}" type="presOf" srcId="{3A08BB56-54C4-BE4D-A1E1-95D501212B89}" destId="{C64371C3-EE9C-D14C-B2DC-21509852BA9C}" srcOrd="0" destOrd="0" presId="urn:microsoft.com/office/officeart/2005/8/layout/process1"/>
    <dgm:cxn modelId="{D5D4E1CC-A805-7445-99B7-E825D96C62A0}" type="presOf" srcId="{3A1EF674-6CB3-DB43-8288-B4FA2CA4587A}" destId="{7A29E804-EB5B-354C-91E3-7E7093BD7070}" srcOrd="0" destOrd="0" presId="urn:microsoft.com/office/officeart/2005/8/layout/process1"/>
    <dgm:cxn modelId="{777448F2-3EB0-B24A-97F2-41BAAD99BAB9}" type="presOf" srcId="{A00BA2CE-2750-4148-AFA4-7576E485C7C8}" destId="{E3ECC15F-DA94-7C4E-8193-35E0B411E7FC}" srcOrd="0" destOrd="0" presId="urn:microsoft.com/office/officeart/2005/8/layout/process1"/>
    <dgm:cxn modelId="{1072FA92-AA52-BB46-9721-A8D70522E17D}" type="presParOf" srcId="{7A29E804-EB5B-354C-91E3-7E7093BD7070}" destId="{E3ECC15F-DA94-7C4E-8193-35E0B411E7FC}" srcOrd="0" destOrd="0" presId="urn:microsoft.com/office/officeart/2005/8/layout/process1"/>
    <dgm:cxn modelId="{3FF96E5E-30CD-7240-AAC0-AB21DCF537CD}" type="presParOf" srcId="{7A29E804-EB5B-354C-91E3-7E7093BD7070}" destId="{784D2383-4424-6243-B876-68A15E3D60F1}" srcOrd="1" destOrd="0" presId="urn:microsoft.com/office/officeart/2005/8/layout/process1"/>
    <dgm:cxn modelId="{1987EA9A-BFCF-7149-9006-6EF03F72220E}" type="presParOf" srcId="{784D2383-4424-6243-B876-68A15E3D60F1}" destId="{8AD6AA95-534E-D24A-8A2D-1DCD2798880F}" srcOrd="0" destOrd="0" presId="urn:microsoft.com/office/officeart/2005/8/layout/process1"/>
    <dgm:cxn modelId="{3DBC4041-0E12-2045-A842-1B392812371A}" type="presParOf" srcId="{7A29E804-EB5B-354C-91E3-7E7093BD7070}" destId="{824131D2-6B33-7443-979E-FF2E07422DC6}" srcOrd="2" destOrd="0" presId="urn:microsoft.com/office/officeart/2005/8/layout/process1"/>
    <dgm:cxn modelId="{7DB6F7D5-725D-5347-BF6B-15032A813ACD}" type="presParOf" srcId="{7A29E804-EB5B-354C-91E3-7E7093BD7070}" destId="{F5B5C312-FC32-8A44-85E0-1287312D0BFB}" srcOrd="3" destOrd="0" presId="urn:microsoft.com/office/officeart/2005/8/layout/process1"/>
    <dgm:cxn modelId="{A5EA29EA-F5D3-8148-943A-1F231D4EA2ED}" type="presParOf" srcId="{F5B5C312-FC32-8A44-85E0-1287312D0BFB}" destId="{456FD543-CE24-114E-8900-FD09EE30180E}" srcOrd="0" destOrd="0" presId="urn:microsoft.com/office/officeart/2005/8/layout/process1"/>
    <dgm:cxn modelId="{1F176A01-13EF-1E43-9082-FF9B34670832}" type="presParOf" srcId="{7A29E804-EB5B-354C-91E3-7E7093BD7070}" destId="{C64371C3-EE9C-D14C-B2DC-21509852BA9C}" srcOrd="4" destOrd="0" presId="urn:microsoft.com/office/officeart/2005/8/layout/process1"/>
  </dgm:cxnLst>
  <dgm:bg>
    <a:noFill/>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4CCF06-FE75-234C-AD6B-B1AB887BC997}" type="doc">
      <dgm:prSet loTypeId="urn:microsoft.com/office/officeart/2005/8/layout/process1" loCatId="" qsTypeId="urn:microsoft.com/office/officeart/2005/8/quickstyle/simple4" qsCatId="simple" csTypeId="urn:microsoft.com/office/officeart/2005/8/colors/accent1_2" csCatId="accent1" phldr="1"/>
      <dgm:spPr/>
      <dgm:t>
        <a:bodyPr/>
        <a:lstStyle/>
        <a:p>
          <a:endParaRPr lang="en-US"/>
        </a:p>
      </dgm:t>
    </dgm:pt>
    <dgm:pt modelId="{14CDA99C-0F02-F245-AE05-9F35EEE1D02C}">
      <dgm:prSet phldrT="[Text]"/>
      <dgm:spPr>
        <a:solidFill>
          <a:schemeClr val="bg1"/>
        </a:solidFill>
      </dgm:spPr>
      <dgm:t>
        <a:bodyPr/>
        <a:lstStyle/>
        <a:p>
          <a:r>
            <a:rPr lang="en-US" b="0" i="0" dirty="0">
              <a:solidFill>
                <a:schemeClr val="tx1"/>
              </a:solidFill>
              <a:latin typeface="Arial" panose="020B0604020202020204" pitchFamily="34" charset="0"/>
              <a:cs typeface="Arial" panose="020B0604020202020204" pitchFamily="34" charset="0"/>
            </a:rPr>
            <a:t>Increased Teacher Child Conversation during free play time</a:t>
          </a:r>
        </a:p>
      </dgm:t>
    </dgm:pt>
    <dgm:pt modelId="{68164A1E-F122-B848-8CB4-78E2618B62FD}" type="parTrans" cxnId="{6F476482-EC45-A34A-BC94-CB20FE59C574}">
      <dgm:prSet/>
      <dgm:spPr/>
      <dgm:t>
        <a:bodyPr/>
        <a:lstStyle/>
        <a:p>
          <a:endParaRPr lang="en-US"/>
        </a:p>
      </dgm:t>
    </dgm:pt>
    <dgm:pt modelId="{F0EAF4D9-E81C-9A4C-BDA2-F189BD1FF4E7}" type="sibTrans" cxnId="{6F476482-EC45-A34A-BC94-CB20FE59C574}">
      <dgm:prSet/>
      <dgm:spPr>
        <a:solidFill>
          <a:srgbClr val="0070C0"/>
        </a:solidFill>
      </dgm:spPr>
      <dgm:t>
        <a:bodyPr/>
        <a:lstStyle/>
        <a:p>
          <a:endParaRPr lang="en-US"/>
        </a:p>
      </dgm:t>
    </dgm:pt>
    <dgm:pt modelId="{6C64778A-F5CF-1942-B74C-BF291C6E8E35}">
      <dgm:prSet phldrT="[Text]"/>
      <dgm:spPr>
        <a:solidFill>
          <a:schemeClr val="bg1"/>
        </a:solidFill>
      </dgm:spPr>
      <dgm:t>
        <a:bodyPr/>
        <a:lstStyle/>
        <a:p>
          <a:r>
            <a:rPr lang="en-US" b="0" i="0" dirty="0">
              <a:solidFill>
                <a:schemeClr val="tx1"/>
              </a:solidFill>
              <a:latin typeface="Arial" panose="020B0604020202020204" pitchFamily="34" charset="0"/>
              <a:cs typeface="Arial" panose="020B0604020202020204" pitchFamily="34" charset="0"/>
            </a:rPr>
            <a:t>Increased fourth grade reading comprehension and receptive vocabulary</a:t>
          </a:r>
        </a:p>
      </dgm:t>
    </dgm:pt>
    <dgm:pt modelId="{98C4B7C3-54B4-0541-B7ED-03ABE3270398}" type="parTrans" cxnId="{8DF6193A-1B24-2343-92B9-4C4C63361B71}">
      <dgm:prSet/>
      <dgm:spPr/>
      <dgm:t>
        <a:bodyPr/>
        <a:lstStyle/>
        <a:p>
          <a:endParaRPr lang="en-US"/>
        </a:p>
      </dgm:t>
    </dgm:pt>
    <dgm:pt modelId="{3BFA59C5-9640-CB44-ABA1-87E69AB88807}" type="sibTrans" cxnId="{8DF6193A-1B24-2343-92B9-4C4C63361B71}">
      <dgm:prSet/>
      <dgm:spPr/>
      <dgm:t>
        <a:bodyPr/>
        <a:lstStyle/>
        <a:p>
          <a:endParaRPr lang="en-US"/>
        </a:p>
      </dgm:t>
    </dgm:pt>
    <dgm:pt modelId="{C132CA45-272F-0F40-87B9-06A395371BEF}">
      <dgm:prSet phldrT="[Text]"/>
      <dgm:spPr>
        <a:solidFill>
          <a:schemeClr val="bg1"/>
        </a:solidFill>
      </dgm:spPr>
      <dgm:t>
        <a:bodyPr/>
        <a:lstStyle/>
        <a:p>
          <a:r>
            <a:rPr lang="en-US" b="0" i="0" dirty="0">
              <a:solidFill>
                <a:schemeClr val="tx1"/>
              </a:solidFill>
              <a:latin typeface="Arial" panose="020B0604020202020204" pitchFamily="34" charset="0"/>
              <a:cs typeface="Arial" panose="020B0604020202020204" pitchFamily="34" charset="0"/>
            </a:rPr>
            <a:t>Kindergarten Narrative production</a:t>
          </a:r>
        </a:p>
      </dgm:t>
    </dgm:pt>
    <dgm:pt modelId="{5B9C6191-8C5C-6A4A-9552-BC069F7C4A52}" type="parTrans" cxnId="{A42769D0-82A8-1441-8CB7-BFC7E66AE2B0}">
      <dgm:prSet/>
      <dgm:spPr/>
      <dgm:t>
        <a:bodyPr/>
        <a:lstStyle/>
        <a:p>
          <a:endParaRPr lang="en-US"/>
        </a:p>
      </dgm:t>
    </dgm:pt>
    <dgm:pt modelId="{648BC40D-755B-514D-8296-78E4FD54194D}" type="sibTrans" cxnId="{A42769D0-82A8-1441-8CB7-BFC7E66AE2B0}">
      <dgm:prSet/>
      <dgm:spPr>
        <a:solidFill>
          <a:srgbClr val="0070C0"/>
        </a:solidFill>
      </dgm:spPr>
      <dgm:t>
        <a:bodyPr/>
        <a:lstStyle/>
        <a:p>
          <a:endParaRPr lang="en-US"/>
        </a:p>
      </dgm:t>
    </dgm:pt>
    <dgm:pt modelId="{8F481F4D-FC9E-9B40-8A30-0B30E7A943A0}" type="pres">
      <dgm:prSet presAssocID="{894CCF06-FE75-234C-AD6B-B1AB887BC997}" presName="Name0" presStyleCnt="0">
        <dgm:presLayoutVars>
          <dgm:dir/>
          <dgm:resizeHandles val="exact"/>
        </dgm:presLayoutVars>
      </dgm:prSet>
      <dgm:spPr/>
    </dgm:pt>
    <dgm:pt modelId="{0B8D0EAA-115F-EE4D-B32C-4F0102C6F6E5}" type="pres">
      <dgm:prSet presAssocID="{14CDA99C-0F02-F245-AE05-9F35EEE1D02C}" presName="node" presStyleLbl="node1" presStyleIdx="0" presStyleCnt="3" custLinFactNeighborX="-224" custLinFactNeighborY="-51579">
        <dgm:presLayoutVars>
          <dgm:bulletEnabled val="1"/>
        </dgm:presLayoutVars>
      </dgm:prSet>
      <dgm:spPr/>
    </dgm:pt>
    <dgm:pt modelId="{7BC2984A-C423-9B4A-A30B-499B3EA6BE33}" type="pres">
      <dgm:prSet presAssocID="{F0EAF4D9-E81C-9A4C-BDA2-F189BD1FF4E7}" presName="sibTrans" presStyleLbl="sibTrans2D1" presStyleIdx="0" presStyleCnt="2" custScaleX="184110" custLinFactNeighborX="-8764" custLinFactNeighborY="7488"/>
      <dgm:spPr/>
    </dgm:pt>
    <dgm:pt modelId="{25B91F9A-574A-3D4E-BC88-8ADFD02B2D69}" type="pres">
      <dgm:prSet presAssocID="{F0EAF4D9-E81C-9A4C-BDA2-F189BD1FF4E7}" presName="connectorText" presStyleLbl="sibTrans2D1" presStyleIdx="0" presStyleCnt="2"/>
      <dgm:spPr/>
    </dgm:pt>
    <dgm:pt modelId="{61549FA3-84F9-7343-AEB4-9F7898C1CCD9}" type="pres">
      <dgm:prSet presAssocID="{C132CA45-272F-0F40-87B9-06A395371BEF}" presName="node" presStyleLbl="node1" presStyleIdx="1" presStyleCnt="3">
        <dgm:presLayoutVars>
          <dgm:bulletEnabled val="1"/>
        </dgm:presLayoutVars>
      </dgm:prSet>
      <dgm:spPr/>
    </dgm:pt>
    <dgm:pt modelId="{AB45D72D-4C2D-3441-AE32-94668275FD37}" type="pres">
      <dgm:prSet presAssocID="{648BC40D-755B-514D-8296-78E4FD54194D}" presName="sibTrans" presStyleLbl="sibTrans2D1" presStyleIdx="1" presStyleCnt="2" custScaleX="140958"/>
      <dgm:spPr/>
    </dgm:pt>
    <dgm:pt modelId="{0DE4F179-DF1F-B840-8312-E35F63AF42E5}" type="pres">
      <dgm:prSet presAssocID="{648BC40D-755B-514D-8296-78E4FD54194D}" presName="connectorText" presStyleLbl="sibTrans2D1" presStyleIdx="1" presStyleCnt="2"/>
      <dgm:spPr/>
    </dgm:pt>
    <dgm:pt modelId="{EA0C3AD5-7A44-E942-8B19-E60296CA6AA1}" type="pres">
      <dgm:prSet presAssocID="{6C64778A-F5CF-1942-B74C-BF291C6E8E35}" presName="node" presStyleLbl="node1" presStyleIdx="2" presStyleCnt="3" custScaleX="110596" custScaleY="94098" custLinFactNeighborX="224" custLinFactNeighborY="-52114">
        <dgm:presLayoutVars>
          <dgm:bulletEnabled val="1"/>
        </dgm:presLayoutVars>
      </dgm:prSet>
      <dgm:spPr/>
    </dgm:pt>
  </dgm:ptLst>
  <dgm:cxnLst>
    <dgm:cxn modelId="{F0594D12-3736-5B4B-96AA-2A2F88DF1CAD}" type="presOf" srcId="{648BC40D-755B-514D-8296-78E4FD54194D}" destId="{0DE4F179-DF1F-B840-8312-E35F63AF42E5}" srcOrd="1" destOrd="0" presId="urn:microsoft.com/office/officeart/2005/8/layout/process1"/>
    <dgm:cxn modelId="{D961FD21-82A6-314E-84D0-5A727CC9ECFA}" type="presOf" srcId="{6C64778A-F5CF-1942-B74C-BF291C6E8E35}" destId="{EA0C3AD5-7A44-E942-8B19-E60296CA6AA1}" srcOrd="0" destOrd="0" presId="urn:microsoft.com/office/officeart/2005/8/layout/process1"/>
    <dgm:cxn modelId="{8DF6193A-1B24-2343-92B9-4C4C63361B71}" srcId="{894CCF06-FE75-234C-AD6B-B1AB887BC997}" destId="{6C64778A-F5CF-1942-B74C-BF291C6E8E35}" srcOrd="2" destOrd="0" parTransId="{98C4B7C3-54B4-0541-B7ED-03ABE3270398}" sibTransId="{3BFA59C5-9640-CB44-ABA1-87E69AB88807}"/>
    <dgm:cxn modelId="{4ED15171-1563-E24B-AEA5-3AA5F622B280}" type="presOf" srcId="{894CCF06-FE75-234C-AD6B-B1AB887BC997}" destId="{8F481F4D-FC9E-9B40-8A30-0B30E7A943A0}" srcOrd="0" destOrd="0" presId="urn:microsoft.com/office/officeart/2005/8/layout/process1"/>
    <dgm:cxn modelId="{0AC40B74-B354-234C-A3CF-5F171926B0E2}" type="presOf" srcId="{648BC40D-755B-514D-8296-78E4FD54194D}" destId="{AB45D72D-4C2D-3441-AE32-94668275FD37}" srcOrd="0" destOrd="0" presId="urn:microsoft.com/office/officeart/2005/8/layout/process1"/>
    <dgm:cxn modelId="{564F0358-D216-B243-8652-26EACB1743A8}" type="presOf" srcId="{C132CA45-272F-0F40-87B9-06A395371BEF}" destId="{61549FA3-84F9-7343-AEB4-9F7898C1CCD9}" srcOrd="0" destOrd="0" presId="urn:microsoft.com/office/officeart/2005/8/layout/process1"/>
    <dgm:cxn modelId="{B46DF37D-E27D-5C4D-8BFC-AF4C788CDE05}" type="presOf" srcId="{F0EAF4D9-E81C-9A4C-BDA2-F189BD1FF4E7}" destId="{25B91F9A-574A-3D4E-BC88-8ADFD02B2D69}" srcOrd="1" destOrd="0" presId="urn:microsoft.com/office/officeart/2005/8/layout/process1"/>
    <dgm:cxn modelId="{6F476482-EC45-A34A-BC94-CB20FE59C574}" srcId="{894CCF06-FE75-234C-AD6B-B1AB887BC997}" destId="{14CDA99C-0F02-F245-AE05-9F35EEE1D02C}" srcOrd="0" destOrd="0" parTransId="{68164A1E-F122-B848-8CB4-78E2618B62FD}" sibTransId="{F0EAF4D9-E81C-9A4C-BDA2-F189BD1FF4E7}"/>
    <dgm:cxn modelId="{E69CC4A5-3A90-0F43-93B5-2874A669B92D}" type="presOf" srcId="{F0EAF4D9-E81C-9A4C-BDA2-F189BD1FF4E7}" destId="{7BC2984A-C423-9B4A-A30B-499B3EA6BE33}" srcOrd="0" destOrd="0" presId="urn:microsoft.com/office/officeart/2005/8/layout/process1"/>
    <dgm:cxn modelId="{A208EBC7-FC4C-2741-8838-FB17926F5559}" type="presOf" srcId="{14CDA99C-0F02-F245-AE05-9F35EEE1D02C}" destId="{0B8D0EAA-115F-EE4D-B32C-4F0102C6F6E5}" srcOrd="0" destOrd="0" presId="urn:microsoft.com/office/officeart/2005/8/layout/process1"/>
    <dgm:cxn modelId="{A42769D0-82A8-1441-8CB7-BFC7E66AE2B0}" srcId="{894CCF06-FE75-234C-AD6B-B1AB887BC997}" destId="{C132CA45-272F-0F40-87B9-06A395371BEF}" srcOrd="1" destOrd="0" parTransId="{5B9C6191-8C5C-6A4A-9552-BC069F7C4A52}" sibTransId="{648BC40D-755B-514D-8296-78E4FD54194D}"/>
    <dgm:cxn modelId="{3D272FBF-3DD4-B446-B400-BE240C83B707}" type="presParOf" srcId="{8F481F4D-FC9E-9B40-8A30-0B30E7A943A0}" destId="{0B8D0EAA-115F-EE4D-B32C-4F0102C6F6E5}" srcOrd="0" destOrd="0" presId="urn:microsoft.com/office/officeart/2005/8/layout/process1"/>
    <dgm:cxn modelId="{907547D3-4952-0C46-8B51-F495A06ECDA6}" type="presParOf" srcId="{8F481F4D-FC9E-9B40-8A30-0B30E7A943A0}" destId="{7BC2984A-C423-9B4A-A30B-499B3EA6BE33}" srcOrd="1" destOrd="0" presId="urn:microsoft.com/office/officeart/2005/8/layout/process1"/>
    <dgm:cxn modelId="{F3909456-5337-E04D-914A-77CAD1A5FD7B}" type="presParOf" srcId="{7BC2984A-C423-9B4A-A30B-499B3EA6BE33}" destId="{25B91F9A-574A-3D4E-BC88-8ADFD02B2D69}" srcOrd="0" destOrd="0" presId="urn:microsoft.com/office/officeart/2005/8/layout/process1"/>
    <dgm:cxn modelId="{F3087818-99D2-AE45-A593-4FEA48DF50E6}" type="presParOf" srcId="{8F481F4D-FC9E-9B40-8A30-0B30E7A943A0}" destId="{61549FA3-84F9-7343-AEB4-9F7898C1CCD9}" srcOrd="2" destOrd="0" presId="urn:microsoft.com/office/officeart/2005/8/layout/process1"/>
    <dgm:cxn modelId="{8E6DC5E7-E57D-724A-B88C-FB9BC119CAD0}" type="presParOf" srcId="{8F481F4D-FC9E-9B40-8A30-0B30E7A943A0}" destId="{AB45D72D-4C2D-3441-AE32-94668275FD37}" srcOrd="3" destOrd="0" presId="urn:microsoft.com/office/officeart/2005/8/layout/process1"/>
    <dgm:cxn modelId="{83762FDD-6B4C-AF43-A172-12C32FE44995}" type="presParOf" srcId="{AB45D72D-4C2D-3441-AE32-94668275FD37}" destId="{0DE4F179-DF1F-B840-8312-E35F63AF42E5}" srcOrd="0" destOrd="0" presId="urn:microsoft.com/office/officeart/2005/8/layout/process1"/>
    <dgm:cxn modelId="{003FEB84-A739-4740-AADE-167F4A1258C2}" type="presParOf" srcId="{8F481F4D-FC9E-9B40-8A30-0B30E7A943A0}" destId="{EA0C3AD5-7A44-E942-8B19-E60296CA6AA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2CBC52-389E-DF4F-9E5D-69291E134500}" type="doc">
      <dgm:prSet loTypeId="urn:microsoft.com/office/officeart/2005/8/layout/process1" loCatId="" qsTypeId="urn:microsoft.com/office/officeart/2005/8/quickstyle/simple4" qsCatId="simple" csTypeId="urn:microsoft.com/office/officeart/2005/8/colors/accent1_2" csCatId="accent1" phldr="1"/>
      <dgm:spPr/>
    </dgm:pt>
    <dgm:pt modelId="{B5E6A332-7707-E34C-AE9B-7389CBA50F66}">
      <dgm:prSet phldrT="[Text]"/>
      <dgm:spPr>
        <a:solidFill>
          <a:schemeClr val="bg1"/>
        </a:solidFill>
      </dgm:spPr>
      <dgm:t>
        <a:bodyPr/>
        <a:lstStyle/>
        <a:p>
          <a:r>
            <a:rPr lang="en-US" b="0" i="0" dirty="0">
              <a:solidFill>
                <a:schemeClr val="tx1"/>
              </a:solidFill>
              <a:latin typeface="Arial" panose="020B0604020202020204" pitchFamily="34" charset="0"/>
              <a:cs typeface="Arial" panose="020B0604020202020204" pitchFamily="34" charset="0"/>
            </a:rPr>
            <a:t>Less teacher talk in free play conversations</a:t>
          </a:r>
        </a:p>
      </dgm:t>
    </dgm:pt>
    <dgm:pt modelId="{5BBDA66D-0871-9C43-9009-7BF0D8F5B1A8}" type="parTrans" cxnId="{764F7CBD-46DF-974D-8FC3-AACB72D486B8}">
      <dgm:prSet/>
      <dgm:spPr/>
      <dgm:t>
        <a:bodyPr/>
        <a:lstStyle/>
        <a:p>
          <a:endParaRPr lang="en-US"/>
        </a:p>
      </dgm:t>
    </dgm:pt>
    <dgm:pt modelId="{E92B8C22-3474-B545-87CA-321E6E4DF5EF}" type="sibTrans" cxnId="{764F7CBD-46DF-974D-8FC3-AACB72D486B8}">
      <dgm:prSet/>
      <dgm:spPr>
        <a:solidFill>
          <a:srgbClr val="0070C0"/>
        </a:solidFill>
      </dgm:spPr>
      <dgm:t>
        <a:bodyPr/>
        <a:lstStyle/>
        <a:p>
          <a:endParaRPr lang="en-US"/>
        </a:p>
      </dgm:t>
    </dgm:pt>
    <dgm:pt modelId="{5D503602-000F-B644-8763-2AEF70F9E3D6}">
      <dgm:prSet phldrT="[Text]"/>
      <dgm:spPr>
        <a:solidFill>
          <a:schemeClr val="bg1"/>
        </a:solidFill>
      </dgm:spPr>
      <dgm:t>
        <a:bodyPr/>
        <a:lstStyle/>
        <a:p>
          <a:r>
            <a:rPr lang="en-US" b="0" i="0" dirty="0">
              <a:solidFill>
                <a:schemeClr val="tx1"/>
              </a:solidFill>
              <a:latin typeface="Arial" panose="020B0604020202020204" pitchFamily="34" charset="0"/>
              <a:cs typeface="Arial" panose="020B0604020202020204" pitchFamily="34" charset="0"/>
            </a:rPr>
            <a:t>Increased fourth grade reading comprehension and language comprehension</a:t>
          </a:r>
        </a:p>
      </dgm:t>
    </dgm:pt>
    <dgm:pt modelId="{3C31D92C-8CA7-B940-AA00-D19CF20264B0}" type="parTrans" cxnId="{B234A84C-7081-5B4C-8513-F8EA2D34951F}">
      <dgm:prSet/>
      <dgm:spPr/>
      <dgm:t>
        <a:bodyPr/>
        <a:lstStyle/>
        <a:p>
          <a:endParaRPr lang="en-US"/>
        </a:p>
      </dgm:t>
    </dgm:pt>
    <dgm:pt modelId="{9B302DC9-4774-C24A-97E7-63CB48E93A7B}" type="sibTrans" cxnId="{B234A84C-7081-5B4C-8513-F8EA2D34951F}">
      <dgm:prSet/>
      <dgm:spPr/>
      <dgm:t>
        <a:bodyPr/>
        <a:lstStyle/>
        <a:p>
          <a:endParaRPr lang="en-US"/>
        </a:p>
      </dgm:t>
    </dgm:pt>
    <dgm:pt modelId="{E655F970-4A8E-FF49-ABC9-0C594ABB7C02}" type="pres">
      <dgm:prSet presAssocID="{E12CBC52-389E-DF4F-9E5D-69291E134500}" presName="Name0" presStyleCnt="0">
        <dgm:presLayoutVars>
          <dgm:dir/>
          <dgm:resizeHandles val="exact"/>
        </dgm:presLayoutVars>
      </dgm:prSet>
      <dgm:spPr/>
    </dgm:pt>
    <dgm:pt modelId="{A5B3A4B8-4BE4-8D4C-AAF1-BD55E7192FBC}" type="pres">
      <dgm:prSet presAssocID="{B5E6A332-7707-E34C-AE9B-7389CBA50F66}" presName="node" presStyleLbl="node1" presStyleIdx="0" presStyleCnt="2" custScaleX="72328">
        <dgm:presLayoutVars>
          <dgm:bulletEnabled val="1"/>
        </dgm:presLayoutVars>
      </dgm:prSet>
      <dgm:spPr/>
    </dgm:pt>
    <dgm:pt modelId="{8C1B227A-83C3-3047-BF59-81E53502A68A}" type="pres">
      <dgm:prSet presAssocID="{E92B8C22-3474-B545-87CA-321E6E4DF5EF}" presName="sibTrans" presStyleLbl="sibTrans2D1" presStyleIdx="0" presStyleCnt="1" custScaleX="199780" custScaleY="119323" custLinFactNeighborX="-13098"/>
      <dgm:spPr/>
    </dgm:pt>
    <dgm:pt modelId="{37375CD8-26E5-4B4D-9012-3E93ED3C64EE}" type="pres">
      <dgm:prSet presAssocID="{E92B8C22-3474-B545-87CA-321E6E4DF5EF}" presName="connectorText" presStyleLbl="sibTrans2D1" presStyleIdx="0" presStyleCnt="1"/>
      <dgm:spPr/>
    </dgm:pt>
    <dgm:pt modelId="{A3DDDC6F-C8E7-034E-BF01-EC7450FBE4A1}" type="pres">
      <dgm:prSet presAssocID="{5D503602-000F-B644-8763-2AEF70F9E3D6}" presName="node" presStyleLbl="node1" presStyleIdx="1" presStyleCnt="2">
        <dgm:presLayoutVars>
          <dgm:bulletEnabled val="1"/>
        </dgm:presLayoutVars>
      </dgm:prSet>
      <dgm:spPr/>
    </dgm:pt>
  </dgm:ptLst>
  <dgm:cxnLst>
    <dgm:cxn modelId="{A6D5E60E-15A2-6C40-A84B-9D36263475EB}" type="presOf" srcId="{E92B8C22-3474-B545-87CA-321E6E4DF5EF}" destId="{37375CD8-26E5-4B4D-9012-3E93ED3C64EE}" srcOrd="1" destOrd="0" presId="urn:microsoft.com/office/officeart/2005/8/layout/process1"/>
    <dgm:cxn modelId="{AC7ED638-E60A-2B44-97A2-CDD35282E186}" type="presOf" srcId="{5D503602-000F-B644-8763-2AEF70F9E3D6}" destId="{A3DDDC6F-C8E7-034E-BF01-EC7450FBE4A1}" srcOrd="0" destOrd="0" presId="urn:microsoft.com/office/officeart/2005/8/layout/process1"/>
    <dgm:cxn modelId="{54027B3F-25FB-3546-8E56-DC5672730BBF}" type="presOf" srcId="{B5E6A332-7707-E34C-AE9B-7389CBA50F66}" destId="{A5B3A4B8-4BE4-8D4C-AAF1-BD55E7192FBC}" srcOrd="0" destOrd="0" presId="urn:microsoft.com/office/officeart/2005/8/layout/process1"/>
    <dgm:cxn modelId="{B234A84C-7081-5B4C-8513-F8EA2D34951F}" srcId="{E12CBC52-389E-DF4F-9E5D-69291E134500}" destId="{5D503602-000F-B644-8763-2AEF70F9E3D6}" srcOrd="1" destOrd="0" parTransId="{3C31D92C-8CA7-B940-AA00-D19CF20264B0}" sibTransId="{9B302DC9-4774-C24A-97E7-63CB48E93A7B}"/>
    <dgm:cxn modelId="{7CB95AB6-9073-424D-B885-217AD0F51BF2}" type="presOf" srcId="{E92B8C22-3474-B545-87CA-321E6E4DF5EF}" destId="{8C1B227A-83C3-3047-BF59-81E53502A68A}" srcOrd="0" destOrd="0" presId="urn:microsoft.com/office/officeart/2005/8/layout/process1"/>
    <dgm:cxn modelId="{764F7CBD-46DF-974D-8FC3-AACB72D486B8}" srcId="{E12CBC52-389E-DF4F-9E5D-69291E134500}" destId="{B5E6A332-7707-E34C-AE9B-7389CBA50F66}" srcOrd="0" destOrd="0" parTransId="{5BBDA66D-0871-9C43-9009-7BF0D8F5B1A8}" sibTransId="{E92B8C22-3474-B545-87CA-321E6E4DF5EF}"/>
    <dgm:cxn modelId="{58936DE4-93D1-684F-B64C-6A50A4F3A9B4}" type="presOf" srcId="{E12CBC52-389E-DF4F-9E5D-69291E134500}" destId="{E655F970-4A8E-FF49-ABC9-0C594ABB7C02}" srcOrd="0" destOrd="0" presId="urn:microsoft.com/office/officeart/2005/8/layout/process1"/>
    <dgm:cxn modelId="{AC75BC3E-04A0-594A-B879-1C7413A35847}" type="presParOf" srcId="{E655F970-4A8E-FF49-ABC9-0C594ABB7C02}" destId="{A5B3A4B8-4BE4-8D4C-AAF1-BD55E7192FBC}" srcOrd="0" destOrd="0" presId="urn:microsoft.com/office/officeart/2005/8/layout/process1"/>
    <dgm:cxn modelId="{CE22876A-E7BF-0846-BE14-819D530CF630}" type="presParOf" srcId="{E655F970-4A8E-FF49-ABC9-0C594ABB7C02}" destId="{8C1B227A-83C3-3047-BF59-81E53502A68A}" srcOrd="1" destOrd="0" presId="urn:microsoft.com/office/officeart/2005/8/layout/process1"/>
    <dgm:cxn modelId="{B0F749BB-2A77-4E4E-A078-BDFC37CDA996}" type="presParOf" srcId="{8C1B227A-83C3-3047-BF59-81E53502A68A}" destId="{37375CD8-26E5-4B4D-9012-3E93ED3C64EE}" srcOrd="0" destOrd="0" presId="urn:microsoft.com/office/officeart/2005/8/layout/process1"/>
    <dgm:cxn modelId="{EF6D0853-3B85-344F-85B7-B7CCD4BEC2AA}" type="presParOf" srcId="{E655F970-4A8E-FF49-ABC9-0C594ABB7C02}" destId="{A3DDDC6F-C8E7-034E-BF01-EC7450FBE4A1}"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FC0C4-52FF-A847-AAE6-4C0E0D7A50CB}">
      <dsp:nvSpPr>
        <dsp:cNvPr id="0" name=""/>
        <dsp:cNvSpPr/>
      </dsp:nvSpPr>
      <dsp:spPr>
        <a:xfrm>
          <a:off x="7992" y="352082"/>
          <a:ext cx="2388741" cy="1433244"/>
        </a:xfrm>
        <a:prstGeom prst="roundRect">
          <a:avLst>
            <a:gd name="adj" fmla="val 10000"/>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dirty="0">
              <a:latin typeface="Arial" panose="020B0604020202020204" pitchFamily="34" charset="0"/>
              <a:cs typeface="Arial" panose="020B0604020202020204" pitchFamily="34" charset="0"/>
            </a:rPr>
            <a:t>Teacher Sophisticated Vocabulary</a:t>
          </a:r>
        </a:p>
      </dsp:txBody>
      <dsp:txXfrm>
        <a:off x="49970" y="394060"/>
        <a:ext cx="2304785" cy="1349288"/>
      </dsp:txXfrm>
    </dsp:sp>
    <dsp:sp modelId="{234AFD1A-ADC1-FB4B-A22D-B1643658C193}">
      <dsp:nvSpPr>
        <dsp:cNvPr id="0" name=""/>
        <dsp:cNvSpPr/>
      </dsp:nvSpPr>
      <dsp:spPr>
        <a:xfrm>
          <a:off x="2428241" y="772500"/>
          <a:ext cx="921145" cy="592407"/>
        </a:xfrm>
        <a:prstGeom prst="rightArrow">
          <a:avLst>
            <a:gd name="adj1" fmla="val 60000"/>
            <a:gd name="adj2" fmla="val 50000"/>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428241" y="890981"/>
        <a:ext cx="743423" cy="355445"/>
      </dsp:txXfrm>
    </dsp:sp>
    <dsp:sp modelId="{AC3A73DC-B514-AF4B-9DCA-18C361E2AB20}">
      <dsp:nvSpPr>
        <dsp:cNvPr id="0" name=""/>
        <dsp:cNvSpPr/>
      </dsp:nvSpPr>
      <dsp:spPr>
        <a:xfrm>
          <a:off x="3352229" y="352082"/>
          <a:ext cx="2388741" cy="1433244"/>
        </a:xfrm>
        <a:prstGeom prst="roundRect">
          <a:avLst>
            <a:gd name="adj" fmla="val 10000"/>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dirty="0">
              <a:latin typeface="Arial" panose="020B0604020202020204" pitchFamily="34" charset="0"/>
              <a:cs typeface="Arial" panose="020B0604020202020204" pitchFamily="34" charset="0"/>
            </a:rPr>
            <a:t>Kindergarten Emergent Literacy</a:t>
          </a:r>
        </a:p>
      </dsp:txBody>
      <dsp:txXfrm>
        <a:off x="3394207" y="394060"/>
        <a:ext cx="2304785" cy="1349288"/>
      </dsp:txXfrm>
    </dsp:sp>
    <dsp:sp modelId="{F40F3EC2-FB45-8D48-8429-4EFC9159DDDD}">
      <dsp:nvSpPr>
        <dsp:cNvPr id="0" name=""/>
        <dsp:cNvSpPr/>
      </dsp:nvSpPr>
      <dsp:spPr>
        <a:xfrm>
          <a:off x="5760722" y="772500"/>
          <a:ext cx="944657" cy="592407"/>
        </a:xfrm>
        <a:prstGeom prst="rightArrow">
          <a:avLst>
            <a:gd name="adj1" fmla="val 60000"/>
            <a:gd name="adj2" fmla="val 50000"/>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760722" y="890981"/>
        <a:ext cx="766935" cy="355445"/>
      </dsp:txXfrm>
    </dsp:sp>
    <dsp:sp modelId="{623BF2C0-278C-2C40-82D9-BE3F372142E4}">
      <dsp:nvSpPr>
        <dsp:cNvPr id="0" name=""/>
        <dsp:cNvSpPr/>
      </dsp:nvSpPr>
      <dsp:spPr>
        <a:xfrm>
          <a:off x="6696466" y="352082"/>
          <a:ext cx="2388741" cy="1433244"/>
        </a:xfrm>
        <a:prstGeom prst="roundRect">
          <a:avLst>
            <a:gd name="adj" fmla="val 10000"/>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0" i="0" kern="1200" dirty="0">
              <a:latin typeface="Arial" panose="020B0604020202020204" pitchFamily="34" charset="0"/>
              <a:cs typeface="Arial" panose="020B0604020202020204" pitchFamily="34" charset="0"/>
            </a:rPr>
            <a:t>4</a:t>
          </a:r>
          <a:r>
            <a:rPr lang="en-US" sz="2300" b="0" i="0" kern="1200" baseline="30000" dirty="0">
              <a:latin typeface="Arial" panose="020B0604020202020204" pitchFamily="34" charset="0"/>
              <a:cs typeface="Arial" panose="020B0604020202020204" pitchFamily="34" charset="0"/>
            </a:rPr>
            <a:t>th</a:t>
          </a:r>
          <a:r>
            <a:rPr lang="en-US" sz="2300" b="0" i="0" kern="1200" dirty="0">
              <a:latin typeface="Arial" panose="020B0604020202020204" pitchFamily="34" charset="0"/>
              <a:cs typeface="Arial" panose="020B0604020202020204" pitchFamily="34" charset="0"/>
            </a:rPr>
            <a:t> Grade Comprehension</a:t>
          </a:r>
        </a:p>
      </dsp:txBody>
      <dsp:txXfrm>
        <a:off x="6738444" y="394060"/>
        <a:ext cx="2304785" cy="13492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CC15F-DA94-7C4E-8193-35E0B411E7FC}">
      <dsp:nvSpPr>
        <dsp:cNvPr id="0" name=""/>
        <dsp:cNvSpPr/>
      </dsp:nvSpPr>
      <dsp:spPr>
        <a:xfrm>
          <a:off x="3482" y="142300"/>
          <a:ext cx="2578718" cy="1081026"/>
        </a:xfrm>
        <a:prstGeom prst="roundRect">
          <a:avLst>
            <a:gd name="adj" fmla="val 10000"/>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latin typeface="Arial" panose="020B0604020202020204" pitchFamily="34" charset="0"/>
              <a:cs typeface="Arial" panose="020B0604020202020204" pitchFamily="34" charset="0"/>
            </a:rPr>
            <a:t>Home Literacy Support</a:t>
          </a:r>
        </a:p>
      </dsp:txBody>
      <dsp:txXfrm>
        <a:off x="35144" y="173962"/>
        <a:ext cx="2515394" cy="1017702"/>
      </dsp:txXfrm>
    </dsp:sp>
    <dsp:sp modelId="{784D2383-4424-6243-B876-68A15E3D60F1}">
      <dsp:nvSpPr>
        <dsp:cNvPr id="0" name=""/>
        <dsp:cNvSpPr/>
      </dsp:nvSpPr>
      <dsp:spPr>
        <a:xfrm rot="21526830">
          <a:off x="2646710" y="300222"/>
          <a:ext cx="873149" cy="578360"/>
        </a:xfrm>
        <a:prstGeom prst="rightArrow">
          <a:avLst>
            <a:gd name="adj1" fmla="val 60000"/>
            <a:gd name="adj2" fmla="val 50000"/>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2646730" y="417740"/>
        <a:ext cx="699641" cy="347016"/>
      </dsp:txXfrm>
    </dsp:sp>
    <dsp:sp modelId="{824131D2-6B33-7443-979E-FF2E07422DC6}">
      <dsp:nvSpPr>
        <dsp:cNvPr id="0" name=""/>
        <dsp:cNvSpPr/>
      </dsp:nvSpPr>
      <dsp:spPr>
        <a:xfrm>
          <a:off x="3469149" y="-87966"/>
          <a:ext cx="2332099" cy="1399259"/>
        </a:xfrm>
        <a:prstGeom prst="roundRect">
          <a:avLst>
            <a:gd name="adj" fmla="val 10000"/>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latin typeface="Arial" panose="020B0604020202020204" pitchFamily="34" charset="0"/>
              <a:cs typeface="Arial" panose="020B0604020202020204" pitchFamily="34" charset="0"/>
            </a:rPr>
            <a:t>Kindergarten Receptive Vocabulary</a:t>
          </a:r>
        </a:p>
      </dsp:txBody>
      <dsp:txXfrm>
        <a:off x="3510132" y="-46983"/>
        <a:ext cx="2250133" cy="1317293"/>
      </dsp:txXfrm>
    </dsp:sp>
    <dsp:sp modelId="{F5B5C312-FC32-8A44-85E0-1287312D0BFB}">
      <dsp:nvSpPr>
        <dsp:cNvPr id="0" name=""/>
        <dsp:cNvSpPr/>
      </dsp:nvSpPr>
      <dsp:spPr>
        <a:xfrm>
          <a:off x="5794590" y="298353"/>
          <a:ext cx="870370" cy="578360"/>
        </a:xfrm>
        <a:prstGeom prst="rightArrow">
          <a:avLst>
            <a:gd name="adj1" fmla="val 60000"/>
            <a:gd name="adj2" fmla="val 50000"/>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5794590" y="414025"/>
        <a:ext cx="696862" cy="347016"/>
      </dsp:txXfrm>
    </dsp:sp>
    <dsp:sp modelId="{C64371C3-EE9C-D14C-B2DC-21509852BA9C}">
      <dsp:nvSpPr>
        <dsp:cNvPr id="0" name=""/>
        <dsp:cNvSpPr/>
      </dsp:nvSpPr>
      <dsp:spPr>
        <a:xfrm>
          <a:off x="6788734" y="-87966"/>
          <a:ext cx="2332099" cy="1399259"/>
        </a:xfrm>
        <a:prstGeom prst="roundRect">
          <a:avLst>
            <a:gd name="adj" fmla="val 10000"/>
          </a:avLst>
        </a:prstGeom>
        <a:solidFill>
          <a:srgbClr val="FFC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latin typeface="Arial" panose="020B0604020202020204" pitchFamily="34" charset="0"/>
              <a:cs typeface="Arial" panose="020B0604020202020204" pitchFamily="34" charset="0"/>
            </a:rPr>
            <a:t>4th Grade</a:t>
          </a:r>
        </a:p>
        <a:p>
          <a:pPr marL="0" lvl="0" indent="0" algn="ctr" defTabSz="889000">
            <a:lnSpc>
              <a:spcPct val="90000"/>
            </a:lnSpc>
            <a:spcBef>
              <a:spcPct val="0"/>
            </a:spcBef>
            <a:spcAft>
              <a:spcPct val="35000"/>
            </a:spcAft>
            <a:buNone/>
          </a:pPr>
          <a:r>
            <a:rPr lang="en-US" sz="2000" b="0" i="0" kern="1200" dirty="0">
              <a:latin typeface="Arial" panose="020B0604020202020204" pitchFamily="34" charset="0"/>
              <a:cs typeface="Arial" panose="020B0604020202020204" pitchFamily="34" charset="0"/>
            </a:rPr>
            <a:t>Oral Comprehension</a:t>
          </a:r>
        </a:p>
      </dsp:txBody>
      <dsp:txXfrm>
        <a:off x="6829717" y="-46983"/>
        <a:ext cx="2250133" cy="13172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8D0EAA-115F-EE4D-B32C-4F0102C6F6E5}">
      <dsp:nvSpPr>
        <dsp:cNvPr id="0" name=""/>
        <dsp:cNvSpPr/>
      </dsp:nvSpPr>
      <dsp:spPr>
        <a:xfrm>
          <a:off x="1592" y="0"/>
          <a:ext cx="2175807" cy="1387366"/>
        </a:xfrm>
        <a:prstGeom prst="roundRect">
          <a:avLst>
            <a:gd name="adj" fmla="val 10000"/>
          </a:avLst>
        </a:prstGeom>
        <a:solidFill>
          <a:schemeClr val="bg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dirty="0">
              <a:solidFill>
                <a:schemeClr val="tx1"/>
              </a:solidFill>
              <a:latin typeface="Arial" panose="020B0604020202020204" pitchFamily="34" charset="0"/>
              <a:cs typeface="Arial" panose="020B0604020202020204" pitchFamily="34" charset="0"/>
            </a:rPr>
            <a:t>Increased Teacher Child Conversation during free play time</a:t>
          </a:r>
        </a:p>
      </dsp:txBody>
      <dsp:txXfrm>
        <a:off x="42227" y="40635"/>
        <a:ext cx="2094537" cy="1306096"/>
      </dsp:txXfrm>
    </dsp:sp>
    <dsp:sp modelId="{7BC2984A-C423-9B4A-A30B-499B3EA6BE33}">
      <dsp:nvSpPr>
        <dsp:cNvPr id="0" name=""/>
        <dsp:cNvSpPr/>
      </dsp:nvSpPr>
      <dsp:spPr>
        <a:xfrm rot="88157">
          <a:off x="2160393" y="503703"/>
          <a:ext cx="850559" cy="539600"/>
        </a:xfrm>
        <a:prstGeom prst="rightArrow">
          <a:avLst>
            <a:gd name="adj1" fmla="val 60000"/>
            <a:gd name="adj2" fmla="val 50000"/>
          </a:avLst>
        </a:prstGeom>
        <a:solidFill>
          <a:srgbClr val="0070C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160420" y="609548"/>
        <a:ext cx="688679" cy="323760"/>
      </dsp:txXfrm>
    </dsp:sp>
    <dsp:sp modelId="{61549FA3-84F9-7343-AEB4-9F7898C1CCD9}">
      <dsp:nvSpPr>
        <dsp:cNvPr id="0" name=""/>
        <dsp:cNvSpPr/>
      </dsp:nvSpPr>
      <dsp:spPr>
        <a:xfrm>
          <a:off x="3048781" y="78159"/>
          <a:ext cx="2175807" cy="1387366"/>
        </a:xfrm>
        <a:prstGeom prst="roundRect">
          <a:avLst>
            <a:gd name="adj" fmla="val 10000"/>
          </a:avLst>
        </a:prstGeom>
        <a:solidFill>
          <a:schemeClr val="bg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dirty="0">
              <a:solidFill>
                <a:schemeClr val="tx1"/>
              </a:solidFill>
              <a:latin typeface="Arial" panose="020B0604020202020204" pitchFamily="34" charset="0"/>
              <a:cs typeface="Arial" panose="020B0604020202020204" pitchFamily="34" charset="0"/>
            </a:rPr>
            <a:t>Kindergarten Narrative production</a:t>
          </a:r>
        </a:p>
      </dsp:txBody>
      <dsp:txXfrm>
        <a:off x="3089416" y="118794"/>
        <a:ext cx="2094537" cy="1306096"/>
      </dsp:txXfrm>
    </dsp:sp>
    <dsp:sp modelId="{AB45D72D-4C2D-3441-AE32-94668275FD37}">
      <dsp:nvSpPr>
        <dsp:cNvPr id="0" name=""/>
        <dsp:cNvSpPr/>
      </dsp:nvSpPr>
      <dsp:spPr>
        <a:xfrm rot="21470607">
          <a:off x="5347671" y="444170"/>
          <a:ext cx="651693" cy="539600"/>
        </a:xfrm>
        <a:prstGeom prst="rightArrow">
          <a:avLst>
            <a:gd name="adj1" fmla="val 60000"/>
            <a:gd name="adj2" fmla="val 50000"/>
          </a:avLst>
        </a:prstGeom>
        <a:solidFill>
          <a:srgbClr val="0070C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347728" y="555136"/>
        <a:ext cx="489813" cy="323760"/>
      </dsp:txXfrm>
    </dsp:sp>
    <dsp:sp modelId="{EA0C3AD5-7A44-E942-8B19-E60296CA6AA1}">
      <dsp:nvSpPr>
        <dsp:cNvPr id="0" name=""/>
        <dsp:cNvSpPr/>
      </dsp:nvSpPr>
      <dsp:spPr>
        <a:xfrm>
          <a:off x="6096295" y="0"/>
          <a:ext cx="2406356" cy="1305484"/>
        </a:xfrm>
        <a:prstGeom prst="roundRect">
          <a:avLst>
            <a:gd name="adj" fmla="val 10000"/>
          </a:avLst>
        </a:prstGeom>
        <a:solidFill>
          <a:schemeClr val="bg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i="0" kern="1200" dirty="0">
              <a:solidFill>
                <a:schemeClr val="tx1"/>
              </a:solidFill>
              <a:latin typeface="Arial" panose="020B0604020202020204" pitchFamily="34" charset="0"/>
              <a:cs typeface="Arial" panose="020B0604020202020204" pitchFamily="34" charset="0"/>
            </a:rPr>
            <a:t>Increased fourth grade reading comprehension and receptive vocabulary</a:t>
          </a:r>
        </a:p>
      </dsp:txBody>
      <dsp:txXfrm>
        <a:off x="6134531" y="38236"/>
        <a:ext cx="2329884" cy="12290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3A4B8-4BE4-8D4C-AAF1-BD55E7192FBC}">
      <dsp:nvSpPr>
        <dsp:cNvPr id="0" name=""/>
        <dsp:cNvSpPr/>
      </dsp:nvSpPr>
      <dsp:spPr>
        <a:xfrm>
          <a:off x="2408" y="0"/>
          <a:ext cx="2900170" cy="2309812"/>
        </a:xfrm>
        <a:prstGeom prst="roundRect">
          <a:avLst>
            <a:gd name="adj" fmla="val 10000"/>
          </a:avLst>
        </a:prstGeom>
        <a:solidFill>
          <a:schemeClr val="bg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latin typeface="Arial" panose="020B0604020202020204" pitchFamily="34" charset="0"/>
              <a:cs typeface="Arial" panose="020B0604020202020204" pitchFamily="34" charset="0"/>
            </a:rPr>
            <a:t>Less teacher talk in free play conversations</a:t>
          </a:r>
        </a:p>
      </dsp:txBody>
      <dsp:txXfrm>
        <a:off x="70060" y="67652"/>
        <a:ext cx="2764866" cy="2174508"/>
      </dsp:txXfrm>
    </dsp:sp>
    <dsp:sp modelId="{8C1B227A-83C3-3047-BF59-81E53502A68A}">
      <dsp:nvSpPr>
        <dsp:cNvPr id="0" name=""/>
        <dsp:cNvSpPr/>
      </dsp:nvSpPr>
      <dsp:spPr>
        <a:xfrm>
          <a:off x="2768113" y="561621"/>
          <a:ext cx="1698262" cy="1186568"/>
        </a:xfrm>
        <a:prstGeom prst="rightArrow">
          <a:avLst>
            <a:gd name="adj1" fmla="val 60000"/>
            <a:gd name="adj2" fmla="val 50000"/>
          </a:avLst>
        </a:prstGeom>
        <a:solidFill>
          <a:srgbClr val="0070C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2768113" y="798935"/>
        <a:ext cx="1342292" cy="711940"/>
      </dsp:txXfrm>
    </dsp:sp>
    <dsp:sp modelId="{A3DDDC6F-C8E7-034E-BF01-EC7450FBE4A1}">
      <dsp:nvSpPr>
        <dsp:cNvPr id="0" name=""/>
        <dsp:cNvSpPr/>
      </dsp:nvSpPr>
      <dsp:spPr>
        <a:xfrm>
          <a:off x="4506477" y="0"/>
          <a:ext cx="4009747" cy="2309812"/>
        </a:xfrm>
        <a:prstGeom prst="roundRect">
          <a:avLst>
            <a:gd name="adj" fmla="val 10000"/>
          </a:avLst>
        </a:prstGeom>
        <a:solidFill>
          <a:schemeClr val="bg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0" i="0" kern="1200" dirty="0">
              <a:solidFill>
                <a:schemeClr val="tx1"/>
              </a:solidFill>
              <a:latin typeface="Arial" panose="020B0604020202020204" pitchFamily="34" charset="0"/>
              <a:cs typeface="Arial" panose="020B0604020202020204" pitchFamily="34" charset="0"/>
            </a:rPr>
            <a:t>Increased fourth grade reading comprehension and language comprehension</a:t>
          </a:r>
        </a:p>
      </dsp:txBody>
      <dsp:txXfrm>
        <a:off x="4574129" y="67652"/>
        <a:ext cx="3874443" cy="217450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89944-C332-244B-8266-764C0D0D7287}" type="datetimeFigureOut">
              <a:rPr lang="en-US" smtClean="0"/>
              <a:t>4/25/2017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88A6A9-41DE-C04E-8423-5AA3A8510531}" type="slidenum">
              <a:rPr lang="en-US" smtClean="0"/>
              <a:t>‹#›</a:t>
            </a:fld>
            <a:endParaRPr lang="en-US"/>
          </a:p>
        </p:txBody>
      </p:sp>
    </p:spTree>
    <p:extLst>
      <p:ext uri="{BB962C8B-B14F-4D97-AF65-F5344CB8AC3E}">
        <p14:creationId xmlns:p14="http://schemas.microsoft.com/office/powerpoint/2010/main" val="1210617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 name="Notes Placeholder 2"/>
          <p:cNvSpPr>
            <a:spLocks noGrp="1"/>
          </p:cNvSpPr>
          <p:nvPr>
            <p:ph type="body" idx="1"/>
          </p:nvPr>
        </p:nvSpPr>
        <p:spPr/>
        <p:txBody>
          <a:bodyPr>
            <a:normAutofit fontScale="92500"/>
          </a:bodyPr>
          <a:lstStyle/>
          <a:p>
            <a:pPr>
              <a:defRPr/>
            </a:pPr>
            <a:endParaRPr lang="en-US" dirty="0"/>
          </a:p>
          <a:p>
            <a:pPr>
              <a:defRPr/>
            </a:pPr>
            <a:r>
              <a:rPr lang="en-US" dirty="0"/>
              <a:t>Optional processing:  Ask participants to review the chart and share their observations with a partner.  Then ask participants to share what they think make these data important. </a:t>
            </a:r>
          </a:p>
          <a:p>
            <a:pPr>
              <a:defRPr/>
            </a:pPr>
            <a:endParaRPr lang="en-US" dirty="0"/>
          </a:p>
          <a:p>
            <a:pPr>
              <a:defRPr/>
            </a:pPr>
            <a:r>
              <a:rPr lang="en-US" dirty="0"/>
              <a:t>The wide variations in the rate of children’s early language growth and later language outcomes is directly related to differences in maternal and other caretakers’ verbal input (CDE, 2008, p. 71).  </a:t>
            </a:r>
          </a:p>
          <a:p>
            <a:pPr>
              <a:defRPr/>
            </a:pPr>
            <a:endParaRPr lang="en-US" dirty="0"/>
          </a:p>
          <a:p>
            <a:pPr>
              <a:defRPr/>
            </a:pPr>
            <a:r>
              <a:rPr lang="en-US" dirty="0"/>
              <a:t>In </a:t>
            </a:r>
            <a:r>
              <a:rPr lang="en-US" i="1" dirty="0"/>
              <a:t>Meaningful Differences in the Everyday Experience of Young American Children </a:t>
            </a:r>
            <a:r>
              <a:rPr lang="en-US" dirty="0"/>
              <a:t>(1995), Betty Hart and Todd </a:t>
            </a:r>
            <a:r>
              <a:rPr lang="en-US" dirty="0" err="1"/>
              <a:t>Risley</a:t>
            </a:r>
            <a:r>
              <a:rPr lang="en-US" dirty="0"/>
              <a:t> compare the language environments in the home of children living in welfare, working-class and professional families. Stark differences were noticed across economic conditions. </a:t>
            </a:r>
            <a:r>
              <a:rPr kumimoji="1" lang="en-US" dirty="0">
                <a:latin typeface="Times New Roman" pitchFamily="18" charset="0"/>
              </a:rPr>
              <a:t>The children in professional families heard an average of 2,150 words per hour; children in working-class families heard approximately 1,250 words, and children in welfare families heard approximately 620 words.  Extrapolation of these data indicates that by age four, the children in professional families would have heard more than </a:t>
            </a:r>
            <a:r>
              <a:rPr kumimoji="1" lang="en-US" b="1" dirty="0">
                <a:latin typeface="Times New Roman" pitchFamily="18" charset="0"/>
              </a:rPr>
              <a:t>45 million </a:t>
            </a:r>
            <a:r>
              <a:rPr kumimoji="1" lang="en-US" dirty="0">
                <a:latin typeface="Times New Roman" pitchFamily="18" charset="0"/>
              </a:rPr>
              <a:t>words, the children in working-class families, </a:t>
            </a:r>
            <a:r>
              <a:rPr kumimoji="1" lang="en-US" b="1" dirty="0">
                <a:latin typeface="Times New Roman" pitchFamily="18" charset="0"/>
              </a:rPr>
              <a:t>26 million</a:t>
            </a:r>
            <a:r>
              <a:rPr kumimoji="1" lang="en-US" dirty="0">
                <a:latin typeface="Times New Roman" pitchFamily="18" charset="0"/>
              </a:rPr>
              <a:t>, and the children in welfare families, </a:t>
            </a:r>
            <a:r>
              <a:rPr kumimoji="1" lang="en-US" b="1" dirty="0">
                <a:latin typeface="Times New Roman" pitchFamily="18" charset="0"/>
              </a:rPr>
              <a:t>13 million </a:t>
            </a:r>
            <a:r>
              <a:rPr kumimoji="1" lang="en-US" dirty="0">
                <a:latin typeface="Times New Roman" pitchFamily="18" charset="0"/>
              </a:rPr>
              <a:t>(Hart &amp; </a:t>
            </a:r>
            <a:r>
              <a:rPr kumimoji="1" lang="en-US" dirty="0" err="1">
                <a:latin typeface="Times New Roman" pitchFamily="18" charset="0"/>
              </a:rPr>
              <a:t>Risley</a:t>
            </a:r>
            <a:r>
              <a:rPr kumimoji="1" lang="en-US" dirty="0">
                <a:latin typeface="Times New Roman" pitchFamily="18" charset="0"/>
              </a:rPr>
              <a:t>, 1995). Thus, children in the welfare families heard one-half the words heard in working-class homes, and less than one-third of those heard in professional homes. The discrepancy in vocabulary upon school entry persists as children continue their school careers</a:t>
            </a:r>
            <a:endParaRPr 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77AC0B2D-46D5-334F-BDF5-05243E9CCF59}" type="slidenum">
              <a:rPr lang="en-US" altLang="x-none">
                <a:latin typeface="Calibri" charset="0"/>
              </a:rPr>
              <a:pPr eaLnBrk="1" hangingPunct="1"/>
              <a:t>1</a:t>
            </a:fld>
            <a:endParaRPr lang="en-US" altLang="x-none">
              <a:latin typeface="Calibri" charset="0"/>
            </a:endParaRPr>
          </a:p>
        </p:txBody>
      </p:sp>
    </p:spTree>
    <p:extLst>
      <p:ext uri="{BB962C8B-B14F-4D97-AF65-F5344CB8AC3E}">
        <p14:creationId xmlns:p14="http://schemas.microsoft.com/office/powerpoint/2010/main" val="1592066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Dickenson 2013</a:t>
            </a:r>
          </a:p>
        </p:txBody>
      </p:sp>
      <p:sp>
        <p:nvSpPr>
          <p:cNvPr id="4" name="Slide Number Placeholder 3"/>
          <p:cNvSpPr>
            <a:spLocks noGrp="1"/>
          </p:cNvSpPr>
          <p:nvPr>
            <p:ph type="sldNum" sz="quarter" idx="10"/>
          </p:nvPr>
        </p:nvSpPr>
        <p:spPr/>
        <p:txBody>
          <a:bodyPr/>
          <a:lstStyle/>
          <a:p>
            <a:fld id="{56EE7987-312B-4AAA-96D5-22C04B111186}" type="slidenum">
              <a:rPr lang="en-US" altLang="en-US" smtClean="0"/>
              <a:pPr/>
              <a:t>3</a:t>
            </a:fld>
            <a:endParaRPr lang="en-US" altLang="en-US"/>
          </a:p>
        </p:txBody>
      </p:sp>
    </p:spTree>
    <p:extLst>
      <p:ext uri="{BB962C8B-B14F-4D97-AF65-F5344CB8AC3E}">
        <p14:creationId xmlns:p14="http://schemas.microsoft.com/office/powerpoint/2010/main" val="2095921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Dickenson 2013</a:t>
            </a:r>
          </a:p>
        </p:txBody>
      </p:sp>
      <p:sp>
        <p:nvSpPr>
          <p:cNvPr id="4" name="Slide Number Placeholder 3"/>
          <p:cNvSpPr>
            <a:spLocks noGrp="1"/>
          </p:cNvSpPr>
          <p:nvPr>
            <p:ph type="sldNum" sz="quarter" idx="10"/>
          </p:nvPr>
        </p:nvSpPr>
        <p:spPr/>
        <p:txBody>
          <a:bodyPr/>
          <a:lstStyle/>
          <a:p>
            <a:fld id="{56EE7987-312B-4AAA-96D5-22C04B111186}" type="slidenum">
              <a:rPr lang="en-US" altLang="en-US" smtClean="0"/>
              <a:pPr/>
              <a:t>4</a:t>
            </a:fld>
            <a:endParaRPr lang="en-US" altLang="en-US"/>
          </a:p>
        </p:txBody>
      </p:sp>
    </p:spTree>
    <p:extLst>
      <p:ext uri="{BB962C8B-B14F-4D97-AF65-F5344CB8AC3E}">
        <p14:creationId xmlns:p14="http://schemas.microsoft.com/office/powerpoint/2010/main" val="749833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891159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30753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592888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11582400" y="1"/>
            <a:ext cx="609600" cy="365125"/>
          </a:xfrm>
          <a:prstGeom prst="rect">
            <a:avLst/>
          </a:prstGeom>
        </p:spPr>
        <p:txBody>
          <a:bodyPr/>
          <a:lstStyle>
            <a:lvl1pPr>
              <a:defRPr/>
            </a:lvl1pPr>
          </a:lstStyle>
          <a:p>
            <a:fld id="{E5EF1F58-297D-44FB-84ED-1B63DB0C2A7A}" type="slidenum">
              <a:rPr lang="en-US" altLang="en-US"/>
              <a:pPr/>
              <a:t>‹#›</a:t>
            </a:fld>
            <a:endParaRPr lang="en-US" altLang="en-US"/>
          </a:p>
        </p:txBody>
      </p:sp>
    </p:spTree>
    <p:extLst>
      <p:ext uri="{BB962C8B-B14F-4D97-AF65-F5344CB8AC3E}">
        <p14:creationId xmlns:p14="http://schemas.microsoft.com/office/powerpoint/2010/main" val="1427762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95316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48245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88552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784736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8875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55391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03816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4C9405-D80D-344C-8BCE-22531B018D27}" type="datetimeFigureOut">
              <a:rPr lang="en-US" smtClean="0"/>
              <a:t>4/25/2017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32AF45C-E5BD-7E43-BB1E-A525D6B34EAA}" type="slidenum">
              <a:rPr lang="en-US" smtClean="0"/>
              <a:t>‹#›</a:t>
            </a:fld>
            <a:endParaRPr lang="en-US"/>
          </a:p>
        </p:txBody>
      </p:sp>
    </p:spTree>
    <p:extLst>
      <p:ext uri="{BB962C8B-B14F-4D97-AF65-F5344CB8AC3E}">
        <p14:creationId xmlns:p14="http://schemas.microsoft.com/office/powerpoint/2010/main" val="18087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3476" y="365125"/>
            <a:ext cx="10870324"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ChangeArrowheads="1"/>
          </p:cNvSpPr>
          <p:nvPr userDrawn="1"/>
        </p:nvSpPr>
        <p:spPr bwMode="auto">
          <a:xfrm>
            <a:off x="0" y="6378609"/>
            <a:ext cx="12192000"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900" dirty="0"/>
              <a:t>©2017 California Department of Education</a:t>
            </a:r>
            <a:endParaRPr lang="en-US" altLang="en-US" sz="900" dirty="0">
              <a:cs typeface="Arial" panose="020B0604020202020204" pitchFamily="34" charset="0"/>
            </a:endParaRPr>
          </a:p>
        </p:txBody>
      </p:sp>
    </p:spTree>
    <p:extLst>
      <p:ext uri="{BB962C8B-B14F-4D97-AF65-F5344CB8AC3E}">
        <p14:creationId xmlns:p14="http://schemas.microsoft.com/office/powerpoint/2010/main" val="2048316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000" b="1"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609600" y="283779"/>
            <a:ext cx="10058400" cy="1203785"/>
          </a:xfrm>
        </p:spPr>
        <p:txBody>
          <a:bodyPr>
            <a:noAutofit/>
          </a:bodyPr>
          <a:lstStyle/>
          <a:p>
            <a:r>
              <a:rPr lang="en-US" altLang="x-none" dirty="0">
                <a:latin typeface="Arial" charset="0"/>
                <a:cs typeface="Arial" charset="0"/>
              </a:rPr>
              <a:t>Research Indicates that </a:t>
            </a:r>
            <a:br>
              <a:rPr lang="en-US" altLang="x-none" dirty="0">
                <a:latin typeface="Arial" charset="0"/>
                <a:cs typeface="Arial" charset="0"/>
              </a:rPr>
            </a:br>
            <a:r>
              <a:rPr lang="en-US" altLang="x-none" dirty="0">
                <a:latin typeface="Arial" charset="0"/>
                <a:cs typeface="Arial" charset="0"/>
              </a:rPr>
              <a:t>Experience Matters</a:t>
            </a:r>
          </a:p>
        </p:txBody>
      </p:sp>
      <p:graphicFrame>
        <p:nvGraphicFramePr>
          <p:cNvPr id="1026" name="Content Placeholder 6"/>
          <p:cNvGraphicFramePr>
            <a:graphicFrameLocks noGrp="1"/>
          </p:cNvGraphicFramePr>
          <p:nvPr>
            <p:ph sz="half" idx="1"/>
            <p:extLst/>
          </p:nvPr>
        </p:nvGraphicFramePr>
        <p:xfrm>
          <a:off x="2133600" y="1442720"/>
          <a:ext cx="4544356" cy="3672390"/>
        </p:xfrm>
        <a:graphic>
          <a:graphicData uri="http://schemas.openxmlformats.org/presentationml/2006/ole">
            <mc:AlternateContent xmlns:mc="http://schemas.openxmlformats.org/markup-compatibility/2006">
              <mc:Choice xmlns:v="urn:schemas-microsoft-com:vml" Requires="v">
                <p:oleObj spid="_x0000_s1031" r:id="rId4" imgW="7395089" imgH="4572396" progId="Excel.Chart.8">
                  <p:embed/>
                </p:oleObj>
              </mc:Choice>
              <mc:Fallback>
                <p:oleObj r:id="rId4" imgW="7395089" imgH="4572396"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1442720"/>
                        <a:ext cx="4544356" cy="3672390"/>
                      </a:xfrm>
                      <a:prstGeom prst="rect">
                        <a:avLst/>
                      </a:prstGeom>
                      <a:solidFill>
                        <a:schemeClr val="bg1"/>
                      </a:solidFill>
                    </p:spPr>
                  </p:pic>
                </p:oleObj>
              </mc:Fallback>
            </mc:AlternateContent>
          </a:graphicData>
        </a:graphic>
      </p:graphicFrame>
      <p:sp>
        <p:nvSpPr>
          <p:cNvPr id="2" name="Content Placeholder 1"/>
          <p:cNvSpPr>
            <a:spLocks noGrp="1"/>
          </p:cNvSpPr>
          <p:nvPr>
            <p:ph sz="half" idx="2"/>
          </p:nvPr>
        </p:nvSpPr>
        <p:spPr>
          <a:xfrm>
            <a:off x="7010401" y="1442720"/>
            <a:ext cx="3429000" cy="3977190"/>
          </a:xfrm>
          <a:noFill/>
        </p:spPr>
        <p:txBody>
          <a:bodyPr>
            <a:normAutofit lnSpcReduction="10000"/>
          </a:bodyPr>
          <a:lstStyle/>
          <a:p>
            <a:pPr marL="0" indent="0">
              <a:lnSpc>
                <a:spcPct val="100000"/>
              </a:lnSpc>
              <a:spcBef>
                <a:spcPts val="672"/>
              </a:spcBef>
              <a:buNone/>
            </a:pPr>
            <a:r>
              <a:rPr lang="en-US" b="1" dirty="0"/>
              <a:t>Key Implications</a:t>
            </a:r>
            <a:r>
              <a:rPr lang="en-US" dirty="0"/>
              <a:t>:</a:t>
            </a:r>
          </a:p>
          <a:p>
            <a:pPr>
              <a:lnSpc>
                <a:spcPct val="100000"/>
              </a:lnSpc>
              <a:spcBef>
                <a:spcPts val="672"/>
              </a:spcBef>
            </a:pPr>
            <a:r>
              <a:rPr lang="en-US" sz="2400" dirty="0"/>
              <a:t>Early oral language and vocabulary exposure is important</a:t>
            </a:r>
          </a:p>
          <a:p>
            <a:pPr>
              <a:lnSpc>
                <a:spcPct val="100000"/>
              </a:lnSpc>
              <a:spcBef>
                <a:spcPts val="672"/>
              </a:spcBef>
            </a:pPr>
            <a:r>
              <a:rPr lang="en-US" sz="2400" dirty="0"/>
              <a:t>Teachers as well as family have a crucial role and can make a significant difference</a:t>
            </a:r>
          </a:p>
          <a:p>
            <a:pPr>
              <a:lnSpc>
                <a:spcPct val="100000"/>
              </a:lnSpc>
              <a:spcBef>
                <a:spcPts val="672"/>
              </a:spcBef>
            </a:pPr>
            <a:r>
              <a:rPr lang="en-US" sz="2400" dirty="0"/>
              <a:t>Teacher Intentionality of depth is crucial</a:t>
            </a:r>
          </a:p>
        </p:txBody>
      </p:sp>
      <p:sp>
        <p:nvSpPr>
          <p:cNvPr id="1029" name="TextBox 7"/>
          <p:cNvSpPr txBox="1">
            <a:spLocks noChangeArrowheads="1"/>
          </p:cNvSpPr>
          <p:nvPr/>
        </p:nvSpPr>
        <p:spPr bwMode="auto">
          <a:xfrm>
            <a:off x="2133600" y="5419911"/>
            <a:ext cx="8077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altLang="x-none" sz="1200" dirty="0"/>
              <a:t>Hart, B. &amp; </a:t>
            </a:r>
            <a:r>
              <a:rPr lang="en-US" altLang="x-none" sz="1200" dirty="0" err="1"/>
              <a:t>Risley</a:t>
            </a:r>
            <a:r>
              <a:rPr lang="en-US" altLang="x-none" sz="1200" dirty="0"/>
              <a:t>, T.R. (1995), </a:t>
            </a:r>
            <a:r>
              <a:rPr lang="en-US" altLang="x-none" sz="1200" b="1" i="1" dirty="0"/>
              <a:t>Meaningful differences in the everyday experience of young American children. </a:t>
            </a:r>
            <a:r>
              <a:rPr lang="en-US" altLang="x-none" sz="1200" i="1" dirty="0"/>
              <a:t>Baltimore, MD:</a:t>
            </a:r>
            <a:r>
              <a:rPr lang="en-US" altLang="x-none" sz="1200" dirty="0"/>
              <a:t> Brookes Publishing.</a:t>
            </a:r>
          </a:p>
          <a:p>
            <a:pPr algn="r" eaLnBrk="1" hangingPunct="1"/>
            <a:endParaRPr lang="en-US" altLang="x-none" sz="2000" dirty="0"/>
          </a:p>
        </p:txBody>
      </p:sp>
    </p:spTree>
    <p:extLst>
      <p:ext uri="{BB962C8B-B14F-4D97-AF65-F5344CB8AC3E}">
        <p14:creationId xmlns:p14="http://schemas.microsoft.com/office/powerpoint/2010/main" val="859091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090" y="365125"/>
            <a:ext cx="11592909" cy="1325563"/>
          </a:xfrm>
        </p:spPr>
        <p:txBody>
          <a:bodyPr/>
          <a:lstStyle/>
          <a:p>
            <a:r>
              <a:rPr lang="en-US" b="1" dirty="0"/>
              <a:t>Research Indicates that </a:t>
            </a:r>
            <a:br>
              <a:rPr lang="en-US" b="1" dirty="0"/>
            </a:br>
            <a:r>
              <a:rPr lang="en-US" b="1" dirty="0"/>
              <a:t>Learning </a:t>
            </a:r>
            <a:r>
              <a:rPr lang="en-US" dirty="0"/>
              <a:t>L</a:t>
            </a:r>
            <a:r>
              <a:rPr lang="en-US" b="1" dirty="0"/>
              <a:t>eads to More Learning</a:t>
            </a:r>
          </a:p>
        </p:txBody>
      </p:sp>
      <p:sp>
        <p:nvSpPr>
          <p:cNvPr id="3" name="Content Placeholder 2"/>
          <p:cNvSpPr>
            <a:spLocks noGrp="1"/>
          </p:cNvSpPr>
          <p:nvPr>
            <p:ph sz="half" idx="1"/>
          </p:nvPr>
        </p:nvSpPr>
        <p:spPr>
          <a:xfrm>
            <a:off x="756744" y="2249213"/>
            <a:ext cx="10909739" cy="3927749"/>
          </a:xfrm>
        </p:spPr>
        <p:txBody>
          <a:bodyPr/>
          <a:lstStyle/>
          <a:p>
            <a:pPr marL="0" indent="0">
              <a:buNone/>
            </a:pPr>
            <a:r>
              <a:rPr lang="en-US" sz="3600" dirty="0"/>
              <a:t>“Children who have a larger vocabulary have an easier time acquiring new words” </a:t>
            </a:r>
            <a:r>
              <a:rPr lang="en-US" sz="1800" dirty="0"/>
              <a:t>(Nash and Donaldson; </a:t>
            </a:r>
            <a:r>
              <a:rPr lang="en-US" sz="1800" dirty="0" err="1"/>
              <a:t>Sénéchal</a:t>
            </a:r>
            <a:r>
              <a:rPr lang="en-US" sz="1800" dirty="0"/>
              <a:t>, Thomas, and </a:t>
            </a:r>
            <a:r>
              <a:rPr lang="en-US" sz="1800" dirty="0" err="1"/>
              <a:t>Monker</a:t>
            </a:r>
            <a:r>
              <a:rPr lang="en-US" sz="1800" dirty="0"/>
              <a:t> as cited in PLF, Vol. 1, p. 73)</a:t>
            </a:r>
            <a:r>
              <a:rPr lang="en-US" dirty="0"/>
              <a:t>. </a:t>
            </a:r>
          </a:p>
          <a:p>
            <a:pPr marL="0" indent="0">
              <a:buNone/>
            </a:pPr>
            <a:endParaRPr lang="en-US" dirty="0"/>
          </a:p>
        </p:txBody>
      </p:sp>
    </p:spTree>
    <p:extLst>
      <p:ext uri="{BB962C8B-B14F-4D97-AF65-F5344CB8AC3E}">
        <p14:creationId xmlns:p14="http://schemas.microsoft.com/office/powerpoint/2010/main" val="20720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599090" y="305195"/>
            <a:ext cx="10048590" cy="1117600"/>
          </a:xfrm>
        </p:spPr>
        <p:txBody>
          <a:bodyPr>
            <a:normAutofit/>
          </a:bodyPr>
          <a:lstStyle/>
          <a:p>
            <a:r>
              <a:rPr lang="en-US" sz="3600" dirty="0"/>
              <a:t>Research Indicates that</a:t>
            </a:r>
            <a:br>
              <a:rPr lang="en-US" sz="3600" dirty="0"/>
            </a:br>
            <a:r>
              <a:rPr lang="en-US" sz="3600" dirty="0"/>
              <a:t>The Vocabulary Teachers Use Matters</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077093964"/>
              </p:ext>
            </p:extLst>
          </p:nvPr>
        </p:nvGraphicFramePr>
        <p:xfrm>
          <a:off x="1615440" y="1398271"/>
          <a:ext cx="9093200" cy="2137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Content Placeholder 7"/>
          <p:cNvSpPr>
            <a:spLocks noGrp="1"/>
          </p:cNvSpPr>
          <p:nvPr>
            <p:ph sz="quarter" idx="3"/>
          </p:nvPr>
        </p:nvSpPr>
        <p:spPr>
          <a:xfrm>
            <a:off x="1981200" y="3576320"/>
            <a:ext cx="8229600" cy="2471104"/>
          </a:xfrm>
          <a:solidFill>
            <a:schemeClr val="bg1"/>
          </a:solidFill>
          <a:ln>
            <a:solidFill>
              <a:schemeClr val="tx1"/>
            </a:solidFill>
          </a:ln>
        </p:spPr>
        <p:txBody>
          <a:bodyPr/>
          <a:lstStyle/>
          <a:p>
            <a:pPr marL="0" indent="0">
              <a:lnSpc>
                <a:spcPct val="100000"/>
              </a:lnSpc>
              <a:spcBef>
                <a:spcPts val="672"/>
              </a:spcBef>
              <a:buNone/>
              <a:defRPr/>
            </a:pPr>
            <a:r>
              <a:rPr lang="en-US" sz="2400" b="1" dirty="0"/>
              <a:t>Key Implications</a:t>
            </a:r>
            <a:r>
              <a:rPr lang="en-US" sz="2400" dirty="0"/>
              <a:t>: </a:t>
            </a:r>
          </a:p>
          <a:p>
            <a:pPr>
              <a:lnSpc>
                <a:spcPct val="100000"/>
              </a:lnSpc>
              <a:spcBef>
                <a:spcPts val="672"/>
              </a:spcBef>
            </a:pPr>
            <a:r>
              <a:rPr lang="en-US" sz="2400" dirty="0"/>
              <a:t>Quality of teacher talk is important</a:t>
            </a:r>
          </a:p>
          <a:p>
            <a:pPr>
              <a:lnSpc>
                <a:spcPct val="100000"/>
              </a:lnSpc>
              <a:spcBef>
                <a:spcPts val="672"/>
              </a:spcBef>
            </a:pPr>
            <a:r>
              <a:rPr lang="en-US" sz="2400" dirty="0"/>
              <a:t>Teachers should expanding personal vocabulary</a:t>
            </a:r>
          </a:p>
        </p:txBody>
      </p:sp>
    </p:spTree>
    <p:extLst>
      <p:ext uri="{BB962C8B-B14F-4D97-AF65-F5344CB8AC3E}">
        <p14:creationId xmlns:p14="http://schemas.microsoft.com/office/powerpoint/2010/main" val="423948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a:xfrm>
            <a:off x="588579" y="1"/>
            <a:ext cx="10059101" cy="1934209"/>
          </a:xfrm>
        </p:spPr>
        <p:txBody>
          <a:bodyPr/>
          <a:lstStyle/>
          <a:p>
            <a:r>
              <a:rPr lang="en-US" sz="3600" dirty="0"/>
              <a:t>Research Indicates that</a:t>
            </a:r>
            <a:br>
              <a:rPr lang="en-US" sz="3600" dirty="0"/>
            </a:br>
            <a:r>
              <a:rPr lang="en-US" sz="3600" dirty="0"/>
              <a:t>Type of Family Support Matters</a:t>
            </a:r>
          </a:p>
        </p:txBody>
      </p:sp>
      <p:graphicFrame>
        <p:nvGraphicFramePr>
          <p:cNvPr id="7" name="Content Placeholder 6"/>
          <p:cNvGraphicFramePr>
            <a:graphicFrameLocks noGrp="1"/>
          </p:cNvGraphicFramePr>
          <p:nvPr>
            <p:ph sz="quarter" idx="2"/>
            <p:extLst>
              <p:ext uri="{D42A27DB-BD31-4B8C-83A1-F6EECF244321}">
                <p14:modId xmlns:p14="http://schemas.microsoft.com/office/powerpoint/2010/main" val="3379589301"/>
              </p:ext>
            </p:extLst>
          </p:nvPr>
        </p:nvGraphicFramePr>
        <p:xfrm>
          <a:off x="1524000" y="2176782"/>
          <a:ext cx="9123680" cy="12233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ontent Placeholder 8"/>
          <p:cNvSpPr>
            <a:spLocks noGrp="1"/>
          </p:cNvSpPr>
          <p:nvPr>
            <p:ph sz="quarter" idx="4"/>
          </p:nvPr>
        </p:nvSpPr>
        <p:spPr>
          <a:xfrm>
            <a:off x="2336800" y="3942080"/>
            <a:ext cx="8067040" cy="2105344"/>
          </a:xfrm>
          <a:solidFill>
            <a:schemeClr val="bg1"/>
          </a:solidFill>
          <a:ln>
            <a:solidFill>
              <a:schemeClr val="tx1"/>
            </a:solidFill>
          </a:ln>
        </p:spPr>
        <p:txBody>
          <a:bodyPr/>
          <a:lstStyle/>
          <a:p>
            <a:pPr marL="0" indent="0">
              <a:buNone/>
            </a:pPr>
            <a:r>
              <a:rPr lang="en-US" sz="2400" b="1" dirty="0"/>
              <a:t>Key Implication</a:t>
            </a:r>
            <a:r>
              <a:rPr lang="en-US" sz="2400" dirty="0"/>
              <a:t>: The type and quality of home literacy support is important (more important that SES and education).</a:t>
            </a:r>
            <a:endParaRPr lang="en-US" dirty="0"/>
          </a:p>
        </p:txBody>
      </p:sp>
    </p:spTree>
    <p:extLst>
      <p:ext uri="{BB962C8B-B14F-4D97-AF65-F5344CB8AC3E}">
        <p14:creationId xmlns:p14="http://schemas.microsoft.com/office/powerpoint/2010/main" val="98415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669"/>
            <a:ext cx="10058400" cy="1535114"/>
          </a:xfrm>
        </p:spPr>
        <p:txBody>
          <a:bodyPr>
            <a:normAutofit fontScale="90000"/>
          </a:bodyPr>
          <a:lstStyle/>
          <a:p>
            <a:r>
              <a:rPr lang="en-US" dirty="0"/>
              <a:t>Research Indicates that </a:t>
            </a:r>
            <a:br>
              <a:rPr lang="en-US" dirty="0"/>
            </a:br>
            <a:r>
              <a:rPr lang="en-US" dirty="0"/>
              <a:t>Play Conversation Matters</a:t>
            </a:r>
            <a:br>
              <a:rPr lang="en-US" dirty="0"/>
            </a:b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871451728"/>
              </p:ext>
            </p:extLst>
          </p:nvPr>
        </p:nvGraphicFramePr>
        <p:xfrm>
          <a:off x="1981200" y="2174876"/>
          <a:ext cx="8503920" cy="15436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quarter" idx="4"/>
          </p:nvPr>
        </p:nvSpPr>
        <p:spPr>
          <a:xfrm>
            <a:off x="1981201" y="4358322"/>
            <a:ext cx="8229600" cy="1767841"/>
          </a:xfrm>
        </p:spPr>
        <p:txBody>
          <a:bodyPr>
            <a:normAutofit/>
          </a:bodyPr>
          <a:lstStyle/>
          <a:p>
            <a:pPr marL="0" indent="0">
              <a:buNone/>
            </a:pPr>
            <a:r>
              <a:rPr lang="en-US" sz="2400" b="1" dirty="0"/>
              <a:t>Key Implication</a:t>
            </a:r>
            <a:r>
              <a:rPr lang="en-US" sz="2400" dirty="0"/>
              <a:t>: Teachers must plan time for children to play and for teachers to engage and play with children.</a:t>
            </a:r>
            <a:endParaRPr lang="en-US" dirty="0"/>
          </a:p>
        </p:txBody>
      </p:sp>
    </p:spTree>
    <p:extLst>
      <p:ext uri="{BB962C8B-B14F-4D97-AF65-F5344CB8AC3E}">
        <p14:creationId xmlns:p14="http://schemas.microsoft.com/office/powerpoint/2010/main" val="102139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10"/>
          <p:cNvGraphicFramePr>
            <a:graphicFrameLocks noGrp="1"/>
          </p:cNvGraphicFramePr>
          <p:nvPr>
            <p:ph sz="half" idx="2"/>
            <p:extLst>
              <p:ext uri="{D42A27DB-BD31-4B8C-83A1-F6EECF244321}">
                <p14:modId xmlns:p14="http://schemas.microsoft.com/office/powerpoint/2010/main" val="396734864"/>
              </p:ext>
            </p:extLst>
          </p:nvPr>
        </p:nvGraphicFramePr>
        <p:xfrm>
          <a:off x="1692166" y="2174877"/>
          <a:ext cx="8518634" cy="230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620110" y="365125"/>
            <a:ext cx="10735278" cy="1325563"/>
          </a:xfrm>
        </p:spPr>
        <p:txBody>
          <a:bodyPr/>
          <a:lstStyle/>
          <a:p>
            <a:r>
              <a:rPr lang="en-US" dirty="0"/>
              <a:t>Research Indicates that </a:t>
            </a:r>
            <a:br>
              <a:rPr lang="en-US" dirty="0"/>
            </a:br>
            <a:r>
              <a:rPr lang="en-US" dirty="0"/>
              <a:t>Child Talk in Conversation Matters</a:t>
            </a:r>
          </a:p>
        </p:txBody>
      </p:sp>
      <p:sp>
        <p:nvSpPr>
          <p:cNvPr id="6" name="Content Placeholder 5"/>
          <p:cNvSpPr>
            <a:spLocks noGrp="1"/>
          </p:cNvSpPr>
          <p:nvPr>
            <p:ph sz="quarter" idx="4"/>
          </p:nvPr>
        </p:nvSpPr>
        <p:spPr>
          <a:xfrm>
            <a:off x="2196148" y="4815840"/>
            <a:ext cx="8282666" cy="1574483"/>
          </a:xfrm>
        </p:spPr>
        <p:txBody>
          <a:bodyPr>
            <a:noAutofit/>
          </a:bodyPr>
          <a:lstStyle/>
          <a:p>
            <a:pPr marL="0" indent="0">
              <a:lnSpc>
                <a:spcPct val="100000"/>
              </a:lnSpc>
              <a:spcBef>
                <a:spcPts val="672"/>
              </a:spcBef>
              <a:buNone/>
            </a:pPr>
            <a:r>
              <a:rPr lang="en-US" sz="2400" b="1" dirty="0"/>
              <a:t>Key Implications</a:t>
            </a:r>
            <a:r>
              <a:rPr lang="en-US" sz="2400" dirty="0"/>
              <a:t>: </a:t>
            </a:r>
          </a:p>
          <a:p>
            <a:pPr>
              <a:lnSpc>
                <a:spcPct val="100000"/>
              </a:lnSpc>
              <a:spcBef>
                <a:spcPts val="672"/>
              </a:spcBef>
            </a:pPr>
            <a:r>
              <a:rPr lang="en-US" sz="2400" dirty="0"/>
              <a:t>Teachers must play with and LISTEN to children.</a:t>
            </a:r>
          </a:p>
          <a:p>
            <a:pPr>
              <a:lnSpc>
                <a:spcPct val="100000"/>
              </a:lnSpc>
              <a:spcBef>
                <a:spcPts val="672"/>
              </a:spcBef>
            </a:pPr>
            <a:r>
              <a:rPr lang="en-US" sz="2400" dirty="0"/>
              <a:t>Teachers must interact but also time for children to talk.</a:t>
            </a:r>
          </a:p>
        </p:txBody>
      </p:sp>
    </p:spTree>
    <p:extLst>
      <p:ext uri="{BB962C8B-B14F-4D97-AF65-F5344CB8AC3E}">
        <p14:creationId xmlns:p14="http://schemas.microsoft.com/office/powerpoint/2010/main" val="1703360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1269</TotalTime>
  <Words>495</Words>
  <Application>Microsoft Office PowerPoint</Application>
  <PresentationFormat>Widescreen</PresentationFormat>
  <Paragraphs>43</Paragraphs>
  <Slides>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ＭＳ Ｐゴシック</vt:lpstr>
      <vt:lpstr>Arial</vt:lpstr>
      <vt:lpstr>Calibri</vt:lpstr>
      <vt:lpstr>Times New Roman</vt:lpstr>
      <vt:lpstr>Office Theme</vt:lpstr>
      <vt:lpstr>Microsoft Excel Chart</vt:lpstr>
      <vt:lpstr>Research Indicates that  Experience Matters</vt:lpstr>
      <vt:lpstr>Research Indicates that  Learning Leads to More Learning</vt:lpstr>
      <vt:lpstr>Research Indicates that The Vocabulary Teachers Use Matters</vt:lpstr>
      <vt:lpstr>Research Indicates that Type of Family Support Matters</vt:lpstr>
      <vt:lpstr>Research Indicates that  Play Conversation Matters </vt:lpstr>
      <vt:lpstr>Research Indicates that  Child Talk in Conversation Matters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Heidi Mendenhall</dc:creator>
  <cp:lastModifiedBy>Jana L. Peeters</cp:lastModifiedBy>
  <cp:revision>6</cp:revision>
  <dcterms:created xsi:type="dcterms:W3CDTF">2017-04-05T02:25:52Z</dcterms:created>
  <dcterms:modified xsi:type="dcterms:W3CDTF">2017-04-26T15:37:44Z</dcterms:modified>
</cp:coreProperties>
</file>