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4297" r:id="rId1"/>
    <p:sldMasterId id="2147483689" r:id="rId2"/>
    <p:sldMasterId id="2147484202" r:id="rId3"/>
  </p:sldMasterIdLst>
  <p:notesMasterIdLst>
    <p:notesMasterId r:id="rId14"/>
  </p:notesMasterIdLst>
  <p:handoutMasterIdLst>
    <p:handoutMasterId r:id="rId15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FC4"/>
    <a:srgbClr val="7DE7A8"/>
    <a:srgbClr val="21B35D"/>
    <a:srgbClr val="B980DC"/>
    <a:srgbClr val="CA9FE5"/>
    <a:srgbClr val="762CA4"/>
    <a:srgbClr val="4F2DA3"/>
    <a:srgbClr val="81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6" autoAdjust="0"/>
    <p:restoredTop sz="97991" autoAdjust="0"/>
  </p:normalViewPr>
  <p:slideViewPr>
    <p:cSldViewPr snapToGrid="0" snapToObjects="1">
      <p:cViewPr varScale="1">
        <p:scale>
          <a:sx n="65" d="100"/>
          <a:sy n="65" d="100"/>
        </p:scale>
        <p:origin x="100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50" d="100"/>
        <a:sy n="150" d="100"/>
      </p:scale>
      <p:origin x="0" y="1664"/>
    </p:cViewPr>
  </p:sorterViewPr>
  <p:notesViewPr>
    <p:cSldViewPr snapToGrid="0" snapToObjects="1">
      <p:cViewPr varScale="1">
        <p:scale>
          <a:sx n="49" d="100"/>
          <a:sy n="49" d="100"/>
        </p:scale>
        <p:origin x="2668" y="5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" charset="0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fld id="{0975F641-7136-46C1-B622-31A39AA725ED}" type="datetime1">
              <a:rPr lang="en-US"/>
              <a:pPr>
                <a:defRPr/>
              </a:pPr>
              <a:t>11/15/2016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2BF2002-FCA0-4081-8F6E-B4C0754495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" charset="0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fld id="{8216A912-86BD-4382-8473-7D85B06B1591}" type="datetime1">
              <a:rPr lang="en-US"/>
              <a:pPr>
                <a:defRPr/>
              </a:pPr>
              <a:t>11/15/2016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B632B80-24D5-480A-877A-022941D61B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Arial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Arial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Arial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Arial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B168A5F-ABCB-423E-B7B8-93AFC977543E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CF9FAD-738C-4C4C-962D-CF4D9DC07B1F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A164EB-DC76-4FD1-BDE8-6B731664BE3C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0BABAA-3EA7-41F5-8610-4CD62184B898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A8DFB3-359A-4FDD-A244-1557576F9980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C69E62-717C-42B4-806A-476510D7241D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A3075C-C774-47A9-BEEE-632AE06D2B4E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2F0224-961D-4333-84C4-774353F92223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C43B71-2401-4D04-AF53-7F359D6BE961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AE0233-C08C-47FB-BF08-B82AED7D40B4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45FC8C-C023-4363-B452-0D03ED5B8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68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0E66B2-EC1F-4077-8550-550A6B3D5C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56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9343A8-19F1-47FA-80A1-2617922DF2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376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79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682ECF-7430-4DAE-BBE0-6F05840E2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12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381D2D-BF0A-45CE-9BDB-8E36EEF35C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308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92C8C2-0814-4C88-86FC-6DC672B1C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769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7CEC89-F8D9-45C6-9E35-EA42D03575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668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AD26BB-95DB-4B43-A730-CE85D8951B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160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D0C51B-3386-4604-B5C8-C14519591A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390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8920A5-6E5F-474F-94BA-268CB0049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93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911152-4E4F-4EBB-9411-5D5EEF989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852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FD83A3-DB16-4C4F-8D40-C867EA2F0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185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4453F0-34D6-4A2C-A520-FBA3D1DA12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200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A19EE5-6FCC-4A2D-AEE9-79136D3C44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922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9ED81A-4E06-4091-BACC-A36224BF7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377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908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C3BD09-C778-475E-83E7-FF2C2B0FAB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126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ED7BEB-D0F0-46B0-BA7A-7F9EB8C019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921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80123F-BB39-4B41-86F2-E2C2A2E31F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50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690724-9139-433E-95BC-4A74B5FC3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963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04F072-7D10-482E-B498-3728C949E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83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95055F-F363-4553-A728-E38A1535D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431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D40AEE-28C8-4613-8493-C190693D3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282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549D75-746E-4DC8-8E39-F476D1A841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56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3593B1-9564-4C2E-9528-9CFE6F152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865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6B5DC7-6BA4-4241-B4AC-73C5AE4E1D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05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0FB074-3A93-43EF-9833-24819CD54D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338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0D106F-7DD3-44E8-A62A-883E4B064C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671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27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2B84B-F50C-4FF6-AE4F-58C08D19B3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00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F4E90-7F42-4FF0-AC1A-A9234DD08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91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C0CF33-CCD5-4161-BC2D-CF3852962E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2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5D91DC-2675-4B60-BDDF-ABF4CBEDC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51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D94F72-69AE-4A87-B416-6DEBB0841A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2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0F3282-BE10-4739-B895-B6095F1F05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30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7EFC4">
            <a:alpha val="6941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fld id="{4F5DD49F-B181-4ACD-A61D-CCA359A7904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6623050"/>
            <a:ext cx="91440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900" dirty="0">
                <a:latin typeface="Arial" pitchFamily="-83" charset="0"/>
                <a:ea typeface="Times New Roman" pitchFamily="-83" charset="0"/>
                <a:cs typeface="Times New Roman" pitchFamily="-83" charset="0"/>
              </a:rPr>
              <a:t>©2016 California Department of Education.</a:t>
            </a:r>
            <a:endParaRPr lang="en-US" sz="900" dirty="0">
              <a:latin typeface="Arial" pitchFamily="-83" charset="0"/>
              <a:ea typeface="Arial" pitchFamily="-83" charset="0"/>
              <a:cs typeface="Arial" pitchFamily="-83" charset="0"/>
            </a:endParaRPr>
          </a:p>
        </p:txBody>
      </p:sp>
      <p:pic>
        <p:nvPicPr>
          <p:cNvPr id="1030" name="Picture 6" descr="cpincolorlis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t="1285" r="12968" b="89232"/>
          <a:stretch>
            <a:fillRect/>
          </a:stretch>
        </p:blipFill>
        <p:spPr bwMode="auto">
          <a:xfrm>
            <a:off x="0" y="6162675"/>
            <a:ext cx="749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4385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7EFC4">
            <a:alpha val="7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fld id="{83FCD13D-57BE-4494-A828-CDBE9EE8CD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6623050"/>
            <a:ext cx="91440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900" dirty="0">
                <a:latin typeface="Arial" pitchFamily="-83" charset="0"/>
                <a:ea typeface="Times New Roman" pitchFamily="-83" charset="0"/>
                <a:cs typeface="Times New Roman" pitchFamily="-83" charset="0"/>
              </a:rPr>
              <a:t>©2016 California Department of Education.</a:t>
            </a:r>
            <a:endParaRPr lang="en-US" sz="900" dirty="0">
              <a:latin typeface="Arial" pitchFamily="-83" charset="0"/>
              <a:ea typeface="Arial" pitchFamily="-83" charset="0"/>
              <a:cs typeface="Arial" pitchFamily="-8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  <p:sldLayoutId id="2147484386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7EFC4">
            <a:alpha val="7097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fld id="{7694CB37-EAED-4554-895D-F4344CEA83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  <p:sldLayoutId id="2147484387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8888"/>
          </a:xfrm>
        </p:spPr>
        <p:txBody>
          <a:bodyPr/>
          <a:lstStyle/>
          <a:p>
            <a:r>
              <a:rPr lang="en-US" altLang="en-US"/>
              <a:t>Pictures of Materials from Pilot</a:t>
            </a:r>
          </a:p>
        </p:txBody>
      </p:sp>
      <p:pic>
        <p:nvPicPr>
          <p:cNvPr id="7171" name="Content Placeholder 3" descr="photo 1.JPG"/>
          <p:cNvPicPr>
            <a:picLocks noGrp="1" noChangeAspect="1"/>
          </p:cNvPicPr>
          <p:nvPr>
            <p:ph idx="1"/>
          </p:nvPr>
        </p:nvPicPr>
        <p:blipFill>
          <a:blip r:embed="rId3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588" y="1258888"/>
            <a:ext cx="6888162" cy="5145087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57600" cy="3605213"/>
          </a:xfrm>
        </p:spPr>
        <p:txBody>
          <a:bodyPr/>
          <a:lstStyle/>
          <a:p>
            <a:r>
              <a:rPr lang="en-US" altLang="en-US" sz="4000"/>
              <a:t>Teacher Role: Debrief Chart</a:t>
            </a:r>
          </a:p>
        </p:txBody>
      </p:sp>
      <p:pic>
        <p:nvPicPr>
          <p:cNvPr id="16387" name="Content Placeholder 3" descr="photo 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4692" r="5466" b="18483"/>
          <a:stretch>
            <a:fillRect/>
          </a:stretch>
        </p:blipFill>
        <p:spPr>
          <a:xfrm>
            <a:off x="3657600" y="0"/>
            <a:ext cx="5486400" cy="68580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8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0A7843-AA69-48F6-BC47-0878C0D18B4A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623050"/>
            <a:ext cx="3657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900" dirty="0">
                <a:latin typeface="Arial" pitchFamily="-83" charset="0"/>
                <a:ea typeface="Times New Roman" pitchFamily="-83" charset="0"/>
                <a:cs typeface="Times New Roman" pitchFamily="-83" charset="0"/>
              </a:rPr>
              <a:t>©2016 California Department of Education.</a:t>
            </a:r>
            <a:endParaRPr lang="en-US" sz="900" dirty="0">
              <a:latin typeface="Arial" pitchFamily="-83" charset="0"/>
              <a:ea typeface="Arial" pitchFamily="-83" charset="0"/>
              <a:cs typeface="Arial" pitchFamily="-83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0050"/>
          </a:xfrm>
        </p:spPr>
        <p:txBody>
          <a:bodyPr/>
          <a:lstStyle/>
          <a:p>
            <a:r>
              <a:rPr lang="en-US" altLang="en-US" dirty="0"/>
              <a:t>Three Seed Choices for </a:t>
            </a:r>
            <a:br>
              <a:rPr lang="en-US" altLang="en-US" dirty="0"/>
            </a:br>
            <a:r>
              <a:rPr lang="en-US" altLang="en-US" dirty="0"/>
              <a:t>Plant the Seed Activity</a:t>
            </a:r>
          </a:p>
        </p:txBody>
      </p:sp>
      <p:pic>
        <p:nvPicPr>
          <p:cNvPr id="8195" name="Content Placeholder 3" descr="photo 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5"/>
          <a:stretch>
            <a:fillRect/>
          </a:stretch>
        </p:blipFill>
        <p:spPr>
          <a:xfrm>
            <a:off x="1050925" y="1670050"/>
            <a:ext cx="7131050" cy="4770438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6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1042BC-64F3-4DB6-BAED-25A68DFE4382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 Needs: Beanie Baby</a:t>
            </a:r>
          </a:p>
        </p:txBody>
      </p:sp>
      <p:pic>
        <p:nvPicPr>
          <p:cNvPr id="9219" name="Content Placeholder 3" descr="photo 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r="589"/>
          <a:stretch>
            <a:fillRect/>
          </a:stretch>
        </p:blipFill>
        <p:spPr>
          <a:xfrm>
            <a:off x="1550988" y="1600200"/>
            <a:ext cx="6002337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0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FA1FC0-3F46-4ADA-B39F-16EAE3FB6270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r>
              <a:rPr lang="en-US" altLang="en-US"/>
              <a:t>Habitats: Potatoes</a:t>
            </a:r>
          </a:p>
        </p:txBody>
      </p:sp>
      <p:pic>
        <p:nvPicPr>
          <p:cNvPr id="10243" name="Content Placeholder 3" descr="photo 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/>
          <a:stretch>
            <a:fillRect/>
          </a:stretch>
        </p:blipFill>
        <p:spPr>
          <a:xfrm>
            <a:off x="1139825" y="928688"/>
            <a:ext cx="6927850" cy="5440362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EE4D6E-FDB7-4D3F-ACB7-099C4DD1AC1A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 descr="photo 2 cop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r="2600"/>
          <a:stretch>
            <a:fillRect/>
          </a:stretch>
        </p:blipFill>
        <p:spPr>
          <a:xfrm>
            <a:off x="887413" y="393700"/>
            <a:ext cx="7448550" cy="57324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7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6EBB112-F2C1-452B-A964-30BBBFC6A47F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924425" y="0"/>
            <a:ext cx="4219575" cy="3763963"/>
          </a:xfrm>
        </p:spPr>
        <p:txBody>
          <a:bodyPr/>
          <a:lstStyle/>
          <a:p>
            <a:r>
              <a:rPr lang="en-US" altLang="en-US"/>
              <a:t>Group Chart for Habitats</a:t>
            </a:r>
          </a:p>
        </p:txBody>
      </p:sp>
      <p:pic>
        <p:nvPicPr>
          <p:cNvPr id="12291" name="Content Placeholder 3" descr="photo 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" r="7693"/>
          <a:stretch>
            <a:fillRect/>
          </a:stretch>
        </p:blipFill>
        <p:spPr>
          <a:xfrm>
            <a:off x="0" y="0"/>
            <a:ext cx="4924425" cy="68580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2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5B29D3-FC0D-408F-BFF4-1FBB30212983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24424" y="6623050"/>
            <a:ext cx="42195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900" dirty="0">
                <a:latin typeface="Arial" pitchFamily="-83" charset="0"/>
                <a:ea typeface="Times New Roman" pitchFamily="-83" charset="0"/>
                <a:cs typeface="Times New Roman" pitchFamily="-83" charset="0"/>
              </a:rPr>
              <a:t>©2016 California Department of Education.</a:t>
            </a:r>
            <a:endParaRPr lang="en-US" sz="900" dirty="0">
              <a:latin typeface="Arial" pitchFamily="-83" charset="0"/>
              <a:ea typeface="Arial" pitchFamily="-83" charset="0"/>
              <a:cs typeface="Arial" pitchFamily="-83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Behaviors and Appearance:</a:t>
            </a:r>
            <a:br>
              <a:rPr lang="en-US" dirty="0">
                <a:ea typeface="ＭＳ Ｐゴシック" pitchFamily="34" charset="-128"/>
              </a:rPr>
            </a:br>
            <a:r>
              <a:rPr lang="en-US" dirty="0">
                <a:ea typeface="ＭＳ Ｐゴシック" pitchFamily="34" charset="-128"/>
              </a:rPr>
              <a:t>Leaf Rubbing and Solar Tea</a:t>
            </a:r>
          </a:p>
        </p:txBody>
      </p:sp>
      <p:pic>
        <p:nvPicPr>
          <p:cNvPr id="13315" name="Content Placeholder 3" descr="photo 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0775" y="1417638"/>
            <a:ext cx="6759575" cy="5049837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6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13B767-D4A8-4B96-89E5-61C91BEA5B0F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 descr="photo 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809"/>
          <a:stretch>
            <a:fillRect/>
          </a:stretch>
        </p:blipFill>
        <p:spPr>
          <a:xfrm>
            <a:off x="927100" y="592138"/>
            <a:ext cx="7488238" cy="567055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39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0C4236-390D-4ED2-8FC9-8C4595099EEF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Materials for Solar Tea </a:t>
            </a:r>
            <a:br>
              <a:rPr lang="en-US" dirty="0">
                <a:ea typeface="ＭＳ Ｐゴシック" pitchFamily="34" charset="-128"/>
              </a:rPr>
            </a:br>
            <a:r>
              <a:rPr lang="en-US" dirty="0">
                <a:ea typeface="ＭＳ Ｐゴシック" pitchFamily="34" charset="-128"/>
              </a:rPr>
              <a:t>and Leaf Rubbing</a:t>
            </a:r>
          </a:p>
        </p:txBody>
      </p:sp>
      <p:pic>
        <p:nvPicPr>
          <p:cNvPr id="15363" name="Content Placeholder 3" descr="photo 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575" y="1417638"/>
            <a:ext cx="6823075" cy="51181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4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288331-17F3-4C55-A194-9C07A34F52C4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</Words>
  <Application>Microsoft Office PowerPoint</Application>
  <PresentationFormat>On-screen Show (4:3)</PresentationFormat>
  <Paragraphs>29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MS PGothic</vt:lpstr>
      <vt:lpstr>Times New Roman</vt:lpstr>
      <vt:lpstr>Calibri</vt:lpstr>
      <vt:lpstr>3_Office Theme</vt:lpstr>
      <vt:lpstr>1_Office Theme</vt:lpstr>
      <vt:lpstr>2_Office Theme</vt:lpstr>
      <vt:lpstr>Pictures of Materials from Pilot</vt:lpstr>
      <vt:lpstr>Three Seed Choices for  Plant the Seed Activity</vt:lpstr>
      <vt:lpstr>Basic Needs: Beanie Baby</vt:lpstr>
      <vt:lpstr>Habitats: Potatoes</vt:lpstr>
      <vt:lpstr>PowerPoint Presentation</vt:lpstr>
      <vt:lpstr>Group Chart for Habitats</vt:lpstr>
      <vt:lpstr>Behaviors and Appearance: Leaf Rubbing and Solar Tea</vt:lpstr>
      <vt:lpstr>PowerPoint Presentation</vt:lpstr>
      <vt:lpstr>Materials for Solar Tea  and Leaf Rubbing</vt:lpstr>
      <vt:lpstr>Teacher Role: Debrief Chart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2014-10-21T20:59:18Z</cp:lastPrinted>
  <dcterms:created xsi:type="dcterms:W3CDTF">2014-11-04T07:14:03Z</dcterms:created>
  <dcterms:modified xsi:type="dcterms:W3CDTF">2016-11-15T17:53:49Z</dcterms:modified>
</cp:coreProperties>
</file>