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58" r:id="rId5"/>
    <p:sldId id="260" r:id="rId6"/>
    <p:sldId id="264" r:id="rId7"/>
    <p:sldId id="265" r:id="rId8"/>
    <p:sldId id="261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37473-A83E-404D-B241-2FF49921ED51}" type="datetimeFigureOut">
              <a:rPr lang="en-US" smtClean="0"/>
              <a:t>6/23/16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38FC9-2120-7D42-8682-3F9E1D30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1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54BCDAD-AFDC-D749-BEB8-B6F50FB3D091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Presenter Remarks: </a:t>
            </a: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“Children treat writing from a pictographic perspective, which is demonstrated by drawings as writing or using idiosyncratic scribbles (e.g. markings that have meaning only for the child).” </a:t>
            </a:r>
            <a:r>
              <a:rPr lang="en-US" sz="900" dirty="0" smtClean="0"/>
              <a:t>(PLF 2008, 87)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(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Read it or ask for volunteer to read it.)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ko-KR" dirty="0" smtClean="0">
                <a:latin typeface="Arial" charset="0"/>
                <a:ea typeface="ＭＳ Ｐゴシック" charset="0"/>
                <a:cs typeface="ＭＳ Ｐゴシック" charset="0"/>
              </a:rPr>
              <a:t>Children use drawing to stand for writing.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ko-KR" dirty="0" smtClean="0">
                <a:latin typeface="Arial" charset="0"/>
                <a:ea typeface="ＭＳ Ｐゴシック" charset="0"/>
                <a:cs typeface="ＭＳ Ｐゴシック" charset="0"/>
              </a:rPr>
              <a:t>Children may believe that drawings have “a message.”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altLang="ko-KR" dirty="0" smtClean="0">
                <a:latin typeface="Arial" charset="0"/>
                <a:ea typeface="ＭＳ Ｐゴシック" charset="0"/>
                <a:cs typeface="ＭＳ Ｐゴシック" charset="0"/>
              </a:rPr>
              <a:t>Children “read” their drawings as if there were writing on them.</a:t>
            </a:r>
            <a:endParaRPr lang="en-US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Children do not generally have a clear idea of the difference between drawing and writing. 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They are just beginning to use pictures and symbols to represent ideas.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This is a drawing of ants.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5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D8687D7-86AE-C443-86B0-823E85AD4048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Presenter Remarks: </a:t>
            </a:r>
          </a:p>
          <a:p>
            <a:pPr eaLnBrk="1" hangingPunct="1"/>
            <a:endParaRPr lang="en-US" altLang="ko-KR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altLang="ko-KR" dirty="0" smtClean="0">
                <a:latin typeface="Arial" charset="0"/>
                <a:ea typeface="ＭＳ Ｐゴシック" charset="0"/>
                <a:cs typeface="ＭＳ Ｐゴシック" charset="0"/>
              </a:rPr>
              <a:t>Drawing </a:t>
            </a:r>
            <a:r>
              <a:rPr lang="en-US" altLang="ko-KR" dirty="0">
                <a:latin typeface="Arial" charset="0"/>
                <a:ea typeface="ＭＳ Ｐゴシック" charset="0"/>
                <a:cs typeface="ＭＳ Ｐゴシック" charset="0"/>
              </a:rPr>
              <a:t>and scribbling together. </a:t>
            </a:r>
          </a:p>
          <a:p>
            <a:pPr eaLnBrk="1" hangingPunct="1">
              <a:buFontTx/>
              <a:buChar char="•"/>
            </a:pPr>
            <a:endParaRPr lang="en-US" altLang="ko-KR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altLang="ko-KR" dirty="0">
                <a:latin typeface="Arial" charset="0"/>
                <a:ea typeface="ＭＳ Ｐゴシック" charset="0"/>
                <a:cs typeface="ＭＳ Ｐゴシック" charset="0"/>
              </a:rPr>
              <a:t>It’s clear that there is an intent to replicate traditional writing. </a:t>
            </a:r>
          </a:p>
          <a:p>
            <a:pPr eaLnBrk="1" hangingPunct="1">
              <a:buFontTx/>
              <a:buChar char="•"/>
            </a:pPr>
            <a:endParaRPr lang="en-US" altLang="ko-KR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altLang="ko-KR" dirty="0">
                <a:latin typeface="Arial" charset="0"/>
                <a:ea typeface="ＭＳ Ｐゴシック" charset="0"/>
                <a:cs typeface="ＭＳ Ｐゴシック" charset="0"/>
              </a:rPr>
              <a:t>The top of the page is drawing and at the bottom is scribbling.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8FFDB10-9EB9-6E4E-999B-82CA0CFB695D}" type="slidenum">
              <a:rPr lang="en-US"/>
              <a:pPr eaLnBrk="1" hangingPunct="1"/>
              <a:t>5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Presenter Remarks: </a:t>
            </a:r>
          </a:p>
          <a:p>
            <a:pPr eaLnBrk="1" hangingPunct="1">
              <a:buFontTx/>
              <a:buChar char="•"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Have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audience talk about which is writing and which is drawing.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Ask small groups to talk about which ones are writing and which are drawing. 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Give groups a few minutes, then ask for feedback.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Go to next slide for answers.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8FFDB10-9EB9-6E4E-999B-82CA0CFB695D}" type="slidenum">
              <a:rPr lang="en-US"/>
              <a:pPr eaLnBrk="1" hangingPunct="1"/>
              <a:t>6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Presenter Remarks: </a:t>
            </a:r>
          </a:p>
          <a:p>
            <a:pPr eaLnBrk="1" hangingPunct="1">
              <a:buFontTx/>
              <a:buChar char="•"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Have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audience talk about which is writing and which is drawing.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Ask small groups to talk about which ones are writing and which are drawing. 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Give groups a few minutes, then ask for feedback.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Go to next slide for answers.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8FFDB10-9EB9-6E4E-999B-82CA0CFB695D}" type="slidenum">
              <a:rPr lang="en-US"/>
              <a:pPr eaLnBrk="1" hangingPunct="1"/>
              <a:t>7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Presenter Remarks: </a:t>
            </a:r>
          </a:p>
          <a:p>
            <a:pPr eaLnBrk="1" hangingPunct="1">
              <a:buFontTx/>
              <a:buChar char="•"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Have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audience talk about which is writing and which is drawing.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Ask small groups to talk about which ones are writing and which are drawing. 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Give groups a few minutes, then ask for feedback.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Go to next slide for answers.</a:t>
            </a: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BA0A1D2-A6BE-894C-9E43-FC966BE0F712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Presenter Remarks: 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US" baseline="0" dirty="0" smtClean="0">
                <a:latin typeface="Arial" charset="0"/>
                <a:ea typeface="ＭＳ Ｐゴシック" charset="0"/>
                <a:cs typeface="ＭＳ Ｐゴシック" charset="0"/>
              </a:rPr>
              <a:t>Read it or ask for volunteer to read it.)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ko-KR" dirty="0" smtClean="0">
                <a:latin typeface="Arial" charset="0"/>
                <a:ea typeface="ＭＳ Ｐゴシック" charset="0"/>
                <a:cs typeface="ＭＳ Ｐゴシック" charset="0"/>
              </a:rPr>
              <a:t>Children’s scribbles are intended as writing.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ko-KR" dirty="0" smtClean="0">
                <a:latin typeface="Arial" charset="0"/>
                <a:ea typeface="ＭＳ Ｐゴシック" charset="0"/>
                <a:cs typeface="ＭＳ Ｐゴシック" charset="0"/>
              </a:rPr>
              <a:t>The scribbling resembles writing.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ko-KR" dirty="0" smtClean="0">
                <a:latin typeface="Arial" charset="0"/>
                <a:ea typeface="ＭＳ Ｐゴシック" charset="0"/>
                <a:cs typeface="ＭＳ Ｐゴシック" charset="0"/>
              </a:rPr>
              <a:t>Children begin to hold and use writing tools like an adult.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latin typeface="Arial" charset="0"/>
                <a:ea typeface="ＭＳ Ｐゴシック" charset="0"/>
                <a:cs typeface="ＭＳ Ｐゴシック" charset="0"/>
              </a:rPr>
              <a:t>Letter-like forms (mock letters).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latin typeface="Arial" charset="0"/>
                <a:ea typeface="ＭＳ Ｐゴシック" charset="0"/>
                <a:cs typeface="ＭＳ Ｐゴシック" charset="0"/>
              </a:rPr>
              <a:t>Children become aware of the different shapes of symbols that make up the words in a line of print (lines, zigzags, loops).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latin typeface="Arial" charset="0"/>
                <a:ea typeface="ＭＳ Ｐゴシック" charset="0"/>
                <a:cs typeface="ＭＳ Ｐゴシック" charset="0"/>
              </a:rPr>
              <a:t>Shapes in writing actually resemble letters but are not actually letters.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latin typeface="Arial" charset="0"/>
                <a:ea typeface="ＭＳ Ｐゴシック" charset="0"/>
                <a:cs typeface="ＭＳ Ｐゴシック" charset="0"/>
              </a:rPr>
              <a:t>Although poorly formed, many letter-like marks are unique creations.</a:t>
            </a:r>
          </a:p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(PLF 2008, 87)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91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4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2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0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9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6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13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9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76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4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0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E5D87-98B7-004F-BF61-B78F7228C1F8}" type="datetimeFigureOut">
              <a:rPr lang="en-US" smtClean="0"/>
              <a:t>6/23/16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16597-5FCB-C84F-8F2C-97C767F2E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7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7" descr="bu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6420" y="1588498"/>
            <a:ext cx="4349441" cy="2541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6096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stages1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9750" y="4129556"/>
            <a:ext cx="4974385" cy="1835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1654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reeform 4"/>
          <p:cNvSpPr>
            <a:spLocks/>
          </p:cNvSpPr>
          <p:nvPr/>
        </p:nvSpPr>
        <p:spPr bwMode="auto">
          <a:xfrm>
            <a:off x="1143000" y="2514600"/>
            <a:ext cx="6324600" cy="3917950"/>
          </a:xfrm>
          <a:custGeom>
            <a:avLst/>
            <a:gdLst>
              <a:gd name="T0" fmla="*/ 2147483647 w 4378"/>
              <a:gd name="T1" fmla="*/ 2147483647 h 2852"/>
              <a:gd name="T2" fmla="*/ 2147483647 w 4378"/>
              <a:gd name="T3" fmla="*/ 2147483647 h 2852"/>
              <a:gd name="T4" fmla="*/ 2147483647 w 4378"/>
              <a:gd name="T5" fmla="*/ 2147483647 h 2852"/>
              <a:gd name="T6" fmla="*/ 2147483647 w 4378"/>
              <a:gd name="T7" fmla="*/ 2147483647 h 2852"/>
              <a:gd name="T8" fmla="*/ 2147483647 w 4378"/>
              <a:gd name="T9" fmla="*/ 2147483647 h 2852"/>
              <a:gd name="T10" fmla="*/ 2147483647 w 4378"/>
              <a:gd name="T11" fmla="*/ 2147483647 h 2852"/>
              <a:gd name="T12" fmla="*/ 2147483647 w 4378"/>
              <a:gd name="T13" fmla="*/ 2147483647 h 2852"/>
              <a:gd name="T14" fmla="*/ 2147483647 w 4378"/>
              <a:gd name="T15" fmla="*/ 2147483647 h 2852"/>
              <a:gd name="T16" fmla="*/ 2147483647 w 4378"/>
              <a:gd name="T17" fmla="*/ 2147483647 h 2852"/>
              <a:gd name="T18" fmla="*/ 2147483647 w 4378"/>
              <a:gd name="T19" fmla="*/ 2147483647 h 2852"/>
              <a:gd name="T20" fmla="*/ 2147483647 w 4378"/>
              <a:gd name="T21" fmla="*/ 2147483647 h 2852"/>
              <a:gd name="T22" fmla="*/ 2147483647 w 4378"/>
              <a:gd name="T23" fmla="*/ 2147483647 h 2852"/>
              <a:gd name="T24" fmla="*/ 2147483647 w 4378"/>
              <a:gd name="T25" fmla="*/ 2147483647 h 2852"/>
              <a:gd name="T26" fmla="*/ 2147483647 w 4378"/>
              <a:gd name="T27" fmla="*/ 2147483647 h 2852"/>
              <a:gd name="T28" fmla="*/ 2147483647 w 4378"/>
              <a:gd name="T29" fmla="*/ 2147483647 h 2852"/>
              <a:gd name="T30" fmla="*/ 2147483647 w 4378"/>
              <a:gd name="T31" fmla="*/ 2147483647 h 2852"/>
              <a:gd name="T32" fmla="*/ 2147483647 w 4378"/>
              <a:gd name="T33" fmla="*/ 2147483647 h 2852"/>
              <a:gd name="T34" fmla="*/ 2147483647 w 4378"/>
              <a:gd name="T35" fmla="*/ 2147483647 h 2852"/>
              <a:gd name="T36" fmla="*/ 2147483647 w 4378"/>
              <a:gd name="T37" fmla="*/ 2147483647 h 2852"/>
              <a:gd name="T38" fmla="*/ 2147483647 w 4378"/>
              <a:gd name="T39" fmla="*/ 2147483647 h 2852"/>
              <a:gd name="T40" fmla="*/ 2147483647 w 4378"/>
              <a:gd name="T41" fmla="*/ 2147483647 h 2852"/>
              <a:gd name="T42" fmla="*/ 2147483647 w 4378"/>
              <a:gd name="T43" fmla="*/ 2147483647 h 2852"/>
              <a:gd name="T44" fmla="*/ 2147483647 w 4378"/>
              <a:gd name="T45" fmla="*/ 2147483647 h 2852"/>
              <a:gd name="T46" fmla="*/ 2147483647 w 4378"/>
              <a:gd name="T47" fmla="*/ 2147483647 h 2852"/>
              <a:gd name="T48" fmla="*/ 2147483647 w 4378"/>
              <a:gd name="T49" fmla="*/ 2147483647 h 2852"/>
              <a:gd name="T50" fmla="*/ 2147483647 w 4378"/>
              <a:gd name="T51" fmla="*/ 2147483647 h 2852"/>
              <a:gd name="T52" fmla="*/ 2147483647 w 4378"/>
              <a:gd name="T53" fmla="*/ 2147483647 h 2852"/>
              <a:gd name="T54" fmla="*/ 2147483647 w 4378"/>
              <a:gd name="T55" fmla="*/ 2147483647 h 2852"/>
              <a:gd name="T56" fmla="*/ 2147483647 w 4378"/>
              <a:gd name="T57" fmla="*/ 2147483647 h 2852"/>
              <a:gd name="T58" fmla="*/ 2147483647 w 4378"/>
              <a:gd name="T59" fmla="*/ 2147483647 h 2852"/>
              <a:gd name="T60" fmla="*/ 2147483647 w 4378"/>
              <a:gd name="T61" fmla="*/ 2147483647 h 2852"/>
              <a:gd name="T62" fmla="*/ 2147483647 w 4378"/>
              <a:gd name="T63" fmla="*/ 2147483647 h 2852"/>
              <a:gd name="T64" fmla="*/ 2147483647 w 4378"/>
              <a:gd name="T65" fmla="*/ 2147483647 h 2852"/>
              <a:gd name="T66" fmla="*/ 2147483647 w 4378"/>
              <a:gd name="T67" fmla="*/ 2147483647 h 2852"/>
              <a:gd name="T68" fmla="*/ 2147483647 w 4378"/>
              <a:gd name="T69" fmla="*/ 2147483647 h 2852"/>
              <a:gd name="T70" fmla="*/ 2147483647 w 4378"/>
              <a:gd name="T71" fmla="*/ 2147483647 h 2852"/>
              <a:gd name="T72" fmla="*/ 2147483647 w 4378"/>
              <a:gd name="T73" fmla="*/ 2147483647 h 2852"/>
              <a:gd name="T74" fmla="*/ 2147483647 w 4378"/>
              <a:gd name="T75" fmla="*/ 2147483647 h 2852"/>
              <a:gd name="T76" fmla="*/ 2147483647 w 4378"/>
              <a:gd name="T77" fmla="*/ 2147483647 h 2852"/>
              <a:gd name="T78" fmla="*/ 2147483647 w 4378"/>
              <a:gd name="T79" fmla="*/ 2147483647 h 2852"/>
              <a:gd name="T80" fmla="*/ 2147483647 w 4378"/>
              <a:gd name="T81" fmla="*/ 2147483647 h 2852"/>
              <a:gd name="T82" fmla="*/ 2147483647 w 4378"/>
              <a:gd name="T83" fmla="*/ 2147483647 h 2852"/>
              <a:gd name="T84" fmla="*/ 2147483647 w 4378"/>
              <a:gd name="T85" fmla="*/ 2147483647 h 285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378"/>
              <a:gd name="T130" fmla="*/ 0 h 2852"/>
              <a:gd name="T131" fmla="*/ 4378 w 4378"/>
              <a:gd name="T132" fmla="*/ 2852 h 285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378" h="2852">
                <a:moveTo>
                  <a:pt x="16" y="254"/>
                </a:moveTo>
                <a:cubicBezTo>
                  <a:pt x="77" y="213"/>
                  <a:pt x="0" y="259"/>
                  <a:pt x="98" y="226"/>
                </a:cubicBezTo>
                <a:cubicBezTo>
                  <a:pt x="108" y="223"/>
                  <a:pt x="115" y="212"/>
                  <a:pt x="125" y="208"/>
                </a:cubicBezTo>
                <a:cubicBezTo>
                  <a:pt x="140" y="203"/>
                  <a:pt x="156" y="202"/>
                  <a:pt x="171" y="199"/>
                </a:cubicBezTo>
                <a:cubicBezTo>
                  <a:pt x="265" y="153"/>
                  <a:pt x="371" y="137"/>
                  <a:pt x="473" y="117"/>
                </a:cubicBezTo>
                <a:cubicBezTo>
                  <a:pt x="551" y="62"/>
                  <a:pt x="417" y="150"/>
                  <a:pt x="583" y="89"/>
                </a:cubicBezTo>
                <a:cubicBezTo>
                  <a:pt x="609" y="80"/>
                  <a:pt x="640" y="38"/>
                  <a:pt x="674" y="34"/>
                </a:cubicBezTo>
                <a:cubicBezTo>
                  <a:pt x="974" y="0"/>
                  <a:pt x="1235" y="11"/>
                  <a:pt x="1552" y="7"/>
                </a:cubicBezTo>
                <a:cubicBezTo>
                  <a:pt x="2066" y="13"/>
                  <a:pt x="2136" y="13"/>
                  <a:pt x="2503" y="53"/>
                </a:cubicBezTo>
                <a:cubicBezTo>
                  <a:pt x="2862" y="154"/>
                  <a:pt x="3296" y="129"/>
                  <a:pt x="3655" y="135"/>
                </a:cubicBezTo>
                <a:cubicBezTo>
                  <a:pt x="3713" y="143"/>
                  <a:pt x="3775" y="139"/>
                  <a:pt x="3828" y="162"/>
                </a:cubicBezTo>
                <a:cubicBezTo>
                  <a:pt x="3947" y="214"/>
                  <a:pt x="3776" y="154"/>
                  <a:pt x="3883" y="190"/>
                </a:cubicBezTo>
                <a:cubicBezTo>
                  <a:pt x="3937" y="278"/>
                  <a:pt x="3879" y="200"/>
                  <a:pt x="3956" y="263"/>
                </a:cubicBezTo>
                <a:cubicBezTo>
                  <a:pt x="3976" y="279"/>
                  <a:pt x="3990" y="303"/>
                  <a:pt x="4011" y="318"/>
                </a:cubicBezTo>
                <a:cubicBezTo>
                  <a:pt x="4023" y="327"/>
                  <a:pt x="4036" y="336"/>
                  <a:pt x="4048" y="345"/>
                </a:cubicBezTo>
                <a:cubicBezTo>
                  <a:pt x="4054" y="354"/>
                  <a:pt x="4059" y="364"/>
                  <a:pt x="4066" y="373"/>
                </a:cubicBezTo>
                <a:cubicBezTo>
                  <a:pt x="4074" y="383"/>
                  <a:pt x="4086" y="389"/>
                  <a:pt x="4093" y="400"/>
                </a:cubicBezTo>
                <a:cubicBezTo>
                  <a:pt x="4099" y="408"/>
                  <a:pt x="4099" y="419"/>
                  <a:pt x="4103" y="428"/>
                </a:cubicBezTo>
                <a:cubicBezTo>
                  <a:pt x="4126" y="473"/>
                  <a:pt x="4147" y="523"/>
                  <a:pt x="4176" y="565"/>
                </a:cubicBezTo>
                <a:cubicBezTo>
                  <a:pt x="4183" y="587"/>
                  <a:pt x="4196" y="607"/>
                  <a:pt x="4203" y="629"/>
                </a:cubicBezTo>
                <a:cubicBezTo>
                  <a:pt x="4228" y="716"/>
                  <a:pt x="4193" y="656"/>
                  <a:pt x="4231" y="711"/>
                </a:cubicBezTo>
                <a:cubicBezTo>
                  <a:pt x="4234" y="729"/>
                  <a:pt x="4234" y="748"/>
                  <a:pt x="4240" y="766"/>
                </a:cubicBezTo>
                <a:cubicBezTo>
                  <a:pt x="4243" y="776"/>
                  <a:pt x="4255" y="783"/>
                  <a:pt x="4258" y="793"/>
                </a:cubicBezTo>
                <a:cubicBezTo>
                  <a:pt x="4264" y="817"/>
                  <a:pt x="4262" y="842"/>
                  <a:pt x="4267" y="866"/>
                </a:cubicBezTo>
                <a:cubicBezTo>
                  <a:pt x="4271" y="885"/>
                  <a:pt x="4279" y="903"/>
                  <a:pt x="4285" y="921"/>
                </a:cubicBezTo>
                <a:cubicBezTo>
                  <a:pt x="4296" y="1297"/>
                  <a:pt x="4378" y="1723"/>
                  <a:pt x="4258" y="2082"/>
                </a:cubicBezTo>
                <a:cubicBezTo>
                  <a:pt x="4246" y="2180"/>
                  <a:pt x="4248" y="2143"/>
                  <a:pt x="4203" y="2210"/>
                </a:cubicBezTo>
                <a:cubicBezTo>
                  <a:pt x="4174" y="2302"/>
                  <a:pt x="4203" y="2404"/>
                  <a:pt x="4148" y="2485"/>
                </a:cubicBezTo>
                <a:cubicBezTo>
                  <a:pt x="4131" y="2554"/>
                  <a:pt x="4102" y="2575"/>
                  <a:pt x="4066" y="2631"/>
                </a:cubicBezTo>
                <a:cubicBezTo>
                  <a:pt x="4030" y="2687"/>
                  <a:pt x="4058" y="2671"/>
                  <a:pt x="4011" y="2686"/>
                </a:cubicBezTo>
                <a:cubicBezTo>
                  <a:pt x="3983" y="2704"/>
                  <a:pt x="3956" y="2713"/>
                  <a:pt x="3929" y="2732"/>
                </a:cubicBezTo>
                <a:cubicBezTo>
                  <a:pt x="3911" y="2785"/>
                  <a:pt x="3935" y="2739"/>
                  <a:pt x="3892" y="2768"/>
                </a:cubicBezTo>
                <a:cubicBezTo>
                  <a:pt x="3881" y="2775"/>
                  <a:pt x="3876" y="2789"/>
                  <a:pt x="3865" y="2796"/>
                </a:cubicBezTo>
                <a:cubicBezTo>
                  <a:pt x="3824" y="2822"/>
                  <a:pt x="3756" y="2842"/>
                  <a:pt x="3709" y="2850"/>
                </a:cubicBezTo>
                <a:cubicBezTo>
                  <a:pt x="3705" y="2850"/>
                  <a:pt x="3376" y="2852"/>
                  <a:pt x="3261" y="2832"/>
                </a:cubicBezTo>
                <a:cubicBezTo>
                  <a:pt x="3135" y="2810"/>
                  <a:pt x="3005" y="2765"/>
                  <a:pt x="2877" y="2759"/>
                </a:cubicBezTo>
                <a:cubicBezTo>
                  <a:pt x="2722" y="2751"/>
                  <a:pt x="2566" y="2753"/>
                  <a:pt x="2411" y="2750"/>
                </a:cubicBezTo>
                <a:cubicBezTo>
                  <a:pt x="2230" y="2726"/>
                  <a:pt x="2050" y="2731"/>
                  <a:pt x="1872" y="2695"/>
                </a:cubicBezTo>
                <a:cubicBezTo>
                  <a:pt x="1834" y="2671"/>
                  <a:pt x="1819" y="2657"/>
                  <a:pt x="1808" y="2613"/>
                </a:cubicBezTo>
                <a:cubicBezTo>
                  <a:pt x="1817" y="2530"/>
                  <a:pt x="1801" y="2528"/>
                  <a:pt x="1853" y="2485"/>
                </a:cubicBezTo>
                <a:cubicBezTo>
                  <a:pt x="1899" y="2447"/>
                  <a:pt x="1860" y="2464"/>
                  <a:pt x="1908" y="2448"/>
                </a:cubicBezTo>
                <a:cubicBezTo>
                  <a:pt x="1914" y="2442"/>
                  <a:pt x="1919" y="2434"/>
                  <a:pt x="1927" y="2430"/>
                </a:cubicBezTo>
                <a:cubicBezTo>
                  <a:pt x="1935" y="2425"/>
                  <a:pt x="1954" y="2421"/>
                  <a:pt x="1954" y="242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1" name="Freeform 5"/>
          <p:cNvSpPr>
            <a:spLocks/>
          </p:cNvSpPr>
          <p:nvPr/>
        </p:nvSpPr>
        <p:spPr bwMode="auto">
          <a:xfrm>
            <a:off x="1752600" y="2057400"/>
            <a:ext cx="2786063" cy="2190750"/>
          </a:xfrm>
          <a:custGeom>
            <a:avLst/>
            <a:gdLst>
              <a:gd name="T0" fmla="*/ 2147483647 w 1755"/>
              <a:gd name="T1" fmla="*/ 2147483647 h 1380"/>
              <a:gd name="T2" fmla="*/ 2147483647 w 1755"/>
              <a:gd name="T3" fmla="*/ 2147483647 h 1380"/>
              <a:gd name="T4" fmla="*/ 2147483647 w 1755"/>
              <a:gd name="T5" fmla="*/ 2147483647 h 1380"/>
              <a:gd name="T6" fmla="*/ 2147483647 w 1755"/>
              <a:gd name="T7" fmla="*/ 2147483647 h 1380"/>
              <a:gd name="T8" fmla="*/ 2147483647 w 1755"/>
              <a:gd name="T9" fmla="*/ 2147483647 h 1380"/>
              <a:gd name="T10" fmla="*/ 2147483647 w 1755"/>
              <a:gd name="T11" fmla="*/ 2147483647 h 1380"/>
              <a:gd name="T12" fmla="*/ 2147483647 w 1755"/>
              <a:gd name="T13" fmla="*/ 2147483647 h 1380"/>
              <a:gd name="T14" fmla="*/ 2147483647 w 1755"/>
              <a:gd name="T15" fmla="*/ 2147483647 h 1380"/>
              <a:gd name="T16" fmla="*/ 2147483647 w 1755"/>
              <a:gd name="T17" fmla="*/ 2147483647 h 1380"/>
              <a:gd name="T18" fmla="*/ 2147483647 w 1755"/>
              <a:gd name="T19" fmla="*/ 2147483647 h 1380"/>
              <a:gd name="T20" fmla="*/ 2147483647 w 1755"/>
              <a:gd name="T21" fmla="*/ 2147483647 h 1380"/>
              <a:gd name="T22" fmla="*/ 2147483647 w 1755"/>
              <a:gd name="T23" fmla="*/ 2147483647 h 1380"/>
              <a:gd name="T24" fmla="*/ 2147483647 w 1755"/>
              <a:gd name="T25" fmla="*/ 2147483647 h 1380"/>
              <a:gd name="T26" fmla="*/ 2147483647 w 1755"/>
              <a:gd name="T27" fmla="*/ 2147483647 h 1380"/>
              <a:gd name="T28" fmla="*/ 2147483647 w 1755"/>
              <a:gd name="T29" fmla="*/ 2147483647 h 1380"/>
              <a:gd name="T30" fmla="*/ 2147483647 w 1755"/>
              <a:gd name="T31" fmla="*/ 2147483647 h 1380"/>
              <a:gd name="T32" fmla="*/ 2147483647 w 1755"/>
              <a:gd name="T33" fmla="*/ 2147483647 h 1380"/>
              <a:gd name="T34" fmla="*/ 2147483647 w 1755"/>
              <a:gd name="T35" fmla="*/ 2147483647 h 1380"/>
              <a:gd name="T36" fmla="*/ 2147483647 w 1755"/>
              <a:gd name="T37" fmla="*/ 2147483647 h 1380"/>
              <a:gd name="T38" fmla="*/ 2147483647 w 1755"/>
              <a:gd name="T39" fmla="*/ 2147483647 h 1380"/>
              <a:gd name="T40" fmla="*/ 2147483647 w 1755"/>
              <a:gd name="T41" fmla="*/ 2147483647 h 1380"/>
              <a:gd name="T42" fmla="*/ 2147483647 w 1755"/>
              <a:gd name="T43" fmla="*/ 2147483647 h 1380"/>
              <a:gd name="T44" fmla="*/ 2147483647 w 1755"/>
              <a:gd name="T45" fmla="*/ 2147483647 h 1380"/>
              <a:gd name="T46" fmla="*/ 2147483647 w 1755"/>
              <a:gd name="T47" fmla="*/ 2147483647 h 1380"/>
              <a:gd name="T48" fmla="*/ 2147483647 w 1755"/>
              <a:gd name="T49" fmla="*/ 2147483647 h 1380"/>
              <a:gd name="T50" fmla="*/ 2147483647 w 1755"/>
              <a:gd name="T51" fmla="*/ 2147483647 h 1380"/>
              <a:gd name="T52" fmla="*/ 2147483647 w 1755"/>
              <a:gd name="T53" fmla="*/ 2147483647 h 1380"/>
              <a:gd name="T54" fmla="*/ 2147483647 w 1755"/>
              <a:gd name="T55" fmla="*/ 2147483647 h 1380"/>
              <a:gd name="T56" fmla="*/ 2147483647 w 1755"/>
              <a:gd name="T57" fmla="*/ 2147483647 h 1380"/>
              <a:gd name="T58" fmla="*/ 2147483647 w 1755"/>
              <a:gd name="T59" fmla="*/ 2147483647 h 1380"/>
              <a:gd name="T60" fmla="*/ 2147483647 w 1755"/>
              <a:gd name="T61" fmla="*/ 2147483647 h 1380"/>
              <a:gd name="T62" fmla="*/ 2147483647 w 1755"/>
              <a:gd name="T63" fmla="*/ 2147483647 h 1380"/>
              <a:gd name="T64" fmla="*/ 2147483647 w 1755"/>
              <a:gd name="T65" fmla="*/ 2147483647 h 1380"/>
              <a:gd name="T66" fmla="*/ 2147483647 w 1755"/>
              <a:gd name="T67" fmla="*/ 2147483647 h 1380"/>
              <a:gd name="T68" fmla="*/ 2147483647 w 1755"/>
              <a:gd name="T69" fmla="*/ 2147483647 h 1380"/>
              <a:gd name="T70" fmla="*/ 2147483647 w 1755"/>
              <a:gd name="T71" fmla="*/ 2147483647 h 1380"/>
              <a:gd name="T72" fmla="*/ 2147483647 w 1755"/>
              <a:gd name="T73" fmla="*/ 2147483647 h 1380"/>
              <a:gd name="T74" fmla="*/ 2147483647 w 1755"/>
              <a:gd name="T75" fmla="*/ 2147483647 h 1380"/>
              <a:gd name="T76" fmla="*/ 2147483647 w 1755"/>
              <a:gd name="T77" fmla="*/ 2147483647 h 1380"/>
              <a:gd name="T78" fmla="*/ 2147483647 w 1755"/>
              <a:gd name="T79" fmla="*/ 2147483647 h 1380"/>
              <a:gd name="T80" fmla="*/ 2147483647 w 1755"/>
              <a:gd name="T81" fmla="*/ 2147483647 h 1380"/>
              <a:gd name="T82" fmla="*/ 2147483647 w 1755"/>
              <a:gd name="T83" fmla="*/ 2147483647 h 1380"/>
              <a:gd name="T84" fmla="*/ 2147483647 w 1755"/>
              <a:gd name="T85" fmla="*/ 2147483647 h 1380"/>
              <a:gd name="T86" fmla="*/ 2147483647 w 1755"/>
              <a:gd name="T87" fmla="*/ 2147483647 h 1380"/>
              <a:gd name="T88" fmla="*/ 2147483647 w 1755"/>
              <a:gd name="T89" fmla="*/ 2147483647 h 1380"/>
              <a:gd name="T90" fmla="*/ 2147483647 w 1755"/>
              <a:gd name="T91" fmla="*/ 2147483647 h 1380"/>
              <a:gd name="T92" fmla="*/ 2147483647 w 1755"/>
              <a:gd name="T93" fmla="*/ 2147483647 h 1380"/>
              <a:gd name="T94" fmla="*/ 2147483647 w 1755"/>
              <a:gd name="T95" fmla="*/ 2147483647 h 1380"/>
              <a:gd name="T96" fmla="*/ 2147483647 w 1755"/>
              <a:gd name="T97" fmla="*/ 2147483647 h 1380"/>
              <a:gd name="T98" fmla="*/ 2147483647 w 1755"/>
              <a:gd name="T99" fmla="*/ 2147483647 h 1380"/>
              <a:gd name="T100" fmla="*/ 2147483647 w 1755"/>
              <a:gd name="T101" fmla="*/ 2147483647 h 1380"/>
              <a:gd name="T102" fmla="*/ 2147483647 w 1755"/>
              <a:gd name="T103" fmla="*/ 2147483647 h 1380"/>
              <a:gd name="T104" fmla="*/ 2147483647 w 1755"/>
              <a:gd name="T105" fmla="*/ 2147483647 h 1380"/>
              <a:gd name="T106" fmla="*/ 2147483647 w 1755"/>
              <a:gd name="T107" fmla="*/ 2147483647 h 138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755"/>
              <a:gd name="T163" fmla="*/ 0 h 1380"/>
              <a:gd name="T164" fmla="*/ 1755 w 1755"/>
              <a:gd name="T165" fmla="*/ 1380 h 138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755" h="1380">
                <a:moveTo>
                  <a:pt x="697" y="393"/>
                </a:moveTo>
                <a:cubicBezTo>
                  <a:pt x="694" y="384"/>
                  <a:pt x="695" y="372"/>
                  <a:pt x="688" y="365"/>
                </a:cubicBezTo>
                <a:cubicBezTo>
                  <a:pt x="681" y="358"/>
                  <a:pt x="668" y="362"/>
                  <a:pt x="660" y="356"/>
                </a:cubicBezTo>
                <a:cubicBezTo>
                  <a:pt x="639" y="340"/>
                  <a:pt x="623" y="319"/>
                  <a:pt x="605" y="301"/>
                </a:cubicBezTo>
                <a:cubicBezTo>
                  <a:pt x="591" y="287"/>
                  <a:pt x="583" y="269"/>
                  <a:pt x="569" y="256"/>
                </a:cubicBezTo>
                <a:cubicBezTo>
                  <a:pt x="544" y="232"/>
                  <a:pt x="506" y="221"/>
                  <a:pt x="487" y="192"/>
                </a:cubicBezTo>
                <a:cubicBezTo>
                  <a:pt x="461" y="153"/>
                  <a:pt x="476" y="172"/>
                  <a:pt x="441" y="137"/>
                </a:cubicBezTo>
                <a:cubicBezTo>
                  <a:pt x="427" y="93"/>
                  <a:pt x="401" y="69"/>
                  <a:pt x="359" y="55"/>
                </a:cubicBezTo>
                <a:cubicBezTo>
                  <a:pt x="350" y="49"/>
                  <a:pt x="338" y="45"/>
                  <a:pt x="331" y="36"/>
                </a:cubicBezTo>
                <a:cubicBezTo>
                  <a:pt x="325" y="29"/>
                  <a:pt x="322" y="0"/>
                  <a:pt x="322" y="9"/>
                </a:cubicBezTo>
                <a:cubicBezTo>
                  <a:pt x="322" y="21"/>
                  <a:pt x="328" y="33"/>
                  <a:pt x="331" y="45"/>
                </a:cubicBezTo>
                <a:cubicBezTo>
                  <a:pt x="327" y="178"/>
                  <a:pt x="353" y="310"/>
                  <a:pt x="276" y="420"/>
                </a:cubicBezTo>
                <a:cubicBezTo>
                  <a:pt x="255" y="486"/>
                  <a:pt x="283" y="404"/>
                  <a:pt x="249" y="484"/>
                </a:cubicBezTo>
                <a:cubicBezTo>
                  <a:pt x="245" y="493"/>
                  <a:pt x="248" y="506"/>
                  <a:pt x="240" y="512"/>
                </a:cubicBezTo>
                <a:cubicBezTo>
                  <a:pt x="227" y="523"/>
                  <a:pt x="209" y="524"/>
                  <a:pt x="194" y="530"/>
                </a:cubicBezTo>
                <a:cubicBezTo>
                  <a:pt x="172" y="597"/>
                  <a:pt x="204" y="509"/>
                  <a:pt x="157" y="594"/>
                </a:cubicBezTo>
                <a:cubicBezTo>
                  <a:pt x="145" y="616"/>
                  <a:pt x="122" y="670"/>
                  <a:pt x="112" y="695"/>
                </a:cubicBezTo>
                <a:cubicBezTo>
                  <a:pt x="101" y="722"/>
                  <a:pt x="84" y="777"/>
                  <a:pt x="84" y="777"/>
                </a:cubicBezTo>
                <a:cubicBezTo>
                  <a:pt x="68" y="923"/>
                  <a:pt x="0" y="1187"/>
                  <a:pt x="194" y="1252"/>
                </a:cubicBezTo>
                <a:cubicBezTo>
                  <a:pt x="207" y="1293"/>
                  <a:pt x="223" y="1289"/>
                  <a:pt x="258" y="1307"/>
                </a:cubicBezTo>
                <a:cubicBezTo>
                  <a:pt x="336" y="1346"/>
                  <a:pt x="391" y="1363"/>
                  <a:pt x="477" y="1380"/>
                </a:cubicBezTo>
                <a:cubicBezTo>
                  <a:pt x="556" y="1377"/>
                  <a:pt x="636" y="1379"/>
                  <a:pt x="715" y="1371"/>
                </a:cubicBezTo>
                <a:cubicBezTo>
                  <a:pt x="723" y="1370"/>
                  <a:pt x="779" y="1325"/>
                  <a:pt x="779" y="1325"/>
                </a:cubicBezTo>
                <a:cubicBezTo>
                  <a:pt x="828" y="1283"/>
                  <a:pt x="849" y="1224"/>
                  <a:pt x="916" y="1207"/>
                </a:cubicBezTo>
                <a:cubicBezTo>
                  <a:pt x="980" y="1164"/>
                  <a:pt x="1061" y="1158"/>
                  <a:pt x="1136" y="1152"/>
                </a:cubicBezTo>
                <a:cubicBezTo>
                  <a:pt x="1160" y="1146"/>
                  <a:pt x="1184" y="1137"/>
                  <a:pt x="1209" y="1133"/>
                </a:cubicBezTo>
                <a:cubicBezTo>
                  <a:pt x="1239" y="1128"/>
                  <a:pt x="1270" y="1131"/>
                  <a:pt x="1300" y="1124"/>
                </a:cubicBezTo>
                <a:cubicBezTo>
                  <a:pt x="1311" y="1122"/>
                  <a:pt x="1317" y="1109"/>
                  <a:pt x="1328" y="1106"/>
                </a:cubicBezTo>
                <a:cubicBezTo>
                  <a:pt x="1346" y="1100"/>
                  <a:pt x="1365" y="1100"/>
                  <a:pt x="1383" y="1097"/>
                </a:cubicBezTo>
                <a:cubicBezTo>
                  <a:pt x="1398" y="1091"/>
                  <a:pt x="1412" y="1083"/>
                  <a:pt x="1428" y="1079"/>
                </a:cubicBezTo>
                <a:cubicBezTo>
                  <a:pt x="1446" y="1074"/>
                  <a:pt x="1465" y="1075"/>
                  <a:pt x="1483" y="1069"/>
                </a:cubicBezTo>
                <a:cubicBezTo>
                  <a:pt x="1494" y="1065"/>
                  <a:pt x="1501" y="1055"/>
                  <a:pt x="1511" y="1051"/>
                </a:cubicBezTo>
                <a:cubicBezTo>
                  <a:pt x="1554" y="1033"/>
                  <a:pt x="1602" y="1022"/>
                  <a:pt x="1648" y="1015"/>
                </a:cubicBezTo>
                <a:cubicBezTo>
                  <a:pt x="1657" y="1009"/>
                  <a:pt x="1665" y="1001"/>
                  <a:pt x="1675" y="996"/>
                </a:cubicBezTo>
                <a:cubicBezTo>
                  <a:pt x="1684" y="992"/>
                  <a:pt x="1696" y="994"/>
                  <a:pt x="1703" y="987"/>
                </a:cubicBezTo>
                <a:cubicBezTo>
                  <a:pt x="1710" y="980"/>
                  <a:pt x="1708" y="969"/>
                  <a:pt x="1712" y="960"/>
                </a:cubicBezTo>
                <a:cubicBezTo>
                  <a:pt x="1717" y="950"/>
                  <a:pt x="1724" y="941"/>
                  <a:pt x="1730" y="932"/>
                </a:cubicBezTo>
                <a:cubicBezTo>
                  <a:pt x="1726" y="803"/>
                  <a:pt x="1755" y="618"/>
                  <a:pt x="1675" y="493"/>
                </a:cubicBezTo>
                <a:cubicBezTo>
                  <a:pt x="1661" y="424"/>
                  <a:pt x="1628" y="352"/>
                  <a:pt x="1556" y="329"/>
                </a:cubicBezTo>
                <a:cubicBezTo>
                  <a:pt x="1547" y="320"/>
                  <a:pt x="1539" y="309"/>
                  <a:pt x="1529" y="301"/>
                </a:cubicBezTo>
                <a:cubicBezTo>
                  <a:pt x="1520" y="294"/>
                  <a:pt x="1509" y="291"/>
                  <a:pt x="1501" y="283"/>
                </a:cubicBezTo>
                <a:cubicBezTo>
                  <a:pt x="1459" y="242"/>
                  <a:pt x="1510" y="265"/>
                  <a:pt x="1456" y="247"/>
                </a:cubicBezTo>
                <a:cubicBezTo>
                  <a:pt x="1408" y="215"/>
                  <a:pt x="1367" y="200"/>
                  <a:pt x="1309" y="192"/>
                </a:cubicBezTo>
                <a:cubicBezTo>
                  <a:pt x="1181" y="195"/>
                  <a:pt x="1053" y="207"/>
                  <a:pt x="925" y="201"/>
                </a:cubicBezTo>
                <a:cubicBezTo>
                  <a:pt x="914" y="200"/>
                  <a:pt x="916" y="180"/>
                  <a:pt x="907" y="173"/>
                </a:cubicBezTo>
                <a:cubicBezTo>
                  <a:pt x="900" y="167"/>
                  <a:pt x="889" y="167"/>
                  <a:pt x="880" y="164"/>
                </a:cubicBezTo>
                <a:cubicBezTo>
                  <a:pt x="833" y="118"/>
                  <a:pt x="780" y="95"/>
                  <a:pt x="715" y="82"/>
                </a:cubicBezTo>
                <a:cubicBezTo>
                  <a:pt x="706" y="76"/>
                  <a:pt x="695" y="73"/>
                  <a:pt x="688" y="64"/>
                </a:cubicBezTo>
                <a:cubicBezTo>
                  <a:pt x="662" y="31"/>
                  <a:pt x="702" y="29"/>
                  <a:pt x="651" y="45"/>
                </a:cubicBezTo>
                <a:cubicBezTo>
                  <a:pt x="596" y="103"/>
                  <a:pt x="600" y="243"/>
                  <a:pt x="578" y="320"/>
                </a:cubicBezTo>
                <a:cubicBezTo>
                  <a:pt x="575" y="363"/>
                  <a:pt x="576" y="406"/>
                  <a:pt x="569" y="448"/>
                </a:cubicBezTo>
                <a:cubicBezTo>
                  <a:pt x="567" y="461"/>
                  <a:pt x="554" y="471"/>
                  <a:pt x="551" y="484"/>
                </a:cubicBezTo>
                <a:cubicBezTo>
                  <a:pt x="544" y="520"/>
                  <a:pt x="547" y="558"/>
                  <a:pt x="541" y="594"/>
                </a:cubicBezTo>
                <a:cubicBezTo>
                  <a:pt x="521" y="711"/>
                  <a:pt x="523" y="612"/>
                  <a:pt x="523" y="66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Freeform 6"/>
          <p:cNvSpPr>
            <a:spLocks/>
          </p:cNvSpPr>
          <p:nvPr/>
        </p:nvSpPr>
        <p:spPr bwMode="auto">
          <a:xfrm>
            <a:off x="2554288" y="2235200"/>
            <a:ext cx="2119312" cy="1160463"/>
          </a:xfrm>
          <a:custGeom>
            <a:avLst/>
            <a:gdLst>
              <a:gd name="T0" fmla="*/ 0 w 1335"/>
              <a:gd name="T1" fmla="*/ 2147483647 h 731"/>
              <a:gd name="T2" fmla="*/ 2147483647 w 1335"/>
              <a:gd name="T3" fmla="*/ 2147483647 h 731"/>
              <a:gd name="T4" fmla="*/ 2147483647 w 1335"/>
              <a:gd name="T5" fmla="*/ 2147483647 h 731"/>
              <a:gd name="T6" fmla="*/ 2147483647 w 1335"/>
              <a:gd name="T7" fmla="*/ 2147483647 h 731"/>
              <a:gd name="T8" fmla="*/ 2147483647 w 1335"/>
              <a:gd name="T9" fmla="*/ 2147483647 h 731"/>
              <a:gd name="T10" fmla="*/ 2147483647 w 1335"/>
              <a:gd name="T11" fmla="*/ 2147483647 h 731"/>
              <a:gd name="T12" fmla="*/ 2147483647 w 1335"/>
              <a:gd name="T13" fmla="*/ 2147483647 h 731"/>
              <a:gd name="T14" fmla="*/ 2147483647 w 1335"/>
              <a:gd name="T15" fmla="*/ 2147483647 h 731"/>
              <a:gd name="T16" fmla="*/ 2147483647 w 1335"/>
              <a:gd name="T17" fmla="*/ 2147483647 h 731"/>
              <a:gd name="T18" fmla="*/ 2147483647 w 1335"/>
              <a:gd name="T19" fmla="*/ 2147483647 h 731"/>
              <a:gd name="T20" fmla="*/ 2147483647 w 1335"/>
              <a:gd name="T21" fmla="*/ 2147483647 h 731"/>
              <a:gd name="T22" fmla="*/ 2147483647 w 1335"/>
              <a:gd name="T23" fmla="*/ 0 h 73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335"/>
              <a:gd name="T37" fmla="*/ 0 h 731"/>
              <a:gd name="T38" fmla="*/ 1335 w 1335"/>
              <a:gd name="T39" fmla="*/ 731 h 73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335" h="731">
                <a:moveTo>
                  <a:pt x="0" y="731"/>
                </a:moveTo>
                <a:cubicBezTo>
                  <a:pt x="3" y="707"/>
                  <a:pt x="0" y="681"/>
                  <a:pt x="9" y="658"/>
                </a:cubicBezTo>
                <a:cubicBezTo>
                  <a:pt x="23" y="620"/>
                  <a:pt x="85" y="602"/>
                  <a:pt x="119" y="594"/>
                </a:cubicBezTo>
                <a:cubicBezTo>
                  <a:pt x="266" y="496"/>
                  <a:pt x="27" y="660"/>
                  <a:pt x="165" y="549"/>
                </a:cubicBezTo>
                <a:cubicBezTo>
                  <a:pt x="272" y="463"/>
                  <a:pt x="438" y="515"/>
                  <a:pt x="576" y="512"/>
                </a:cubicBezTo>
                <a:cubicBezTo>
                  <a:pt x="600" y="439"/>
                  <a:pt x="610" y="503"/>
                  <a:pt x="594" y="402"/>
                </a:cubicBezTo>
                <a:cubicBezTo>
                  <a:pt x="612" y="322"/>
                  <a:pt x="649" y="317"/>
                  <a:pt x="722" y="293"/>
                </a:cubicBezTo>
                <a:cubicBezTo>
                  <a:pt x="769" y="246"/>
                  <a:pt x="708" y="314"/>
                  <a:pt x="750" y="219"/>
                </a:cubicBezTo>
                <a:cubicBezTo>
                  <a:pt x="769" y="175"/>
                  <a:pt x="842" y="176"/>
                  <a:pt x="878" y="155"/>
                </a:cubicBezTo>
                <a:cubicBezTo>
                  <a:pt x="940" y="118"/>
                  <a:pt x="947" y="86"/>
                  <a:pt x="1015" y="73"/>
                </a:cubicBezTo>
                <a:cubicBezTo>
                  <a:pt x="1088" y="38"/>
                  <a:pt x="1016" y="67"/>
                  <a:pt x="1134" y="46"/>
                </a:cubicBezTo>
                <a:cubicBezTo>
                  <a:pt x="1193" y="35"/>
                  <a:pt x="1277" y="0"/>
                  <a:pt x="133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Freeform 7"/>
          <p:cNvSpPr>
            <a:spLocks/>
          </p:cNvSpPr>
          <p:nvPr/>
        </p:nvSpPr>
        <p:spPr bwMode="auto">
          <a:xfrm>
            <a:off x="533400" y="2438400"/>
            <a:ext cx="2895600" cy="3457575"/>
          </a:xfrm>
          <a:custGeom>
            <a:avLst/>
            <a:gdLst>
              <a:gd name="T0" fmla="*/ 2147483647 w 2400"/>
              <a:gd name="T1" fmla="*/ 2147483647 h 2466"/>
              <a:gd name="T2" fmla="*/ 2147483647 w 2400"/>
              <a:gd name="T3" fmla="*/ 2147483647 h 2466"/>
              <a:gd name="T4" fmla="*/ 2147483647 w 2400"/>
              <a:gd name="T5" fmla="*/ 2147483647 h 2466"/>
              <a:gd name="T6" fmla="*/ 2147483647 w 2400"/>
              <a:gd name="T7" fmla="*/ 2147483647 h 2466"/>
              <a:gd name="T8" fmla="*/ 2147483647 w 2400"/>
              <a:gd name="T9" fmla="*/ 2147483647 h 2466"/>
              <a:gd name="T10" fmla="*/ 2147483647 w 2400"/>
              <a:gd name="T11" fmla="*/ 2147483647 h 2466"/>
              <a:gd name="T12" fmla="*/ 2147483647 w 2400"/>
              <a:gd name="T13" fmla="*/ 2147483647 h 2466"/>
              <a:gd name="T14" fmla="*/ 2147483647 w 2400"/>
              <a:gd name="T15" fmla="*/ 2147483647 h 2466"/>
              <a:gd name="T16" fmla="*/ 2147483647 w 2400"/>
              <a:gd name="T17" fmla="*/ 2147483647 h 2466"/>
              <a:gd name="T18" fmla="*/ 2147483647 w 2400"/>
              <a:gd name="T19" fmla="*/ 2147483647 h 2466"/>
              <a:gd name="T20" fmla="*/ 2147483647 w 2400"/>
              <a:gd name="T21" fmla="*/ 2147483647 h 2466"/>
              <a:gd name="T22" fmla="*/ 2147483647 w 2400"/>
              <a:gd name="T23" fmla="*/ 2147483647 h 2466"/>
              <a:gd name="T24" fmla="*/ 2147483647 w 2400"/>
              <a:gd name="T25" fmla="*/ 2147483647 h 2466"/>
              <a:gd name="T26" fmla="*/ 2147483647 w 2400"/>
              <a:gd name="T27" fmla="*/ 2147483647 h 2466"/>
              <a:gd name="T28" fmla="*/ 2147483647 w 2400"/>
              <a:gd name="T29" fmla="*/ 2147483647 h 2466"/>
              <a:gd name="T30" fmla="*/ 2147483647 w 2400"/>
              <a:gd name="T31" fmla="*/ 2147483647 h 2466"/>
              <a:gd name="T32" fmla="*/ 2147483647 w 2400"/>
              <a:gd name="T33" fmla="*/ 2147483647 h 2466"/>
              <a:gd name="T34" fmla="*/ 2147483647 w 2400"/>
              <a:gd name="T35" fmla="*/ 2147483647 h 2466"/>
              <a:gd name="T36" fmla="*/ 2147483647 w 2400"/>
              <a:gd name="T37" fmla="*/ 2147483647 h 2466"/>
              <a:gd name="T38" fmla="*/ 2147483647 w 2400"/>
              <a:gd name="T39" fmla="*/ 2147483647 h 2466"/>
              <a:gd name="T40" fmla="*/ 2147483647 w 2400"/>
              <a:gd name="T41" fmla="*/ 2147483647 h 2466"/>
              <a:gd name="T42" fmla="*/ 2147483647 w 2400"/>
              <a:gd name="T43" fmla="*/ 2147483647 h 2466"/>
              <a:gd name="T44" fmla="*/ 2147483647 w 2400"/>
              <a:gd name="T45" fmla="*/ 2147483647 h 2466"/>
              <a:gd name="T46" fmla="*/ 2147483647 w 2400"/>
              <a:gd name="T47" fmla="*/ 2147483647 h 2466"/>
              <a:gd name="T48" fmla="*/ 2147483647 w 2400"/>
              <a:gd name="T49" fmla="*/ 2147483647 h 2466"/>
              <a:gd name="T50" fmla="*/ 2147483647 w 2400"/>
              <a:gd name="T51" fmla="*/ 2147483647 h 2466"/>
              <a:gd name="T52" fmla="*/ 2147483647 w 2400"/>
              <a:gd name="T53" fmla="*/ 2147483647 h 2466"/>
              <a:gd name="T54" fmla="*/ 2147483647 w 2400"/>
              <a:gd name="T55" fmla="*/ 2147483647 h 2466"/>
              <a:gd name="T56" fmla="*/ 2147483647 w 2400"/>
              <a:gd name="T57" fmla="*/ 2147483647 h 2466"/>
              <a:gd name="T58" fmla="*/ 2147483647 w 2400"/>
              <a:gd name="T59" fmla="*/ 2147483647 h 2466"/>
              <a:gd name="T60" fmla="*/ 2147483647 w 2400"/>
              <a:gd name="T61" fmla="*/ 2147483647 h 2466"/>
              <a:gd name="T62" fmla="*/ 2147483647 w 2400"/>
              <a:gd name="T63" fmla="*/ 2147483647 h 2466"/>
              <a:gd name="T64" fmla="*/ 2147483647 w 2400"/>
              <a:gd name="T65" fmla="*/ 2147483647 h 2466"/>
              <a:gd name="T66" fmla="*/ 2147483647 w 2400"/>
              <a:gd name="T67" fmla="*/ 2147483647 h 2466"/>
              <a:gd name="T68" fmla="*/ 2147483647 w 2400"/>
              <a:gd name="T69" fmla="*/ 2147483647 h 2466"/>
              <a:gd name="T70" fmla="*/ 2147483647 w 2400"/>
              <a:gd name="T71" fmla="*/ 2147483647 h 2466"/>
              <a:gd name="T72" fmla="*/ 2147483647 w 2400"/>
              <a:gd name="T73" fmla="*/ 2147483647 h 2466"/>
              <a:gd name="T74" fmla="*/ 2147483647 w 2400"/>
              <a:gd name="T75" fmla="*/ 2147483647 h 2466"/>
              <a:gd name="T76" fmla="*/ 2147483647 w 2400"/>
              <a:gd name="T77" fmla="*/ 2147483647 h 2466"/>
              <a:gd name="T78" fmla="*/ 2147483647 w 2400"/>
              <a:gd name="T79" fmla="*/ 2147483647 h 2466"/>
              <a:gd name="T80" fmla="*/ 2147483647 w 2400"/>
              <a:gd name="T81" fmla="*/ 2147483647 h 2466"/>
              <a:gd name="T82" fmla="*/ 2147483647 w 2400"/>
              <a:gd name="T83" fmla="*/ 2147483647 h 2466"/>
              <a:gd name="T84" fmla="*/ 2147483647 w 2400"/>
              <a:gd name="T85" fmla="*/ 2147483647 h 2466"/>
              <a:gd name="T86" fmla="*/ 2147483647 w 2400"/>
              <a:gd name="T87" fmla="*/ 2147483647 h 2466"/>
              <a:gd name="T88" fmla="*/ 2147483647 w 2400"/>
              <a:gd name="T89" fmla="*/ 2147483647 h 2466"/>
              <a:gd name="T90" fmla="*/ 2147483647 w 2400"/>
              <a:gd name="T91" fmla="*/ 2147483647 h 2466"/>
              <a:gd name="T92" fmla="*/ 2147483647 w 2400"/>
              <a:gd name="T93" fmla="*/ 2147483647 h 2466"/>
              <a:gd name="T94" fmla="*/ 2147483647 w 2400"/>
              <a:gd name="T95" fmla="*/ 2147483647 h 2466"/>
              <a:gd name="T96" fmla="*/ 2147483647 w 2400"/>
              <a:gd name="T97" fmla="*/ 2147483647 h 2466"/>
              <a:gd name="T98" fmla="*/ 2147483647 w 2400"/>
              <a:gd name="T99" fmla="*/ 2147483647 h 2466"/>
              <a:gd name="T100" fmla="*/ 2147483647 w 2400"/>
              <a:gd name="T101" fmla="*/ 2147483647 h 2466"/>
              <a:gd name="T102" fmla="*/ 2147483647 w 2400"/>
              <a:gd name="T103" fmla="*/ 2147483647 h 2466"/>
              <a:gd name="T104" fmla="*/ 2147483647 w 2400"/>
              <a:gd name="T105" fmla="*/ 2147483647 h 2466"/>
              <a:gd name="T106" fmla="*/ 2147483647 w 2400"/>
              <a:gd name="T107" fmla="*/ 0 h 2466"/>
              <a:gd name="T108" fmla="*/ 2147483647 w 2400"/>
              <a:gd name="T109" fmla="*/ 2147483647 h 2466"/>
              <a:gd name="T110" fmla="*/ 2147483647 w 2400"/>
              <a:gd name="T111" fmla="*/ 2147483647 h 246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400"/>
              <a:gd name="T169" fmla="*/ 0 h 2466"/>
              <a:gd name="T170" fmla="*/ 2400 w 2400"/>
              <a:gd name="T171" fmla="*/ 2466 h 246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400" h="2466">
                <a:moveTo>
                  <a:pt x="425" y="714"/>
                </a:moveTo>
                <a:cubicBezTo>
                  <a:pt x="434" y="717"/>
                  <a:pt x="445" y="717"/>
                  <a:pt x="453" y="723"/>
                </a:cubicBezTo>
                <a:cubicBezTo>
                  <a:pt x="474" y="739"/>
                  <a:pt x="508" y="778"/>
                  <a:pt x="508" y="778"/>
                </a:cubicBezTo>
                <a:cubicBezTo>
                  <a:pt x="524" y="825"/>
                  <a:pt x="540" y="871"/>
                  <a:pt x="563" y="915"/>
                </a:cubicBezTo>
                <a:cubicBezTo>
                  <a:pt x="578" y="990"/>
                  <a:pt x="593" y="1046"/>
                  <a:pt x="599" y="1125"/>
                </a:cubicBezTo>
                <a:cubicBezTo>
                  <a:pt x="593" y="1201"/>
                  <a:pt x="606" y="1282"/>
                  <a:pt x="581" y="1354"/>
                </a:cubicBezTo>
                <a:cubicBezTo>
                  <a:pt x="572" y="1381"/>
                  <a:pt x="553" y="1436"/>
                  <a:pt x="553" y="1436"/>
                </a:cubicBezTo>
                <a:cubicBezTo>
                  <a:pt x="556" y="1463"/>
                  <a:pt x="553" y="1492"/>
                  <a:pt x="563" y="1518"/>
                </a:cubicBezTo>
                <a:cubicBezTo>
                  <a:pt x="568" y="1532"/>
                  <a:pt x="606" y="1541"/>
                  <a:pt x="617" y="1546"/>
                </a:cubicBezTo>
                <a:cubicBezTo>
                  <a:pt x="663" y="1570"/>
                  <a:pt x="703" y="1590"/>
                  <a:pt x="755" y="1600"/>
                </a:cubicBezTo>
                <a:cubicBezTo>
                  <a:pt x="810" y="1639"/>
                  <a:pt x="750" y="1602"/>
                  <a:pt x="837" y="1628"/>
                </a:cubicBezTo>
                <a:cubicBezTo>
                  <a:pt x="850" y="1632"/>
                  <a:pt x="860" y="1642"/>
                  <a:pt x="873" y="1646"/>
                </a:cubicBezTo>
                <a:cubicBezTo>
                  <a:pt x="888" y="1651"/>
                  <a:pt x="904" y="1652"/>
                  <a:pt x="919" y="1655"/>
                </a:cubicBezTo>
                <a:cubicBezTo>
                  <a:pt x="950" y="1676"/>
                  <a:pt x="980" y="1681"/>
                  <a:pt x="1011" y="1701"/>
                </a:cubicBezTo>
                <a:cubicBezTo>
                  <a:pt x="1139" y="1698"/>
                  <a:pt x="1267" y="1701"/>
                  <a:pt x="1395" y="1692"/>
                </a:cubicBezTo>
                <a:cubicBezTo>
                  <a:pt x="1462" y="1687"/>
                  <a:pt x="1560" y="1660"/>
                  <a:pt x="1632" y="1646"/>
                </a:cubicBezTo>
                <a:cubicBezTo>
                  <a:pt x="1723" y="1628"/>
                  <a:pt x="1816" y="1625"/>
                  <a:pt x="1907" y="1610"/>
                </a:cubicBezTo>
                <a:cubicBezTo>
                  <a:pt x="1984" y="1613"/>
                  <a:pt x="2115" y="1661"/>
                  <a:pt x="2181" y="1591"/>
                </a:cubicBezTo>
                <a:cubicBezTo>
                  <a:pt x="2200" y="1535"/>
                  <a:pt x="2175" y="1406"/>
                  <a:pt x="2172" y="1363"/>
                </a:cubicBezTo>
                <a:cubicBezTo>
                  <a:pt x="2199" y="1279"/>
                  <a:pt x="2329" y="1275"/>
                  <a:pt x="2400" y="1262"/>
                </a:cubicBezTo>
                <a:cubicBezTo>
                  <a:pt x="2389" y="1332"/>
                  <a:pt x="2381" y="1319"/>
                  <a:pt x="2345" y="1372"/>
                </a:cubicBezTo>
                <a:cubicBezTo>
                  <a:pt x="2333" y="1409"/>
                  <a:pt x="2305" y="1432"/>
                  <a:pt x="2281" y="1463"/>
                </a:cubicBezTo>
                <a:cubicBezTo>
                  <a:pt x="2281" y="1464"/>
                  <a:pt x="2254" y="1572"/>
                  <a:pt x="2254" y="1573"/>
                </a:cubicBezTo>
                <a:cubicBezTo>
                  <a:pt x="2231" y="1644"/>
                  <a:pt x="2187" y="1701"/>
                  <a:pt x="2153" y="1765"/>
                </a:cubicBezTo>
                <a:cubicBezTo>
                  <a:pt x="2141" y="1788"/>
                  <a:pt x="2139" y="1815"/>
                  <a:pt x="2126" y="1838"/>
                </a:cubicBezTo>
                <a:cubicBezTo>
                  <a:pt x="2058" y="1962"/>
                  <a:pt x="1951" y="2068"/>
                  <a:pt x="1852" y="2167"/>
                </a:cubicBezTo>
                <a:cubicBezTo>
                  <a:pt x="1810" y="2209"/>
                  <a:pt x="1784" y="2258"/>
                  <a:pt x="1733" y="2286"/>
                </a:cubicBezTo>
                <a:cubicBezTo>
                  <a:pt x="1708" y="2300"/>
                  <a:pt x="1689" y="2330"/>
                  <a:pt x="1660" y="2332"/>
                </a:cubicBezTo>
                <a:cubicBezTo>
                  <a:pt x="1620" y="2335"/>
                  <a:pt x="1581" y="2338"/>
                  <a:pt x="1541" y="2341"/>
                </a:cubicBezTo>
                <a:cubicBezTo>
                  <a:pt x="1462" y="2360"/>
                  <a:pt x="1383" y="2383"/>
                  <a:pt x="1303" y="2396"/>
                </a:cubicBezTo>
                <a:cubicBezTo>
                  <a:pt x="1162" y="2466"/>
                  <a:pt x="1126" y="2420"/>
                  <a:pt x="892" y="2414"/>
                </a:cubicBezTo>
                <a:cubicBezTo>
                  <a:pt x="789" y="2381"/>
                  <a:pt x="725" y="2214"/>
                  <a:pt x="608" y="2186"/>
                </a:cubicBezTo>
                <a:cubicBezTo>
                  <a:pt x="556" y="2133"/>
                  <a:pt x="583" y="2147"/>
                  <a:pt x="535" y="2131"/>
                </a:cubicBezTo>
                <a:cubicBezTo>
                  <a:pt x="497" y="2093"/>
                  <a:pt x="450" y="2038"/>
                  <a:pt x="398" y="2021"/>
                </a:cubicBezTo>
                <a:cubicBezTo>
                  <a:pt x="357" y="1980"/>
                  <a:pt x="341" y="1956"/>
                  <a:pt x="288" y="1939"/>
                </a:cubicBezTo>
                <a:cubicBezTo>
                  <a:pt x="250" y="1900"/>
                  <a:pt x="202" y="1874"/>
                  <a:pt x="151" y="1856"/>
                </a:cubicBezTo>
                <a:cubicBezTo>
                  <a:pt x="99" y="1804"/>
                  <a:pt x="75" y="1730"/>
                  <a:pt x="41" y="1664"/>
                </a:cubicBezTo>
                <a:cubicBezTo>
                  <a:pt x="33" y="1599"/>
                  <a:pt x="0" y="1471"/>
                  <a:pt x="78" y="1445"/>
                </a:cubicBezTo>
                <a:cubicBezTo>
                  <a:pt x="114" y="1384"/>
                  <a:pt x="165" y="1340"/>
                  <a:pt x="215" y="1290"/>
                </a:cubicBezTo>
                <a:cubicBezTo>
                  <a:pt x="226" y="1279"/>
                  <a:pt x="246" y="1283"/>
                  <a:pt x="261" y="1280"/>
                </a:cubicBezTo>
                <a:cubicBezTo>
                  <a:pt x="333" y="1230"/>
                  <a:pt x="300" y="1243"/>
                  <a:pt x="352" y="1226"/>
                </a:cubicBezTo>
                <a:cubicBezTo>
                  <a:pt x="380" y="1207"/>
                  <a:pt x="407" y="1198"/>
                  <a:pt x="435" y="1180"/>
                </a:cubicBezTo>
                <a:cubicBezTo>
                  <a:pt x="473" y="1121"/>
                  <a:pt x="444" y="1182"/>
                  <a:pt x="444" y="1125"/>
                </a:cubicBezTo>
                <a:cubicBezTo>
                  <a:pt x="444" y="1022"/>
                  <a:pt x="442" y="919"/>
                  <a:pt x="480" y="823"/>
                </a:cubicBezTo>
                <a:cubicBezTo>
                  <a:pt x="483" y="805"/>
                  <a:pt x="483" y="786"/>
                  <a:pt x="489" y="768"/>
                </a:cubicBezTo>
                <a:cubicBezTo>
                  <a:pt x="493" y="758"/>
                  <a:pt x="504" y="751"/>
                  <a:pt x="508" y="741"/>
                </a:cubicBezTo>
                <a:cubicBezTo>
                  <a:pt x="557" y="596"/>
                  <a:pt x="481" y="758"/>
                  <a:pt x="535" y="650"/>
                </a:cubicBezTo>
                <a:cubicBezTo>
                  <a:pt x="545" y="586"/>
                  <a:pt x="589" y="480"/>
                  <a:pt x="654" y="458"/>
                </a:cubicBezTo>
                <a:cubicBezTo>
                  <a:pt x="687" y="406"/>
                  <a:pt x="730" y="388"/>
                  <a:pt x="782" y="357"/>
                </a:cubicBezTo>
                <a:cubicBezTo>
                  <a:pt x="788" y="338"/>
                  <a:pt x="806" y="322"/>
                  <a:pt x="809" y="302"/>
                </a:cubicBezTo>
                <a:cubicBezTo>
                  <a:pt x="811" y="288"/>
                  <a:pt x="788" y="256"/>
                  <a:pt x="782" y="247"/>
                </a:cubicBezTo>
                <a:cubicBezTo>
                  <a:pt x="766" y="181"/>
                  <a:pt x="728" y="146"/>
                  <a:pt x="663" y="128"/>
                </a:cubicBezTo>
                <a:cubicBezTo>
                  <a:pt x="616" y="96"/>
                  <a:pt x="563" y="85"/>
                  <a:pt x="508" y="74"/>
                </a:cubicBezTo>
                <a:cubicBezTo>
                  <a:pt x="427" y="33"/>
                  <a:pt x="341" y="19"/>
                  <a:pt x="252" y="0"/>
                </a:cubicBezTo>
                <a:cubicBezTo>
                  <a:pt x="209" y="3"/>
                  <a:pt x="166" y="3"/>
                  <a:pt x="124" y="10"/>
                </a:cubicBezTo>
                <a:cubicBezTo>
                  <a:pt x="2" y="31"/>
                  <a:pt x="135" y="28"/>
                  <a:pt x="69" y="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Freeform 8"/>
          <p:cNvSpPr>
            <a:spLocks/>
          </p:cNvSpPr>
          <p:nvPr/>
        </p:nvSpPr>
        <p:spPr bwMode="auto">
          <a:xfrm>
            <a:off x="5029200" y="2209800"/>
            <a:ext cx="2200275" cy="2287588"/>
          </a:xfrm>
          <a:custGeom>
            <a:avLst/>
            <a:gdLst>
              <a:gd name="T0" fmla="*/ 2147483647 w 1386"/>
              <a:gd name="T1" fmla="*/ 2147483647 h 1441"/>
              <a:gd name="T2" fmla="*/ 2147483647 w 1386"/>
              <a:gd name="T3" fmla="*/ 2147483647 h 1441"/>
              <a:gd name="T4" fmla="*/ 2147483647 w 1386"/>
              <a:gd name="T5" fmla="*/ 2147483647 h 1441"/>
              <a:gd name="T6" fmla="*/ 2147483647 w 1386"/>
              <a:gd name="T7" fmla="*/ 2147483647 h 1441"/>
              <a:gd name="T8" fmla="*/ 2147483647 w 1386"/>
              <a:gd name="T9" fmla="*/ 2147483647 h 1441"/>
              <a:gd name="T10" fmla="*/ 2147483647 w 1386"/>
              <a:gd name="T11" fmla="*/ 2147483647 h 1441"/>
              <a:gd name="T12" fmla="*/ 2147483647 w 1386"/>
              <a:gd name="T13" fmla="*/ 2147483647 h 1441"/>
              <a:gd name="T14" fmla="*/ 2147483647 w 1386"/>
              <a:gd name="T15" fmla="*/ 2147483647 h 1441"/>
              <a:gd name="T16" fmla="*/ 2147483647 w 1386"/>
              <a:gd name="T17" fmla="*/ 2147483647 h 1441"/>
              <a:gd name="T18" fmla="*/ 2147483647 w 1386"/>
              <a:gd name="T19" fmla="*/ 2147483647 h 1441"/>
              <a:gd name="T20" fmla="*/ 2147483647 w 1386"/>
              <a:gd name="T21" fmla="*/ 2147483647 h 1441"/>
              <a:gd name="T22" fmla="*/ 2147483647 w 1386"/>
              <a:gd name="T23" fmla="*/ 2147483647 h 1441"/>
              <a:gd name="T24" fmla="*/ 2147483647 w 1386"/>
              <a:gd name="T25" fmla="*/ 2147483647 h 1441"/>
              <a:gd name="T26" fmla="*/ 2147483647 w 1386"/>
              <a:gd name="T27" fmla="*/ 2147483647 h 1441"/>
              <a:gd name="T28" fmla="*/ 2147483647 w 1386"/>
              <a:gd name="T29" fmla="*/ 2147483647 h 1441"/>
              <a:gd name="T30" fmla="*/ 2147483647 w 1386"/>
              <a:gd name="T31" fmla="*/ 2147483647 h 1441"/>
              <a:gd name="T32" fmla="*/ 2147483647 w 1386"/>
              <a:gd name="T33" fmla="*/ 2147483647 h 1441"/>
              <a:gd name="T34" fmla="*/ 2147483647 w 1386"/>
              <a:gd name="T35" fmla="*/ 2147483647 h 1441"/>
              <a:gd name="T36" fmla="*/ 2147483647 w 1386"/>
              <a:gd name="T37" fmla="*/ 2147483647 h 1441"/>
              <a:gd name="T38" fmla="*/ 2147483647 w 1386"/>
              <a:gd name="T39" fmla="*/ 2147483647 h 1441"/>
              <a:gd name="T40" fmla="*/ 2147483647 w 1386"/>
              <a:gd name="T41" fmla="*/ 2147483647 h 1441"/>
              <a:gd name="T42" fmla="*/ 2147483647 w 1386"/>
              <a:gd name="T43" fmla="*/ 2147483647 h 1441"/>
              <a:gd name="T44" fmla="*/ 2147483647 w 1386"/>
              <a:gd name="T45" fmla="*/ 2147483647 h 1441"/>
              <a:gd name="T46" fmla="*/ 2147483647 w 1386"/>
              <a:gd name="T47" fmla="*/ 2147483647 h 1441"/>
              <a:gd name="T48" fmla="*/ 2147483647 w 1386"/>
              <a:gd name="T49" fmla="*/ 2147483647 h 1441"/>
              <a:gd name="T50" fmla="*/ 2147483647 w 1386"/>
              <a:gd name="T51" fmla="*/ 2147483647 h 1441"/>
              <a:gd name="T52" fmla="*/ 2147483647 w 1386"/>
              <a:gd name="T53" fmla="*/ 2147483647 h 1441"/>
              <a:gd name="T54" fmla="*/ 2147483647 w 1386"/>
              <a:gd name="T55" fmla="*/ 2147483647 h 1441"/>
              <a:gd name="T56" fmla="*/ 2147483647 w 1386"/>
              <a:gd name="T57" fmla="*/ 2147483647 h 1441"/>
              <a:gd name="T58" fmla="*/ 2147483647 w 1386"/>
              <a:gd name="T59" fmla="*/ 2147483647 h 1441"/>
              <a:gd name="T60" fmla="*/ 2147483647 w 1386"/>
              <a:gd name="T61" fmla="*/ 2147483647 h 1441"/>
              <a:gd name="T62" fmla="*/ 2147483647 w 1386"/>
              <a:gd name="T63" fmla="*/ 2147483647 h 1441"/>
              <a:gd name="T64" fmla="*/ 2147483647 w 1386"/>
              <a:gd name="T65" fmla="*/ 2147483647 h 1441"/>
              <a:gd name="T66" fmla="*/ 2147483647 w 1386"/>
              <a:gd name="T67" fmla="*/ 2147483647 h 1441"/>
              <a:gd name="T68" fmla="*/ 2147483647 w 1386"/>
              <a:gd name="T69" fmla="*/ 2147483647 h 1441"/>
              <a:gd name="T70" fmla="*/ 2147483647 w 1386"/>
              <a:gd name="T71" fmla="*/ 2147483647 h 1441"/>
              <a:gd name="T72" fmla="*/ 2147483647 w 1386"/>
              <a:gd name="T73" fmla="*/ 2147483647 h 1441"/>
              <a:gd name="T74" fmla="*/ 2147483647 w 1386"/>
              <a:gd name="T75" fmla="*/ 2147483647 h 1441"/>
              <a:gd name="T76" fmla="*/ 2147483647 w 1386"/>
              <a:gd name="T77" fmla="*/ 2147483647 h 1441"/>
              <a:gd name="T78" fmla="*/ 2147483647 w 1386"/>
              <a:gd name="T79" fmla="*/ 2147483647 h 1441"/>
              <a:gd name="T80" fmla="*/ 2147483647 w 1386"/>
              <a:gd name="T81" fmla="*/ 2147483647 h 1441"/>
              <a:gd name="T82" fmla="*/ 2147483647 w 1386"/>
              <a:gd name="T83" fmla="*/ 2147483647 h 1441"/>
              <a:gd name="T84" fmla="*/ 2147483647 w 1386"/>
              <a:gd name="T85" fmla="*/ 2147483647 h 1441"/>
              <a:gd name="T86" fmla="*/ 2147483647 w 1386"/>
              <a:gd name="T87" fmla="*/ 2147483647 h 1441"/>
              <a:gd name="T88" fmla="*/ 2147483647 w 1386"/>
              <a:gd name="T89" fmla="*/ 2147483647 h 1441"/>
              <a:gd name="T90" fmla="*/ 2147483647 w 1386"/>
              <a:gd name="T91" fmla="*/ 2147483647 h 1441"/>
              <a:gd name="T92" fmla="*/ 2147483647 w 1386"/>
              <a:gd name="T93" fmla="*/ 2147483647 h 1441"/>
              <a:gd name="T94" fmla="*/ 2147483647 w 1386"/>
              <a:gd name="T95" fmla="*/ 2147483647 h 1441"/>
              <a:gd name="T96" fmla="*/ 2147483647 w 1386"/>
              <a:gd name="T97" fmla="*/ 2147483647 h 1441"/>
              <a:gd name="T98" fmla="*/ 2147483647 w 1386"/>
              <a:gd name="T99" fmla="*/ 2147483647 h 1441"/>
              <a:gd name="T100" fmla="*/ 2147483647 w 1386"/>
              <a:gd name="T101" fmla="*/ 2147483647 h 1441"/>
              <a:gd name="T102" fmla="*/ 2147483647 w 1386"/>
              <a:gd name="T103" fmla="*/ 2147483647 h 1441"/>
              <a:gd name="T104" fmla="*/ 2147483647 w 1386"/>
              <a:gd name="T105" fmla="*/ 2147483647 h 1441"/>
              <a:gd name="T106" fmla="*/ 2147483647 w 1386"/>
              <a:gd name="T107" fmla="*/ 2147483647 h 1441"/>
              <a:gd name="T108" fmla="*/ 2147483647 w 1386"/>
              <a:gd name="T109" fmla="*/ 0 h 1441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386"/>
              <a:gd name="T166" fmla="*/ 0 h 1441"/>
              <a:gd name="T167" fmla="*/ 1386 w 1386"/>
              <a:gd name="T168" fmla="*/ 1441 h 1441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386" h="1441">
                <a:moveTo>
                  <a:pt x="45" y="576"/>
                </a:moveTo>
                <a:cubicBezTo>
                  <a:pt x="0" y="441"/>
                  <a:pt x="16" y="510"/>
                  <a:pt x="36" y="247"/>
                </a:cubicBezTo>
                <a:cubicBezTo>
                  <a:pt x="43" y="160"/>
                  <a:pt x="32" y="172"/>
                  <a:pt x="82" y="156"/>
                </a:cubicBezTo>
                <a:cubicBezTo>
                  <a:pt x="145" y="114"/>
                  <a:pt x="305" y="165"/>
                  <a:pt x="384" y="174"/>
                </a:cubicBezTo>
                <a:cubicBezTo>
                  <a:pt x="431" y="187"/>
                  <a:pt x="463" y="194"/>
                  <a:pt x="502" y="220"/>
                </a:cubicBezTo>
                <a:cubicBezTo>
                  <a:pt x="525" y="264"/>
                  <a:pt x="530" y="310"/>
                  <a:pt x="548" y="357"/>
                </a:cubicBezTo>
                <a:cubicBezTo>
                  <a:pt x="559" y="424"/>
                  <a:pt x="573" y="490"/>
                  <a:pt x="603" y="549"/>
                </a:cubicBezTo>
                <a:cubicBezTo>
                  <a:pt x="607" y="557"/>
                  <a:pt x="605" y="569"/>
                  <a:pt x="612" y="576"/>
                </a:cubicBezTo>
                <a:cubicBezTo>
                  <a:pt x="630" y="594"/>
                  <a:pt x="661" y="594"/>
                  <a:pt x="685" y="604"/>
                </a:cubicBezTo>
                <a:cubicBezTo>
                  <a:pt x="829" y="597"/>
                  <a:pt x="846" y="589"/>
                  <a:pt x="960" y="567"/>
                </a:cubicBezTo>
                <a:cubicBezTo>
                  <a:pt x="969" y="558"/>
                  <a:pt x="987" y="540"/>
                  <a:pt x="987" y="540"/>
                </a:cubicBezTo>
                <a:cubicBezTo>
                  <a:pt x="943" y="494"/>
                  <a:pt x="933" y="432"/>
                  <a:pt x="905" y="375"/>
                </a:cubicBezTo>
                <a:cubicBezTo>
                  <a:pt x="897" y="334"/>
                  <a:pt x="881" y="313"/>
                  <a:pt x="868" y="275"/>
                </a:cubicBezTo>
                <a:cubicBezTo>
                  <a:pt x="951" y="255"/>
                  <a:pt x="1137" y="282"/>
                  <a:pt x="1188" y="284"/>
                </a:cubicBezTo>
                <a:cubicBezTo>
                  <a:pt x="1319" y="307"/>
                  <a:pt x="1268" y="284"/>
                  <a:pt x="1316" y="357"/>
                </a:cubicBezTo>
                <a:cubicBezTo>
                  <a:pt x="1319" y="375"/>
                  <a:pt x="1319" y="394"/>
                  <a:pt x="1325" y="412"/>
                </a:cubicBezTo>
                <a:cubicBezTo>
                  <a:pt x="1329" y="422"/>
                  <a:pt x="1340" y="429"/>
                  <a:pt x="1344" y="439"/>
                </a:cubicBezTo>
                <a:cubicBezTo>
                  <a:pt x="1357" y="477"/>
                  <a:pt x="1360" y="519"/>
                  <a:pt x="1371" y="558"/>
                </a:cubicBezTo>
                <a:cubicBezTo>
                  <a:pt x="1386" y="684"/>
                  <a:pt x="1385" y="635"/>
                  <a:pt x="1371" y="823"/>
                </a:cubicBezTo>
                <a:cubicBezTo>
                  <a:pt x="1370" y="842"/>
                  <a:pt x="1372" y="863"/>
                  <a:pt x="1362" y="878"/>
                </a:cubicBezTo>
                <a:cubicBezTo>
                  <a:pt x="1345" y="903"/>
                  <a:pt x="1281" y="935"/>
                  <a:pt x="1252" y="942"/>
                </a:cubicBezTo>
                <a:cubicBezTo>
                  <a:pt x="1202" y="973"/>
                  <a:pt x="1153" y="1005"/>
                  <a:pt x="1097" y="1024"/>
                </a:cubicBezTo>
                <a:cubicBezTo>
                  <a:pt x="1088" y="1030"/>
                  <a:pt x="1079" y="1038"/>
                  <a:pt x="1069" y="1043"/>
                </a:cubicBezTo>
                <a:cubicBezTo>
                  <a:pt x="1061" y="1047"/>
                  <a:pt x="1049" y="1045"/>
                  <a:pt x="1042" y="1052"/>
                </a:cubicBezTo>
                <a:cubicBezTo>
                  <a:pt x="1035" y="1059"/>
                  <a:pt x="1039" y="1072"/>
                  <a:pt x="1033" y="1079"/>
                </a:cubicBezTo>
                <a:cubicBezTo>
                  <a:pt x="1026" y="1088"/>
                  <a:pt x="1013" y="1090"/>
                  <a:pt x="1005" y="1098"/>
                </a:cubicBezTo>
                <a:cubicBezTo>
                  <a:pt x="994" y="1109"/>
                  <a:pt x="990" y="1124"/>
                  <a:pt x="978" y="1134"/>
                </a:cubicBezTo>
                <a:cubicBezTo>
                  <a:pt x="949" y="1158"/>
                  <a:pt x="880" y="1203"/>
                  <a:pt x="841" y="1216"/>
                </a:cubicBezTo>
                <a:cubicBezTo>
                  <a:pt x="783" y="1255"/>
                  <a:pt x="812" y="1297"/>
                  <a:pt x="832" y="1354"/>
                </a:cubicBezTo>
                <a:cubicBezTo>
                  <a:pt x="769" y="1385"/>
                  <a:pt x="691" y="1398"/>
                  <a:pt x="621" y="1408"/>
                </a:cubicBezTo>
                <a:cubicBezTo>
                  <a:pt x="526" y="1441"/>
                  <a:pt x="551" y="1440"/>
                  <a:pt x="402" y="1418"/>
                </a:cubicBezTo>
                <a:cubicBezTo>
                  <a:pt x="382" y="1415"/>
                  <a:pt x="367" y="1397"/>
                  <a:pt x="347" y="1390"/>
                </a:cubicBezTo>
                <a:cubicBezTo>
                  <a:pt x="357" y="1327"/>
                  <a:pt x="366" y="1298"/>
                  <a:pt x="411" y="1253"/>
                </a:cubicBezTo>
                <a:cubicBezTo>
                  <a:pt x="430" y="1197"/>
                  <a:pt x="499" y="1135"/>
                  <a:pt x="557" y="1116"/>
                </a:cubicBezTo>
                <a:cubicBezTo>
                  <a:pt x="587" y="1087"/>
                  <a:pt x="598" y="1103"/>
                  <a:pt x="612" y="1061"/>
                </a:cubicBezTo>
                <a:cubicBezTo>
                  <a:pt x="591" y="1030"/>
                  <a:pt x="584" y="1018"/>
                  <a:pt x="548" y="1006"/>
                </a:cubicBezTo>
                <a:cubicBezTo>
                  <a:pt x="539" y="991"/>
                  <a:pt x="534" y="973"/>
                  <a:pt x="521" y="960"/>
                </a:cubicBezTo>
                <a:cubicBezTo>
                  <a:pt x="514" y="953"/>
                  <a:pt x="501" y="956"/>
                  <a:pt x="493" y="951"/>
                </a:cubicBezTo>
                <a:cubicBezTo>
                  <a:pt x="482" y="944"/>
                  <a:pt x="474" y="934"/>
                  <a:pt x="466" y="924"/>
                </a:cubicBezTo>
                <a:cubicBezTo>
                  <a:pt x="455" y="910"/>
                  <a:pt x="445" y="894"/>
                  <a:pt x="438" y="878"/>
                </a:cubicBezTo>
                <a:cubicBezTo>
                  <a:pt x="430" y="860"/>
                  <a:pt x="420" y="823"/>
                  <a:pt x="420" y="823"/>
                </a:cubicBezTo>
                <a:cubicBezTo>
                  <a:pt x="446" y="790"/>
                  <a:pt x="475" y="772"/>
                  <a:pt x="502" y="741"/>
                </a:cubicBezTo>
                <a:cubicBezTo>
                  <a:pt x="512" y="729"/>
                  <a:pt x="518" y="714"/>
                  <a:pt x="530" y="704"/>
                </a:cubicBezTo>
                <a:cubicBezTo>
                  <a:pt x="543" y="692"/>
                  <a:pt x="561" y="687"/>
                  <a:pt x="576" y="677"/>
                </a:cubicBezTo>
                <a:cubicBezTo>
                  <a:pt x="692" y="601"/>
                  <a:pt x="541" y="697"/>
                  <a:pt x="640" y="622"/>
                </a:cubicBezTo>
                <a:cubicBezTo>
                  <a:pt x="731" y="553"/>
                  <a:pt x="646" y="634"/>
                  <a:pt x="713" y="567"/>
                </a:cubicBezTo>
                <a:cubicBezTo>
                  <a:pt x="716" y="552"/>
                  <a:pt x="717" y="536"/>
                  <a:pt x="722" y="522"/>
                </a:cubicBezTo>
                <a:cubicBezTo>
                  <a:pt x="726" y="512"/>
                  <a:pt x="737" y="505"/>
                  <a:pt x="740" y="494"/>
                </a:cubicBezTo>
                <a:cubicBezTo>
                  <a:pt x="771" y="400"/>
                  <a:pt x="727" y="471"/>
                  <a:pt x="768" y="412"/>
                </a:cubicBezTo>
                <a:cubicBezTo>
                  <a:pt x="771" y="400"/>
                  <a:pt x="773" y="387"/>
                  <a:pt x="777" y="375"/>
                </a:cubicBezTo>
                <a:cubicBezTo>
                  <a:pt x="782" y="360"/>
                  <a:pt x="790" y="346"/>
                  <a:pt x="795" y="330"/>
                </a:cubicBezTo>
                <a:cubicBezTo>
                  <a:pt x="809" y="281"/>
                  <a:pt x="805" y="226"/>
                  <a:pt x="832" y="183"/>
                </a:cubicBezTo>
                <a:cubicBezTo>
                  <a:pt x="847" y="159"/>
                  <a:pt x="868" y="137"/>
                  <a:pt x="877" y="110"/>
                </a:cubicBezTo>
                <a:cubicBezTo>
                  <a:pt x="889" y="74"/>
                  <a:pt x="896" y="58"/>
                  <a:pt x="932" y="46"/>
                </a:cubicBezTo>
                <a:cubicBezTo>
                  <a:pt x="955" y="24"/>
                  <a:pt x="972" y="0"/>
                  <a:pt x="100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Freeform 9"/>
          <p:cNvSpPr>
            <a:spLocks/>
          </p:cNvSpPr>
          <p:nvPr/>
        </p:nvSpPr>
        <p:spPr bwMode="auto">
          <a:xfrm>
            <a:off x="928688" y="5354638"/>
            <a:ext cx="3259137" cy="463550"/>
          </a:xfrm>
          <a:custGeom>
            <a:avLst/>
            <a:gdLst>
              <a:gd name="T0" fmla="*/ 0 w 2053"/>
              <a:gd name="T1" fmla="*/ 2147483647 h 292"/>
              <a:gd name="T2" fmla="*/ 2147483647 w 2053"/>
              <a:gd name="T3" fmla="*/ 2147483647 h 292"/>
              <a:gd name="T4" fmla="*/ 2147483647 w 2053"/>
              <a:gd name="T5" fmla="*/ 2147483647 h 292"/>
              <a:gd name="T6" fmla="*/ 2147483647 w 2053"/>
              <a:gd name="T7" fmla="*/ 2147483647 h 292"/>
              <a:gd name="T8" fmla="*/ 2147483647 w 2053"/>
              <a:gd name="T9" fmla="*/ 2147483647 h 292"/>
              <a:gd name="T10" fmla="*/ 2147483647 w 2053"/>
              <a:gd name="T11" fmla="*/ 2147483647 h 292"/>
              <a:gd name="T12" fmla="*/ 2147483647 w 2053"/>
              <a:gd name="T13" fmla="*/ 2147483647 h 292"/>
              <a:gd name="T14" fmla="*/ 2147483647 w 2053"/>
              <a:gd name="T15" fmla="*/ 2147483647 h 292"/>
              <a:gd name="T16" fmla="*/ 2147483647 w 2053"/>
              <a:gd name="T17" fmla="*/ 2147483647 h 292"/>
              <a:gd name="T18" fmla="*/ 2147483647 w 2053"/>
              <a:gd name="T19" fmla="*/ 2147483647 h 292"/>
              <a:gd name="T20" fmla="*/ 2147483647 w 2053"/>
              <a:gd name="T21" fmla="*/ 2147483647 h 292"/>
              <a:gd name="T22" fmla="*/ 2147483647 w 2053"/>
              <a:gd name="T23" fmla="*/ 2147483647 h 292"/>
              <a:gd name="T24" fmla="*/ 2147483647 w 2053"/>
              <a:gd name="T25" fmla="*/ 2147483647 h 292"/>
              <a:gd name="T26" fmla="*/ 2147483647 w 2053"/>
              <a:gd name="T27" fmla="*/ 2147483647 h 292"/>
              <a:gd name="T28" fmla="*/ 2147483647 w 2053"/>
              <a:gd name="T29" fmla="*/ 2147483647 h 292"/>
              <a:gd name="T30" fmla="*/ 2147483647 w 2053"/>
              <a:gd name="T31" fmla="*/ 2147483647 h 292"/>
              <a:gd name="T32" fmla="*/ 2147483647 w 2053"/>
              <a:gd name="T33" fmla="*/ 2147483647 h 292"/>
              <a:gd name="T34" fmla="*/ 2147483647 w 2053"/>
              <a:gd name="T35" fmla="*/ 2147483647 h 29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053"/>
              <a:gd name="T55" fmla="*/ 0 h 292"/>
              <a:gd name="T56" fmla="*/ 2053 w 2053"/>
              <a:gd name="T57" fmla="*/ 292 h 29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053" h="292">
                <a:moveTo>
                  <a:pt x="0" y="266"/>
                </a:moveTo>
                <a:cubicBezTo>
                  <a:pt x="36" y="249"/>
                  <a:pt x="63" y="229"/>
                  <a:pt x="92" y="202"/>
                </a:cubicBezTo>
                <a:cubicBezTo>
                  <a:pt x="164" y="209"/>
                  <a:pt x="223" y="227"/>
                  <a:pt x="293" y="238"/>
                </a:cubicBezTo>
                <a:cubicBezTo>
                  <a:pt x="308" y="244"/>
                  <a:pt x="322" y="255"/>
                  <a:pt x="338" y="257"/>
                </a:cubicBezTo>
                <a:cubicBezTo>
                  <a:pt x="347" y="258"/>
                  <a:pt x="412" y="224"/>
                  <a:pt x="430" y="220"/>
                </a:cubicBezTo>
                <a:cubicBezTo>
                  <a:pt x="505" y="170"/>
                  <a:pt x="534" y="196"/>
                  <a:pt x="649" y="202"/>
                </a:cubicBezTo>
                <a:cubicBezTo>
                  <a:pt x="709" y="183"/>
                  <a:pt x="773" y="191"/>
                  <a:pt x="832" y="211"/>
                </a:cubicBezTo>
                <a:cubicBezTo>
                  <a:pt x="937" y="143"/>
                  <a:pt x="725" y="291"/>
                  <a:pt x="869" y="1"/>
                </a:cubicBezTo>
                <a:cubicBezTo>
                  <a:pt x="870" y="0"/>
                  <a:pt x="1018" y="18"/>
                  <a:pt x="1024" y="19"/>
                </a:cubicBezTo>
                <a:cubicBezTo>
                  <a:pt x="1058" y="41"/>
                  <a:pt x="1096" y="62"/>
                  <a:pt x="1134" y="74"/>
                </a:cubicBezTo>
                <a:cubicBezTo>
                  <a:pt x="1143" y="80"/>
                  <a:pt x="1153" y="85"/>
                  <a:pt x="1161" y="92"/>
                </a:cubicBezTo>
                <a:cubicBezTo>
                  <a:pt x="1171" y="100"/>
                  <a:pt x="1178" y="113"/>
                  <a:pt x="1189" y="120"/>
                </a:cubicBezTo>
                <a:cubicBezTo>
                  <a:pt x="1212" y="136"/>
                  <a:pt x="1246" y="143"/>
                  <a:pt x="1271" y="156"/>
                </a:cubicBezTo>
                <a:cubicBezTo>
                  <a:pt x="1281" y="161"/>
                  <a:pt x="1287" y="172"/>
                  <a:pt x="1298" y="174"/>
                </a:cubicBezTo>
                <a:cubicBezTo>
                  <a:pt x="1328" y="181"/>
                  <a:pt x="1359" y="181"/>
                  <a:pt x="1390" y="184"/>
                </a:cubicBezTo>
                <a:cubicBezTo>
                  <a:pt x="1455" y="227"/>
                  <a:pt x="1376" y="181"/>
                  <a:pt x="1518" y="211"/>
                </a:cubicBezTo>
                <a:cubicBezTo>
                  <a:pt x="1538" y="215"/>
                  <a:pt x="1554" y="232"/>
                  <a:pt x="1573" y="238"/>
                </a:cubicBezTo>
                <a:cubicBezTo>
                  <a:pt x="2053" y="224"/>
                  <a:pt x="1937" y="292"/>
                  <a:pt x="1838" y="19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Freeform 10"/>
          <p:cNvSpPr>
            <a:spLocks/>
          </p:cNvSpPr>
          <p:nvPr/>
        </p:nvSpPr>
        <p:spPr bwMode="auto">
          <a:xfrm>
            <a:off x="4252913" y="5561013"/>
            <a:ext cx="1044575" cy="244475"/>
          </a:xfrm>
          <a:custGeom>
            <a:avLst/>
            <a:gdLst>
              <a:gd name="T0" fmla="*/ 0 w 658"/>
              <a:gd name="T1" fmla="*/ 2147483647 h 154"/>
              <a:gd name="T2" fmla="*/ 2147483647 w 658"/>
              <a:gd name="T3" fmla="*/ 2147483647 h 154"/>
              <a:gd name="T4" fmla="*/ 2147483647 w 658"/>
              <a:gd name="T5" fmla="*/ 2147483647 h 154"/>
              <a:gd name="T6" fmla="*/ 2147483647 w 658"/>
              <a:gd name="T7" fmla="*/ 2147483647 h 154"/>
              <a:gd name="T8" fmla="*/ 2147483647 w 658"/>
              <a:gd name="T9" fmla="*/ 2147483647 h 154"/>
              <a:gd name="T10" fmla="*/ 2147483647 w 658"/>
              <a:gd name="T11" fmla="*/ 2147483647 h 154"/>
              <a:gd name="T12" fmla="*/ 2147483647 w 658"/>
              <a:gd name="T13" fmla="*/ 2147483647 h 154"/>
              <a:gd name="T14" fmla="*/ 2147483647 w 658"/>
              <a:gd name="T15" fmla="*/ 2147483647 h 154"/>
              <a:gd name="T16" fmla="*/ 2147483647 w 658"/>
              <a:gd name="T17" fmla="*/ 2147483647 h 154"/>
              <a:gd name="T18" fmla="*/ 2147483647 w 658"/>
              <a:gd name="T19" fmla="*/ 2147483647 h 1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58"/>
              <a:gd name="T31" fmla="*/ 0 h 154"/>
              <a:gd name="T32" fmla="*/ 658 w 658"/>
              <a:gd name="T33" fmla="*/ 154 h 1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58" h="154">
                <a:moveTo>
                  <a:pt x="0" y="90"/>
                </a:moveTo>
                <a:cubicBezTo>
                  <a:pt x="148" y="61"/>
                  <a:pt x="99" y="90"/>
                  <a:pt x="164" y="44"/>
                </a:cubicBezTo>
                <a:cubicBezTo>
                  <a:pt x="180" y="0"/>
                  <a:pt x="196" y="16"/>
                  <a:pt x="228" y="44"/>
                </a:cubicBezTo>
                <a:cubicBezTo>
                  <a:pt x="247" y="61"/>
                  <a:pt x="283" y="99"/>
                  <a:pt x="283" y="99"/>
                </a:cubicBezTo>
                <a:cubicBezTo>
                  <a:pt x="339" y="45"/>
                  <a:pt x="370" y="68"/>
                  <a:pt x="439" y="81"/>
                </a:cubicBezTo>
                <a:cubicBezTo>
                  <a:pt x="475" y="105"/>
                  <a:pt x="516" y="126"/>
                  <a:pt x="558" y="136"/>
                </a:cubicBezTo>
                <a:cubicBezTo>
                  <a:pt x="555" y="124"/>
                  <a:pt x="541" y="110"/>
                  <a:pt x="548" y="99"/>
                </a:cubicBezTo>
                <a:cubicBezTo>
                  <a:pt x="553" y="91"/>
                  <a:pt x="567" y="104"/>
                  <a:pt x="576" y="108"/>
                </a:cubicBezTo>
                <a:cubicBezTo>
                  <a:pt x="647" y="144"/>
                  <a:pt x="560" y="113"/>
                  <a:pt x="631" y="136"/>
                </a:cubicBezTo>
                <a:cubicBezTo>
                  <a:pt x="640" y="142"/>
                  <a:pt x="658" y="154"/>
                  <a:pt x="658" y="15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7" name="Freeform 12"/>
          <p:cNvSpPr>
            <a:spLocks/>
          </p:cNvSpPr>
          <p:nvPr/>
        </p:nvSpPr>
        <p:spPr bwMode="auto">
          <a:xfrm>
            <a:off x="1103313" y="6372225"/>
            <a:ext cx="2932112" cy="333375"/>
          </a:xfrm>
          <a:custGeom>
            <a:avLst/>
            <a:gdLst>
              <a:gd name="T0" fmla="*/ 0 w 1847"/>
              <a:gd name="T1" fmla="*/ 2147483647 h 210"/>
              <a:gd name="T2" fmla="*/ 2147483647 w 1847"/>
              <a:gd name="T3" fmla="*/ 2147483647 h 210"/>
              <a:gd name="T4" fmla="*/ 2147483647 w 1847"/>
              <a:gd name="T5" fmla="*/ 2147483647 h 210"/>
              <a:gd name="T6" fmla="*/ 2147483647 w 1847"/>
              <a:gd name="T7" fmla="*/ 0 h 210"/>
              <a:gd name="T8" fmla="*/ 2147483647 w 1847"/>
              <a:gd name="T9" fmla="*/ 2147483647 h 210"/>
              <a:gd name="T10" fmla="*/ 2147483647 w 1847"/>
              <a:gd name="T11" fmla="*/ 2147483647 h 210"/>
              <a:gd name="T12" fmla="*/ 2147483647 w 1847"/>
              <a:gd name="T13" fmla="*/ 2147483647 h 210"/>
              <a:gd name="T14" fmla="*/ 2147483647 w 1847"/>
              <a:gd name="T15" fmla="*/ 2147483647 h 210"/>
              <a:gd name="T16" fmla="*/ 2147483647 w 1847"/>
              <a:gd name="T17" fmla="*/ 2147483647 h 210"/>
              <a:gd name="T18" fmla="*/ 2147483647 w 1847"/>
              <a:gd name="T19" fmla="*/ 2147483647 h 210"/>
              <a:gd name="T20" fmla="*/ 2147483647 w 1847"/>
              <a:gd name="T21" fmla="*/ 2147483647 h 210"/>
              <a:gd name="T22" fmla="*/ 2147483647 w 1847"/>
              <a:gd name="T23" fmla="*/ 2147483647 h 210"/>
              <a:gd name="T24" fmla="*/ 2147483647 w 1847"/>
              <a:gd name="T25" fmla="*/ 2147483647 h 210"/>
              <a:gd name="T26" fmla="*/ 2147483647 w 1847"/>
              <a:gd name="T27" fmla="*/ 2147483647 h 210"/>
              <a:gd name="T28" fmla="*/ 2147483647 w 1847"/>
              <a:gd name="T29" fmla="*/ 2147483647 h 210"/>
              <a:gd name="T30" fmla="*/ 2147483647 w 1847"/>
              <a:gd name="T31" fmla="*/ 2147483647 h 210"/>
              <a:gd name="T32" fmla="*/ 2147483647 w 1847"/>
              <a:gd name="T33" fmla="*/ 2147483647 h 210"/>
              <a:gd name="T34" fmla="*/ 2147483647 w 1847"/>
              <a:gd name="T35" fmla="*/ 2147483647 h 210"/>
              <a:gd name="T36" fmla="*/ 2147483647 w 1847"/>
              <a:gd name="T37" fmla="*/ 2147483647 h 210"/>
              <a:gd name="T38" fmla="*/ 2147483647 w 1847"/>
              <a:gd name="T39" fmla="*/ 2147483647 h 210"/>
              <a:gd name="T40" fmla="*/ 2147483647 w 1847"/>
              <a:gd name="T41" fmla="*/ 2147483647 h 210"/>
              <a:gd name="T42" fmla="*/ 2147483647 w 1847"/>
              <a:gd name="T43" fmla="*/ 2147483647 h 210"/>
              <a:gd name="T44" fmla="*/ 2147483647 w 1847"/>
              <a:gd name="T45" fmla="*/ 2147483647 h 210"/>
              <a:gd name="T46" fmla="*/ 2147483647 w 1847"/>
              <a:gd name="T47" fmla="*/ 2147483647 h 210"/>
              <a:gd name="T48" fmla="*/ 2147483647 w 1847"/>
              <a:gd name="T49" fmla="*/ 2147483647 h 21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847"/>
              <a:gd name="T76" fmla="*/ 0 h 210"/>
              <a:gd name="T77" fmla="*/ 1847 w 1847"/>
              <a:gd name="T78" fmla="*/ 210 h 21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847" h="210">
                <a:moveTo>
                  <a:pt x="0" y="210"/>
                </a:moveTo>
                <a:cubicBezTo>
                  <a:pt x="11" y="194"/>
                  <a:pt x="26" y="181"/>
                  <a:pt x="36" y="164"/>
                </a:cubicBezTo>
                <a:cubicBezTo>
                  <a:pt x="65" y="116"/>
                  <a:pt x="73" y="91"/>
                  <a:pt x="128" y="73"/>
                </a:cubicBezTo>
                <a:cubicBezTo>
                  <a:pt x="181" y="20"/>
                  <a:pt x="167" y="48"/>
                  <a:pt x="183" y="0"/>
                </a:cubicBezTo>
                <a:cubicBezTo>
                  <a:pt x="231" y="16"/>
                  <a:pt x="203" y="2"/>
                  <a:pt x="256" y="55"/>
                </a:cubicBezTo>
                <a:cubicBezTo>
                  <a:pt x="265" y="64"/>
                  <a:pt x="283" y="82"/>
                  <a:pt x="283" y="82"/>
                </a:cubicBezTo>
                <a:cubicBezTo>
                  <a:pt x="299" y="129"/>
                  <a:pt x="329" y="158"/>
                  <a:pt x="375" y="173"/>
                </a:cubicBezTo>
                <a:cubicBezTo>
                  <a:pt x="425" y="156"/>
                  <a:pt x="406" y="145"/>
                  <a:pt x="430" y="109"/>
                </a:cubicBezTo>
                <a:cubicBezTo>
                  <a:pt x="437" y="98"/>
                  <a:pt x="448" y="91"/>
                  <a:pt x="457" y="82"/>
                </a:cubicBezTo>
                <a:cubicBezTo>
                  <a:pt x="579" y="93"/>
                  <a:pt x="532" y="89"/>
                  <a:pt x="612" y="119"/>
                </a:cubicBezTo>
                <a:cubicBezTo>
                  <a:pt x="639" y="19"/>
                  <a:pt x="651" y="56"/>
                  <a:pt x="786" y="64"/>
                </a:cubicBezTo>
                <a:cubicBezTo>
                  <a:pt x="795" y="70"/>
                  <a:pt x="804" y="78"/>
                  <a:pt x="814" y="82"/>
                </a:cubicBezTo>
                <a:cubicBezTo>
                  <a:pt x="828" y="87"/>
                  <a:pt x="845" y="84"/>
                  <a:pt x="859" y="91"/>
                </a:cubicBezTo>
                <a:cubicBezTo>
                  <a:pt x="871" y="97"/>
                  <a:pt x="877" y="111"/>
                  <a:pt x="887" y="119"/>
                </a:cubicBezTo>
                <a:cubicBezTo>
                  <a:pt x="911" y="139"/>
                  <a:pt x="914" y="137"/>
                  <a:pt x="942" y="146"/>
                </a:cubicBezTo>
                <a:cubicBezTo>
                  <a:pt x="987" y="176"/>
                  <a:pt x="958" y="169"/>
                  <a:pt x="978" y="128"/>
                </a:cubicBezTo>
                <a:cubicBezTo>
                  <a:pt x="982" y="120"/>
                  <a:pt x="990" y="115"/>
                  <a:pt x="996" y="109"/>
                </a:cubicBezTo>
                <a:cubicBezTo>
                  <a:pt x="999" y="91"/>
                  <a:pt x="997" y="71"/>
                  <a:pt x="1006" y="55"/>
                </a:cubicBezTo>
                <a:cubicBezTo>
                  <a:pt x="1018" y="34"/>
                  <a:pt x="1090" y="52"/>
                  <a:pt x="1115" y="55"/>
                </a:cubicBezTo>
                <a:cubicBezTo>
                  <a:pt x="1197" y="66"/>
                  <a:pt x="1292" y="90"/>
                  <a:pt x="1362" y="137"/>
                </a:cubicBezTo>
                <a:cubicBezTo>
                  <a:pt x="1381" y="108"/>
                  <a:pt x="1387" y="75"/>
                  <a:pt x="1417" y="55"/>
                </a:cubicBezTo>
                <a:cubicBezTo>
                  <a:pt x="1434" y="43"/>
                  <a:pt x="1455" y="38"/>
                  <a:pt x="1472" y="27"/>
                </a:cubicBezTo>
                <a:cubicBezTo>
                  <a:pt x="1756" y="39"/>
                  <a:pt x="1606" y="32"/>
                  <a:pt x="1764" y="64"/>
                </a:cubicBezTo>
                <a:cubicBezTo>
                  <a:pt x="1781" y="80"/>
                  <a:pt x="1804" y="90"/>
                  <a:pt x="1819" y="109"/>
                </a:cubicBezTo>
                <a:cubicBezTo>
                  <a:pt x="1846" y="143"/>
                  <a:pt x="1808" y="137"/>
                  <a:pt x="1847" y="1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8" name="Freeform 13"/>
          <p:cNvSpPr>
            <a:spLocks/>
          </p:cNvSpPr>
          <p:nvPr/>
        </p:nvSpPr>
        <p:spPr bwMode="auto">
          <a:xfrm>
            <a:off x="5122863" y="6180138"/>
            <a:ext cx="2482850" cy="514350"/>
          </a:xfrm>
          <a:custGeom>
            <a:avLst/>
            <a:gdLst>
              <a:gd name="T0" fmla="*/ 0 w 1564"/>
              <a:gd name="T1" fmla="*/ 2147483647 h 324"/>
              <a:gd name="T2" fmla="*/ 2147483647 w 1564"/>
              <a:gd name="T3" fmla="*/ 2147483647 h 324"/>
              <a:gd name="T4" fmla="*/ 2147483647 w 1564"/>
              <a:gd name="T5" fmla="*/ 2147483647 h 324"/>
              <a:gd name="T6" fmla="*/ 2147483647 w 1564"/>
              <a:gd name="T7" fmla="*/ 2147483647 h 324"/>
              <a:gd name="T8" fmla="*/ 2147483647 w 1564"/>
              <a:gd name="T9" fmla="*/ 2147483647 h 324"/>
              <a:gd name="T10" fmla="*/ 2147483647 w 1564"/>
              <a:gd name="T11" fmla="*/ 2147483647 h 324"/>
              <a:gd name="T12" fmla="*/ 2147483647 w 1564"/>
              <a:gd name="T13" fmla="*/ 2147483647 h 324"/>
              <a:gd name="T14" fmla="*/ 2147483647 w 1564"/>
              <a:gd name="T15" fmla="*/ 2147483647 h 324"/>
              <a:gd name="T16" fmla="*/ 2147483647 w 1564"/>
              <a:gd name="T17" fmla="*/ 2147483647 h 324"/>
              <a:gd name="T18" fmla="*/ 2147483647 w 1564"/>
              <a:gd name="T19" fmla="*/ 2147483647 h 324"/>
              <a:gd name="T20" fmla="*/ 2147483647 w 1564"/>
              <a:gd name="T21" fmla="*/ 2147483647 h 324"/>
              <a:gd name="T22" fmla="*/ 2147483647 w 1564"/>
              <a:gd name="T23" fmla="*/ 2147483647 h 324"/>
              <a:gd name="T24" fmla="*/ 2147483647 w 1564"/>
              <a:gd name="T25" fmla="*/ 2147483647 h 324"/>
              <a:gd name="T26" fmla="*/ 2147483647 w 1564"/>
              <a:gd name="T27" fmla="*/ 2147483647 h 324"/>
              <a:gd name="T28" fmla="*/ 2147483647 w 1564"/>
              <a:gd name="T29" fmla="*/ 2147483647 h 324"/>
              <a:gd name="T30" fmla="*/ 2147483647 w 1564"/>
              <a:gd name="T31" fmla="*/ 2147483647 h 324"/>
              <a:gd name="T32" fmla="*/ 2147483647 w 1564"/>
              <a:gd name="T33" fmla="*/ 2147483647 h 324"/>
              <a:gd name="T34" fmla="*/ 2147483647 w 1564"/>
              <a:gd name="T35" fmla="*/ 2147483647 h 324"/>
              <a:gd name="T36" fmla="*/ 2147483647 w 1564"/>
              <a:gd name="T37" fmla="*/ 2147483647 h 324"/>
              <a:gd name="T38" fmla="*/ 2147483647 w 1564"/>
              <a:gd name="T39" fmla="*/ 2147483647 h 324"/>
              <a:gd name="T40" fmla="*/ 2147483647 w 1564"/>
              <a:gd name="T41" fmla="*/ 2147483647 h 32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564"/>
              <a:gd name="T64" fmla="*/ 0 h 324"/>
              <a:gd name="T65" fmla="*/ 1564 w 1564"/>
              <a:gd name="T66" fmla="*/ 324 h 32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564" h="324">
                <a:moveTo>
                  <a:pt x="0" y="249"/>
                </a:moveTo>
                <a:cubicBezTo>
                  <a:pt x="45" y="204"/>
                  <a:pt x="77" y="158"/>
                  <a:pt x="138" y="139"/>
                </a:cubicBezTo>
                <a:cubicBezTo>
                  <a:pt x="206" y="94"/>
                  <a:pt x="242" y="137"/>
                  <a:pt x="302" y="157"/>
                </a:cubicBezTo>
                <a:cubicBezTo>
                  <a:pt x="311" y="163"/>
                  <a:pt x="319" y="179"/>
                  <a:pt x="330" y="176"/>
                </a:cubicBezTo>
                <a:cubicBezTo>
                  <a:pt x="340" y="174"/>
                  <a:pt x="332" y="155"/>
                  <a:pt x="339" y="148"/>
                </a:cubicBezTo>
                <a:cubicBezTo>
                  <a:pt x="346" y="141"/>
                  <a:pt x="357" y="143"/>
                  <a:pt x="366" y="139"/>
                </a:cubicBezTo>
                <a:cubicBezTo>
                  <a:pt x="376" y="134"/>
                  <a:pt x="385" y="127"/>
                  <a:pt x="394" y="121"/>
                </a:cubicBezTo>
                <a:cubicBezTo>
                  <a:pt x="400" y="112"/>
                  <a:pt x="401" y="96"/>
                  <a:pt x="412" y="93"/>
                </a:cubicBezTo>
                <a:cubicBezTo>
                  <a:pt x="500" y="73"/>
                  <a:pt x="535" y="190"/>
                  <a:pt x="604" y="212"/>
                </a:cubicBezTo>
                <a:cubicBezTo>
                  <a:pt x="613" y="221"/>
                  <a:pt x="621" y="232"/>
                  <a:pt x="631" y="240"/>
                </a:cubicBezTo>
                <a:cubicBezTo>
                  <a:pt x="640" y="247"/>
                  <a:pt x="651" y="251"/>
                  <a:pt x="659" y="258"/>
                </a:cubicBezTo>
                <a:cubicBezTo>
                  <a:pt x="734" y="324"/>
                  <a:pt x="684" y="303"/>
                  <a:pt x="741" y="322"/>
                </a:cubicBezTo>
                <a:cubicBezTo>
                  <a:pt x="742" y="322"/>
                  <a:pt x="811" y="314"/>
                  <a:pt x="823" y="304"/>
                </a:cubicBezTo>
                <a:cubicBezTo>
                  <a:pt x="871" y="266"/>
                  <a:pt x="898" y="215"/>
                  <a:pt x="942" y="176"/>
                </a:cubicBezTo>
                <a:cubicBezTo>
                  <a:pt x="955" y="164"/>
                  <a:pt x="974" y="159"/>
                  <a:pt x="988" y="148"/>
                </a:cubicBezTo>
                <a:cubicBezTo>
                  <a:pt x="1031" y="112"/>
                  <a:pt x="1047" y="73"/>
                  <a:pt x="1098" y="57"/>
                </a:cubicBezTo>
                <a:cubicBezTo>
                  <a:pt x="1153" y="0"/>
                  <a:pt x="1150" y="11"/>
                  <a:pt x="1244" y="20"/>
                </a:cubicBezTo>
                <a:cubicBezTo>
                  <a:pt x="1305" y="60"/>
                  <a:pt x="1229" y="15"/>
                  <a:pt x="1326" y="48"/>
                </a:cubicBezTo>
                <a:cubicBezTo>
                  <a:pt x="1337" y="52"/>
                  <a:pt x="1344" y="61"/>
                  <a:pt x="1354" y="66"/>
                </a:cubicBezTo>
                <a:cubicBezTo>
                  <a:pt x="1394" y="86"/>
                  <a:pt x="1438" y="95"/>
                  <a:pt x="1482" y="102"/>
                </a:cubicBezTo>
                <a:cubicBezTo>
                  <a:pt x="1500" y="115"/>
                  <a:pt x="1564" y="137"/>
                  <a:pt x="1564" y="15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9" name="Freeform 14"/>
          <p:cNvSpPr>
            <a:spLocks/>
          </p:cNvSpPr>
          <p:nvPr/>
        </p:nvSpPr>
        <p:spPr bwMode="auto">
          <a:xfrm>
            <a:off x="2278063" y="2778125"/>
            <a:ext cx="407987" cy="446088"/>
          </a:xfrm>
          <a:custGeom>
            <a:avLst/>
            <a:gdLst>
              <a:gd name="T0" fmla="*/ 2147483647 w 257"/>
              <a:gd name="T1" fmla="*/ 2147483647 h 281"/>
              <a:gd name="T2" fmla="*/ 2147483647 w 257"/>
              <a:gd name="T3" fmla="*/ 2147483647 h 281"/>
              <a:gd name="T4" fmla="*/ 2147483647 w 257"/>
              <a:gd name="T5" fmla="*/ 2147483647 h 281"/>
              <a:gd name="T6" fmla="*/ 0 w 257"/>
              <a:gd name="T7" fmla="*/ 2147483647 h 281"/>
              <a:gd name="T8" fmla="*/ 2147483647 w 257"/>
              <a:gd name="T9" fmla="*/ 2147483647 h 281"/>
              <a:gd name="T10" fmla="*/ 2147483647 w 257"/>
              <a:gd name="T11" fmla="*/ 2147483647 h 281"/>
              <a:gd name="T12" fmla="*/ 2147483647 w 257"/>
              <a:gd name="T13" fmla="*/ 2147483647 h 281"/>
              <a:gd name="T14" fmla="*/ 2147483647 w 257"/>
              <a:gd name="T15" fmla="*/ 2147483647 h 281"/>
              <a:gd name="T16" fmla="*/ 2147483647 w 257"/>
              <a:gd name="T17" fmla="*/ 2147483647 h 281"/>
              <a:gd name="T18" fmla="*/ 2147483647 w 257"/>
              <a:gd name="T19" fmla="*/ 2147483647 h 281"/>
              <a:gd name="T20" fmla="*/ 2147483647 w 257"/>
              <a:gd name="T21" fmla="*/ 2147483647 h 281"/>
              <a:gd name="T22" fmla="*/ 2147483647 w 257"/>
              <a:gd name="T23" fmla="*/ 2147483647 h 281"/>
              <a:gd name="T24" fmla="*/ 2147483647 w 257"/>
              <a:gd name="T25" fmla="*/ 2147483647 h 281"/>
              <a:gd name="T26" fmla="*/ 2147483647 w 257"/>
              <a:gd name="T27" fmla="*/ 2147483647 h 281"/>
              <a:gd name="T28" fmla="*/ 2147483647 w 257"/>
              <a:gd name="T29" fmla="*/ 2147483647 h 281"/>
              <a:gd name="T30" fmla="*/ 2147483647 w 257"/>
              <a:gd name="T31" fmla="*/ 2147483647 h 281"/>
              <a:gd name="T32" fmla="*/ 2147483647 w 257"/>
              <a:gd name="T33" fmla="*/ 2147483647 h 281"/>
              <a:gd name="T34" fmla="*/ 2147483647 w 257"/>
              <a:gd name="T35" fmla="*/ 2147483647 h 281"/>
              <a:gd name="T36" fmla="*/ 2147483647 w 257"/>
              <a:gd name="T37" fmla="*/ 2147483647 h 281"/>
              <a:gd name="T38" fmla="*/ 2147483647 w 257"/>
              <a:gd name="T39" fmla="*/ 2147483647 h 28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57"/>
              <a:gd name="T61" fmla="*/ 0 h 281"/>
              <a:gd name="T62" fmla="*/ 257 w 257"/>
              <a:gd name="T63" fmla="*/ 281 h 28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57" h="281">
                <a:moveTo>
                  <a:pt x="92" y="15"/>
                </a:moveTo>
                <a:cubicBezTo>
                  <a:pt x="131" y="0"/>
                  <a:pt x="163" y="11"/>
                  <a:pt x="202" y="24"/>
                </a:cubicBezTo>
                <a:cubicBezTo>
                  <a:pt x="197" y="82"/>
                  <a:pt x="202" y="167"/>
                  <a:pt x="138" y="188"/>
                </a:cubicBezTo>
                <a:cubicBezTo>
                  <a:pt x="96" y="230"/>
                  <a:pt x="22" y="229"/>
                  <a:pt x="0" y="170"/>
                </a:cubicBezTo>
                <a:cubicBezTo>
                  <a:pt x="3" y="152"/>
                  <a:pt x="2" y="132"/>
                  <a:pt x="10" y="115"/>
                </a:cubicBezTo>
                <a:cubicBezTo>
                  <a:pt x="24" y="84"/>
                  <a:pt x="77" y="57"/>
                  <a:pt x="101" y="33"/>
                </a:cubicBezTo>
                <a:cubicBezTo>
                  <a:pt x="175" y="42"/>
                  <a:pt x="205" y="44"/>
                  <a:pt x="256" y="97"/>
                </a:cubicBezTo>
                <a:cubicBezTo>
                  <a:pt x="243" y="216"/>
                  <a:pt x="257" y="212"/>
                  <a:pt x="138" y="197"/>
                </a:cubicBezTo>
                <a:cubicBezTo>
                  <a:pt x="115" y="175"/>
                  <a:pt x="109" y="151"/>
                  <a:pt x="92" y="124"/>
                </a:cubicBezTo>
                <a:cubicBezTo>
                  <a:pt x="106" y="36"/>
                  <a:pt x="111" y="58"/>
                  <a:pt x="202" y="69"/>
                </a:cubicBezTo>
                <a:cubicBezTo>
                  <a:pt x="218" y="117"/>
                  <a:pt x="229" y="142"/>
                  <a:pt x="202" y="207"/>
                </a:cubicBezTo>
                <a:cubicBezTo>
                  <a:pt x="190" y="235"/>
                  <a:pt x="138" y="271"/>
                  <a:pt x="138" y="271"/>
                </a:cubicBezTo>
                <a:cubicBezTo>
                  <a:pt x="45" y="251"/>
                  <a:pt x="120" y="281"/>
                  <a:pt x="83" y="234"/>
                </a:cubicBezTo>
                <a:cubicBezTo>
                  <a:pt x="67" y="214"/>
                  <a:pt x="28" y="179"/>
                  <a:pt x="28" y="179"/>
                </a:cubicBezTo>
                <a:cubicBezTo>
                  <a:pt x="35" y="96"/>
                  <a:pt x="12" y="43"/>
                  <a:pt x="92" y="69"/>
                </a:cubicBezTo>
                <a:cubicBezTo>
                  <a:pt x="96" y="83"/>
                  <a:pt x="114" y="120"/>
                  <a:pt x="92" y="133"/>
                </a:cubicBezTo>
                <a:cubicBezTo>
                  <a:pt x="81" y="139"/>
                  <a:pt x="67" y="127"/>
                  <a:pt x="55" y="124"/>
                </a:cubicBezTo>
                <a:cubicBezTo>
                  <a:pt x="58" y="106"/>
                  <a:pt x="47" y="77"/>
                  <a:pt x="64" y="69"/>
                </a:cubicBezTo>
                <a:cubicBezTo>
                  <a:pt x="89" y="57"/>
                  <a:pt x="122" y="66"/>
                  <a:pt x="147" y="79"/>
                </a:cubicBezTo>
                <a:cubicBezTo>
                  <a:pt x="157" y="84"/>
                  <a:pt x="119" y="97"/>
                  <a:pt x="119" y="9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Freeform 15"/>
          <p:cNvSpPr>
            <a:spLocks/>
          </p:cNvSpPr>
          <p:nvPr/>
        </p:nvSpPr>
        <p:spPr bwMode="auto">
          <a:xfrm>
            <a:off x="2927350" y="2427288"/>
            <a:ext cx="690563" cy="344487"/>
          </a:xfrm>
          <a:custGeom>
            <a:avLst/>
            <a:gdLst>
              <a:gd name="T0" fmla="*/ 2147483647 w 435"/>
              <a:gd name="T1" fmla="*/ 2147483647 h 217"/>
              <a:gd name="T2" fmla="*/ 2147483647 w 435"/>
              <a:gd name="T3" fmla="*/ 2147483647 h 217"/>
              <a:gd name="T4" fmla="*/ 2147483647 w 435"/>
              <a:gd name="T5" fmla="*/ 2147483647 h 217"/>
              <a:gd name="T6" fmla="*/ 2147483647 w 435"/>
              <a:gd name="T7" fmla="*/ 2147483647 h 217"/>
              <a:gd name="T8" fmla="*/ 2147483647 w 435"/>
              <a:gd name="T9" fmla="*/ 2147483647 h 217"/>
              <a:gd name="T10" fmla="*/ 2147483647 w 435"/>
              <a:gd name="T11" fmla="*/ 2147483647 h 217"/>
              <a:gd name="T12" fmla="*/ 2147483647 w 435"/>
              <a:gd name="T13" fmla="*/ 2147483647 h 217"/>
              <a:gd name="T14" fmla="*/ 2147483647 w 435"/>
              <a:gd name="T15" fmla="*/ 2147483647 h 217"/>
              <a:gd name="T16" fmla="*/ 2147483647 w 435"/>
              <a:gd name="T17" fmla="*/ 2147483647 h 217"/>
              <a:gd name="T18" fmla="*/ 2147483647 w 435"/>
              <a:gd name="T19" fmla="*/ 2147483647 h 217"/>
              <a:gd name="T20" fmla="*/ 2147483647 w 435"/>
              <a:gd name="T21" fmla="*/ 2147483647 h 217"/>
              <a:gd name="T22" fmla="*/ 2147483647 w 435"/>
              <a:gd name="T23" fmla="*/ 2147483647 h 217"/>
              <a:gd name="T24" fmla="*/ 2147483647 w 435"/>
              <a:gd name="T25" fmla="*/ 2147483647 h 217"/>
              <a:gd name="T26" fmla="*/ 2147483647 w 435"/>
              <a:gd name="T27" fmla="*/ 2147483647 h 217"/>
              <a:gd name="T28" fmla="*/ 2147483647 w 435"/>
              <a:gd name="T29" fmla="*/ 2147483647 h 217"/>
              <a:gd name="T30" fmla="*/ 2147483647 w 435"/>
              <a:gd name="T31" fmla="*/ 2147483647 h 217"/>
              <a:gd name="T32" fmla="*/ 2147483647 w 435"/>
              <a:gd name="T33" fmla="*/ 2147483647 h 217"/>
              <a:gd name="T34" fmla="*/ 2147483647 w 435"/>
              <a:gd name="T35" fmla="*/ 2147483647 h 217"/>
              <a:gd name="T36" fmla="*/ 2147483647 w 435"/>
              <a:gd name="T37" fmla="*/ 2147483647 h 217"/>
              <a:gd name="T38" fmla="*/ 2147483647 w 435"/>
              <a:gd name="T39" fmla="*/ 2147483647 h 217"/>
              <a:gd name="T40" fmla="*/ 2147483647 w 435"/>
              <a:gd name="T41" fmla="*/ 2147483647 h 217"/>
              <a:gd name="T42" fmla="*/ 2147483647 w 435"/>
              <a:gd name="T43" fmla="*/ 2147483647 h 217"/>
              <a:gd name="T44" fmla="*/ 2147483647 w 435"/>
              <a:gd name="T45" fmla="*/ 2147483647 h 21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35"/>
              <a:gd name="T70" fmla="*/ 0 h 217"/>
              <a:gd name="T71" fmla="*/ 435 w 435"/>
              <a:gd name="T72" fmla="*/ 217 h 217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35" h="217">
                <a:moveTo>
                  <a:pt x="204" y="7"/>
                </a:moveTo>
                <a:cubicBezTo>
                  <a:pt x="220" y="74"/>
                  <a:pt x="281" y="155"/>
                  <a:pt x="177" y="190"/>
                </a:cubicBezTo>
                <a:cubicBezTo>
                  <a:pt x="134" y="176"/>
                  <a:pt x="147" y="163"/>
                  <a:pt x="122" y="126"/>
                </a:cubicBezTo>
                <a:cubicBezTo>
                  <a:pt x="138" y="14"/>
                  <a:pt x="144" y="43"/>
                  <a:pt x="268" y="53"/>
                </a:cubicBezTo>
                <a:cubicBezTo>
                  <a:pt x="265" y="68"/>
                  <a:pt x="266" y="84"/>
                  <a:pt x="259" y="98"/>
                </a:cubicBezTo>
                <a:cubicBezTo>
                  <a:pt x="253" y="110"/>
                  <a:pt x="242" y="119"/>
                  <a:pt x="231" y="126"/>
                </a:cubicBezTo>
                <a:cubicBezTo>
                  <a:pt x="223" y="131"/>
                  <a:pt x="195" y="135"/>
                  <a:pt x="204" y="135"/>
                </a:cubicBezTo>
                <a:cubicBezTo>
                  <a:pt x="247" y="135"/>
                  <a:pt x="289" y="129"/>
                  <a:pt x="332" y="126"/>
                </a:cubicBezTo>
                <a:cubicBezTo>
                  <a:pt x="276" y="117"/>
                  <a:pt x="262" y="115"/>
                  <a:pt x="231" y="71"/>
                </a:cubicBezTo>
                <a:cubicBezTo>
                  <a:pt x="269" y="59"/>
                  <a:pt x="308" y="38"/>
                  <a:pt x="341" y="16"/>
                </a:cubicBezTo>
                <a:cubicBezTo>
                  <a:pt x="368" y="19"/>
                  <a:pt x="435" y="0"/>
                  <a:pt x="423" y="25"/>
                </a:cubicBezTo>
                <a:cubicBezTo>
                  <a:pt x="406" y="60"/>
                  <a:pt x="314" y="71"/>
                  <a:pt x="314" y="71"/>
                </a:cubicBezTo>
                <a:cubicBezTo>
                  <a:pt x="305" y="80"/>
                  <a:pt x="297" y="92"/>
                  <a:pt x="286" y="98"/>
                </a:cubicBezTo>
                <a:cubicBezTo>
                  <a:pt x="275" y="104"/>
                  <a:pt x="260" y="101"/>
                  <a:pt x="250" y="108"/>
                </a:cubicBezTo>
                <a:cubicBezTo>
                  <a:pt x="241" y="114"/>
                  <a:pt x="223" y="127"/>
                  <a:pt x="231" y="135"/>
                </a:cubicBezTo>
                <a:cubicBezTo>
                  <a:pt x="240" y="144"/>
                  <a:pt x="256" y="129"/>
                  <a:pt x="268" y="126"/>
                </a:cubicBezTo>
                <a:cubicBezTo>
                  <a:pt x="364" y="149"/>
                  <a:pt x="249" y="155"/>
                  <a:pt x="222" y="162"/>
                </a:cubicBezTo>
                <a:cubicBezTo>
                  <a:pt x="133" y="217"/>
                  <a:pt x="138" y="208"/>
                  <a:pt x="12" y="199"/>
                </a:cubicBezTo>
                <a:cubicBezTo>
                  <a:pt x="34" y="132"/>
                  <a:pt x="83" y="125"/>
                  <a:pt x="149" y="117"/>
                </a:cubicBezTo>
                <a:cubicBezTo>
                  <a:pt x="161" y="111"/>
                  <a:pt x="173" y="104"/>
                  <a:pt x="186" y="98"/>
                </a:cubicBezTo>
                <a:cubicBezTo>
                  <a:pt x="195" y="94"/>
                  <a:pt x="222" y="89"/>
                  <a:pt x="213" y="89"/>
                </a:cubicBezTo>
                <a:cubicBezTo>
                  <a:pt x="181" y="89"/>
                  <a:pt x="141" y="112"/>
                  <a:pt x="113" y="126"/>
                </a:cubicBezTo>
                <a:cubicBezTo>
                  <a:pt x="0" y="114"/>
                  <a:pt x="2" y="117"/>
                  <a:pt x="122" y="1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Freeform 16"/>
          <p:cNvSpPr>
            <a:spLocks/>
          </p:cNvSpPr>
          <p:nvPr/>
        </p:nvSpPr>
        <p:spPr bwMode="auto">
          <a:xfrm>
            <a:off x="942975" y="5959475"/>
            <a:ext cx="493713" cy="493713"/>
          </a:xfrm>
          <a:custGeom>
            <a:avLst/>
            <a:gdLst>
              <a:gd name="T0" fmla="*/ 2147483647 w 311"/>
              <a:gd name="T1" fmla="*/ 2147483647 h 311"/>
              <a:gd name="T2" fmla="*/ 2147483647 w 311"/>
              <a:gd name="T3" fmla="*/ 2147483647 h 311"/>
              <a:gd name="T4" fmla="*/ 2147483647 w 311"/>
              <a:gd name="T5" fmla="*/ 2147483647 h 311"/>
              <a:gd name="T6" fmla="*/ 2147483647 w 311"/>
              <a:gd name="T7" fmla="*/ 2147483647 h 311"/>
              <a:gd name="T8" fmla="*/ 0 w 311"/>
              <a:gd name="T9" fmla="*/ 2147483647 h 311"/>
              <a:gd name="T10" fmla="*/ 2147483647 w 311"/>
              <a:gd name="T11" fmla="*/ 2147483647 h 311"/>
              <a:gd name="T12" fmla="*/ 2147483647 w 311"/>
              <a:gd name="T13" fmla="*/ 2147483647 h 3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11"/>
              <a:gd name="T22" fmla="*/ 0 h 311"/>
              <a:gd name="T23" fmla="*/ 311 w 311"/>
              <a:gd name="T24" fmla="*/ 311 h 3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11" h="311">
                <a:moveTo>
                  <a:pt x="174" y="31"/>
                </a:moveTo>
                <a:cubicBezTo>
                  <a:pt x="154" y="21"/>
                  <a:pt x="132" y="0"/>
                  <a:pt x="110" y="22"/>
                </a:cubicBezTo>
                <a:cubicBezTo>
                  <a:pt x="103" y="29"/>
                  <a:pt x="107" y="41"/>
                  <a:pt x="101" y="49"/>
                </a:cubicBezTo>
                <a:cubicBezTo>
                  <a:pt x="88" y="66"/>
                  <a:pt x="55" y="95"/>
                  <a:pt x="55" y="95"/>
                </a:cubicBezTo>
                <a:cubicBezTo>
                  <a:pt x="42" y="136"/>
                  <a:pt x="25" y="179"/>
                  <a:pt x="0" y="214"/>
                </a:cubicBezTo>
                <a:cubicBezTo>
                  <a:pt x="32" y="311"/>
                  <a:pt x="203" y="219"/>
                  <a:pt x="275" y="196"/>
                </a:cubicBezTo>
                <a:cubicBezTo>
                  <a:pt x="304" y="175"/>
                  <a:pt x="291" y="177"/>
                  <a:pt x="311" y="17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Freeform 17"/>
          <p:cNvSpPr>
            <a:spLocks/>
          </p:cNvSpPr>
          <p:nvPr/>
        </p:nvSpPr>
        <p:spPr bwMode="auto">
          <a:xfrm>
            <a:off x="1727200" y="5746750"/>
            <a:ext cx="261938" cy="473075"/>
          </a:xfrm>
          <a:custGeom>
            <a:avLst/>
            <a:gdLst>
              <a:gd name="T0" fmla="*/ 2147483647 w 165"/>
              <a:gd name="T1" fmla="*/ 2147483647 h 298"/>
              <a:gd name="T2" fmla="*/ 2147483647 w 165"/>
              <a:gd name="T3" fmla="*/ 2147483647 h 298"/>
              <a:gd name="T4" fmla="*/ 2147483647 w 165"/>
              <a:gd name="T5" fmla="*/ 2147483647 h 298"/>
              <a:gd name="T6" fmla="*/ 0 w 165"/>
              <a:gd name="T7" fmla="*/ 2147483647 h 298"/>
              <a:gd name="T8" fmla="*/ 2147483647 w 165"/>
              <a:gd name="T9" fmla="*/ 2147483647 h 298"/>
              <a:gd name="T10" fmla="*/ 2147483647 w 165"/>
              <a:gd name="T11" fmla="*/ 2147483647 h 298"/>
              <a:gd name="T12" fmla="*/ 2147483647 w 165"/>
              <a:gd name="T13" fmla="*/ 2147483647 h 298"/>
              <a:gd name="T14" fmla="*/ 2147483647 w 165"/>
              <a:gd name="T15" fmla="*/ 2147483647 h 298"/>
              <a:gd name="T16" fmla="*/ 2147483647 w 165"/>
              <a:gd name="T17" fmla="*/ 2147483647 h 298"/>
              <a:gd name="T18" fmla="*/ 2147483647 w 165"/>
              <a:gd name="T19" fmla="*/ 2147483647 h 298"/>
              <a:gd name="T20" fmla="*/ 2147483647 w 165"/>
              <a:gd name="T21" fmla="*/ 2147483647 h 29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65"/>
              <a:gd name="T34" fmla="*/ 0 h 298"/>
              <a:gd name="T35" fmla="*/ 165 w 165"/>
              <a:gd name="T36" fmla="*/ 298 h 29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65" h="298">
                <a:moveTo>
                  <a:pt x="101" y="119"/>
                </a:moveTo>
                <a:cubicBezTo>
                  <a:pt x="88" y="122"/>
                  <a:pt x="37" y="127"/>
                  <a:pt x="27" y="147"/>
                </a:cubicBezTo>
                <a:cubicBezTo>
                  <a:pt x="19" y="164"/>
                  <a:pt x="24" y="184"/>
                  <a:pt x="18" y="202"/>
                </a:cubicBezTo>
                <a:cubicBezTo>
                  <a:pt x="15" y="212"/>
                  <a:pt x="6" y="220"/>
                  <a:pt x="0" y="229"/>
                </a:cubicBezTo>
                <a:cubicBezTo>
                  <a:pt x="3" y="247"/>
                  <a:pt x="0" y="268"/>
                  <a:pt x="9" y="284"/>
                </a:cubicBezTo>
                <a:cubicBezTo>
                  <a:pt x="14" y="292"/>
                  <a:pt x="29" y="298"/>
                  <a:pt x="37" y="293"/>
                </a:cubicBezTo>
                <a:cubicBezTo>
                  <a:pt x="49" y="286"/>
                  <a:pt x="49" y="269"/>
                  <a:pt x="55" y="257"/>
                </a:cubicBezTo>
                <a:cubicBezTo>
                  <a:pt x="58" y="178"/>
                  <a:pt x="52" y="98"/>
                  <a:pt x="64" y="19"/>
                </a:cubicBezTo>
                <a:cubicBezTo>
                  <a:pt x="67" y="0"/>
                  <a:pt x="78" y="55"/>
                  <a:pt x="82" y="74"/>
                </a:cubicBezTo>
                <a:cubicBezTo>
                  <a:pt x="92" y="127"/>
                  <a:pt x="83" y="220"/>
                  <a:pt x="119" y="266"/>
                </a:cubicBezTo>
                <a:cubicBezTo>
                  <a:pt x="136" y="288"/>
                  <a:pt x="144" y="284"/>
                  <a:pt x="165" y="28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Freeform 18"/>
          <p:cNvSpPr>
            <a:spLocks/>
          </p:cNvSpPr>
          <p:nvPr/>
        </p:nvSpPr>
        <p:spPr bwMode="auto">
          <a:xfrm>
            <a:off x="2249488" y="5935663"/>
            <a:ext cx="1089025" cy="349250"/>
          </a:xfrm>
          <a:custGeom>
            <a:avLst/>
            <a:gdLst>
              <a:gd name="T0" fmla="*/ 0 w 686"/>
              <a:gd name="T1" fmla="*/ 2147483647 h 220"/>
              <a:gd name="T2" fmla="*/ 2147483647 w 686"/>
              <a:gd name="T3" fmla="*/ 2147483647 h 220"/>
              <a:gd name="T4" fmla="*/ 2147483647 w 686"/>
              <a:gd name="T5" fmla="*/ 2147483647 h 220"/>
              <a:gd name="T6" fmla="*/ 2147483647 w 686"/>
              <a:gd name="T7" fmla="*/ 0 h 220"/>
              <a:gd name="T8" fmla="*/ 2147483647 w 686"/>
              <a:gd name="T9" fmla="*/ 2147483647 h 220"/>
              <a:gd name="T10" fmla="*/ 2147483647 w 686"/>
              <a:gd name="T11" fmla="*/ 2147483647 h 220"/>
              <a:gd name="T12" fmla="*/ 2147483647 w 686"/>
              <a:gd name="T13" fmla="*/ 2147483647 h 220"/>
              <a:gd name="T14" fmla="*/ 2147483647 w 686"/>
              <a:gd name="T15" fmla="*/ 2147483647 h 220"/>
              <a:gd name="T16" fmla="*/ 2147483647 w 686"/>
              <a:gd name="T17" fmla="*/ 2147483647 h 220"/>
              <a:gd name="T18" fmla="*/ 2147483647 w 686"/>
              <a:gd name="T19" fmla="*/ 2147483647 h 220"/>
              <a:gd name="T20" fmla="*/ 2147483647 w 686"/>
              <a:gd name="T21" fmla="*/ 2147483647 h 220"/>
              <a:gd name="T22" fmla="*/ 2147483647 w 686"/>
              <a:gd name="T23" fmla="*/ 2147483647 h 2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686"/>
              <a:gd name="T37" fmla="*/ 0 h 220"/>
              <a:gd name="T38" fmla="*/ 686 w 686"/>
              <a:gd name="T39" fmla="*/ 220 h 2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686" h="220">
                <a:moveTo>
                  <a:pt x="0" y="147"/>
                </a:moveTo>
                <a:cubicBezTo>
                  <a:pt x="9" y="141"/>
                  <a:pt x="20" y="135"/>
                  <a:pt x="28" y="128"/>
                </a:cubicBezTo>
                <a:cubicBezTo>
                  <a:pt x="47" y="111"/>
                  <a:pt x="82" y="74"/>
                  <a:pt x="82" y="74"/>
                </a:cubicBezTo>
                <a:cubicBezTo>
                  <a:pt x="95" y="38"/>
                  <a:pt x="106" y="22"/>
                  <a:pt x="137" y="0"/>
                </a:cubicBezTo>
                <a:cubicBezTo>
                  <a:pt x="150" y="39"/>
                  <a:pt x="181" y="79"/>
                  <a:pt x="220" y="92"/>
                </a:cubicBezTo>
                <a:cubicBezTo>
                  <a:pt x="261" y="120"/>
                  <a:pt x="262" y="109"/>
                  <a:pt x="302" y="83"/>
                </a:cubicBezTo>
                <a:cubicBezTo>
                  <a:pt x="346" y="98"/>
                  <a:pt x="369" y="133"/>
                  <a:pt x="412" y="147"/>
                </a:cubicBezTo>
                <a:cubicBezTo>
                  <a:pt x="439" y="110"/>
                  <a:pt x="435" y="87"/>
                  <a:pt x="476" y="74"/>
                </a:cubicBezTo>
                <a:cubicBezTo>
                  <a:pt x="503" y="45"/>
                  <a:pt x="547" y="32"/>
                  <a:pt x="585" y="19"/>
                </a:cubicBezTo>
                <a:cubicBezTo>
                  <a:pt x="640" y="37"/>
                  <a:pt x="624" y="72"/>
                  <a:pt x="640" y="119"/>
                </a:cubicBezTo>
                <a:cubicBezTo>
                  <a:pt x="648" y="144"/>
                  <a:pt x="659" y="168"/>
                  <a:pt x="668" y="192"/>
                </a:cubicBezTo>
                <a:cubicBezTo>
                  <a:pt x="672" y="202"/>
                  <a:pt x="686" y="220"/>
                  <a:pt x="686" y="2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4" name="Freeform 19"/>
          <p:cNvSpPr>
            <a:spLocks/>
          </p:cNvSpPr>
          <p:nvPr/>
        </p:nvSpPr>
        <p:spPr bwMode="auto">
          <a:xfrm>
            <a:off x="3598863" y="5992813"/>
            <a:ext cx="1103312" cy="247650"/>
          </a:xfrm>
          <a:custGeom>
            <a:avLst/>
            <a:gdLst>
              <a:gd name="T0" fmla="*/ 0 w 695"/>
              <a:gd name="T1" fmla="*/ 2147483647 h 156"/>
              <a:gd name="T2" fmla="*/ 2147483647 w 695"/>
              <a:gd name="T3" fmla="*/ 2147483647 h 156"/>
              <a:gd name="T4" fmla="*/ 2147483647 w 695"/>
              <a:gd name="T5" fmla="*/ 2147483647 h 156"/>
              <a:gd name="T6" fmla="*/ 2147483647 w 695"/>
              <a:gd name="T7" fmla="*/ 2147483647 h 156"/>
              <a:gd name="T8" fmla="*/ 2147483647 w 695"/>
              <a:gd name="T9" fmla="*/ 2147483647 h 156"/>
              <a:gd name="T10" fmla="*/ 2147483647 w 695"/>
              <a:gd name="T11" fmla="*/ 2147483647 h 156"/>
              <a:gd name="T12" fmla="*/ 2147483647 w 695"/>
              <a:gd name="T13" fmla="*/ 2147483647 h 156"/>
              <a:gd name="T14" fmla="*/ 2147483647 w 695"/>
              <a:gd name="T15" fmla="*/ 2147483647 h 156"/>
              <a:gd name="T16" fmla="*/ 2147483647 w 695"/>
              <a:gd name="T17" fmla="*/ 2147483647 h 156"/>
              <a:gd name="T18" fmla="*/ 2147483647 w 695"/>
              <a:gd name="T19" fmla="*/ 2147483647 h 156"/>
              <a:gd name="T20" fmla="*/ 2147483647 w 695"/>
              <a:gd name="T21" fmla="*/ 2147483647 h 156"/>
              <a:gd name="T22" fmla="*/ 2147483647 w 695"/>
              <a:gd name="T23" fmla="*/ 2147483647 h 156"/>
              <a:gd name="T24" fmla="*/ 2147483647 w 695"/>
              <a:gd name="T25" fmla="*/ 2147483647 h 156"/>
              <a:gd name="T26" fmla="*/ 2147483647 w 695"/>
              <a:gd name="T27" fmla="*/ 2147483647 h 1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695"/>
              <a:gd name="T43" fmla="*/ 0 h 156"/>
              <a:gd name="T44" fmla="*/ 695 w 695"/>
              <a:gd name="T45" fmla="*/ 156 h 1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695" h="156">
                <a:moveTo>
                  <a:pt x="0" y="156"/>
                </a:moveTo>
                <a:cubicBezTo>
                  <a:pt x="34" y="145"/>
                  <a:pt x="57" y="129"/>
                  <a:pt x="92" y="120"/>
                </a:cubicBezTo>
                <a:cubicBezTo>
                  <a:pt x="101" y="114"/>
                  <a:pt x="111" y="109"/>
                  <a:pt x="119" y="102"/>
                </a:cubicBezTo>
                <a:cubicBezTo>
                  <a:pt x="129" y="94"/>
                  <a:pt x="136" y="81"/>
                  <a:pt x="147" y="74"/>
                </a:cubicBezTo>
                <a:cubicBezTo>
                  <a:pt x="164" y="63"/>
                  <a:pt x="185" y="58"/>
                  <a:pt x="202" y="47"/>
                </a:cubicBezTo>
                <a:cubicBezTo>
                  <a:pt x="232" y="0"/>
                  <a:pt x="246" y="10"/>
                  <a:pt x="302" y="19"/>
                </a:cubicBezTo>
                <a:cubicBezTo>
                  <a:pt x="305" y="28"/>
                  <a:pt x="304" y="40"/>
                  <a:pt x="311" y="47"/>
                </a:cubicBezTo>
                <a:cubicBezTo>
                  <a:pt x="318" y="54"/>
                  <a:pt x="330" y="52"/>
                  <a:pt x="339" y="56"/>
                </a:cubicBezTo>
                <a:cubicBezTo>
                  <a:pt x="411" y="91"/>
                  <a:pt x="323" y="60"/>
                  <a:pt x="394" y="83"/>
                </a:cubicBezTo>
                <a:cubicBezTo>
                  <a:pt x="431" y="122"/>
                  <a:pt x="431" y="85"/>
                  <a:pt x="476" y="74"/>
                </a:cubicBezTo>
                <a:cubicBezTo>
                  <a:pt x="500" y="68"/>
                  <a:pt x="525" y="68"/>
                  <a:pt x="549" y="65"/>
                </a:cubicBezTo>
                <a:cubicBezTo>
                  <a:pt x="561" y="67"/>
                  <a:pt x="623" y="76"/>
                  <a:pt x="640" y="83"/>
                </a:cubicBezTo>
                <a:cubicBezTo>
                  <a:pt x="650" y="88"/>
                  <a:pt x="658" y="97"/>
                  <a:pt x="668" y="102"/>
                </a:cubicBezTo>
                <a:cubicBezTo>
                  <a:pt x="676" y="106"/>
                  <a:pt x="695" y="111"/>
                  <a:pt x="695" y="11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Freeform 20"/>
          <p:cNvSpPr>
            <a:spLocks/>
          </p:cNvSpPr>
          <p:nvPr/>
        </p:nvSpPr>
        <p:spPr bwMode="auto">
          <a:xfrm>
            <a:off x="5073650" y="5862638"/>
            <a:ext cx="573088" cy="436562"/>
          </a:xfrm>
          <a:custGeom>
            <a:avLst/>
            <a:gdLst>
              <a:gd name="T0" fmla="*/ 2147483647 w 361"/>
              <a:gd name="T1" fmla="*/ 2147483647 h 275"/>
              <a:gd name="T2" fmla="*/ 2147483647 w 361"/>
              <a:gd name="T3" fmla="*/ 2147483647 h 275"/>
              <a:gd name="T4" fmla="*/ 2147483647 w 361"/>
              <a:gd name="T5" fmla="*/ 2147483647 h 275"/>
              <a:gd name="T6" fmla="*/ 2147483647 w 361"/>
              <a:gd name="T7" fmla="*/ 2147483647 h 275"/>
              <a:gd name="T8" fmla="*/ 2147483647 w 361"/>
              <a:gd name="T9" fmla="*/ 2147483647 h 275"/>
              <a:gd name="T10" fmla="*/ 2147483647 w 361"/>
              <a:gd name="T11" fmla="*/ 2147483647 h 275"/>
              <a:gd name="T12" fmla="*/ 2147483647 w 361"/>
              <a:gd name="T13" fmla="*/ 2147483647 h 275"/>
              <a:gd name="T14" fmla="*/ 2147483647 w 361"/>
              <a:gd name="T15" fmla="*/ 2147483647 h 27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61"/>
              <a:gd name="T25" fmla="*/ 0 h 275"/>
              <a:gd name="T26" fmla="*/ 361 w 361"/>
              <a:gd name="T27" fmla="*/ 275 h 2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61" h="275">
                <a:moveTo>
                  <a:pt x="187" y="65"/>
                </a:moveTo>
                <a:cubicBezTo>
                  <a:pt x="138" y="32"/>
                  <a:pt x="76" y="32"/>
                  <a:pt x="31" y="74"/>
                </a:cubicBezTo>
                <a:cubicBezTo>
                  <a:pt x="2" y="191"/>
                  <a:pt x="0" y="78"/>
                  <a:pt x="13" y="275"/>
                </a:cubicBezTo>
                <a:cubicBezTo>
                  <a:pt x="76" y="254"/>
                  <a:pt x="55" y="271"/>
                  <a:pt x="86" y="238"/>
                </a:cubicBezTo>
                <a:cubicBezTo>
                  <a:pt x="94" y="207"/>
                  <a:pt x="112" y="179"/>
                  <a:pt x="114" y="147"/>
                </a:cubicBezTo>
                <a:cubicBezTo>
                  <a:pt x="116" y="110"/>
                  <a:pt x="105" y="0"/>
                  <a:pt x="105" y="37"/>
                </a:cubicBezTo>
                <a:cubicBezTo>
                  <a:pt x="105" y="224"/>
                  <a:pt x="65" y="187"/>
                  <a:pt x="141" y="238"/>
                </a:cubicBezTo>
                <a:cubicBezTo>
                  <a:pt x="330" y="228"/>
                  <a:pt x="257" y="229"/>
                  <a:pt x="361" y="22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36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reeform 4"/>
          <p:cNvSpPr>
            <a:spLocks/>
          </p:cNvSpPr>
          <p:nvPr/>
        </p:nvSpPr>
        <p:spPr bwMode="auto">
          <a:xfrm>
            <a:off x="937419" y="1305719"/>
            <a:ext cx="363538" cy="500063"/>
          </a:xfrm>
          <a:custGeom>
            <a:avLst/>
            <a:gdLst>
              <a:gd name="T0" fmla="*/ 0 w 229"/>
              <a:gd name="T1" fmla="*/ 2147483647 h 315"/>
              <a:gd name="T2" fmla="*/ 2147483647 w 229"/>
              <a:gd name="T3" fmla="*/ 2147483647 h 315"/>
              <a:gd name="T4" fmla="*/ 0 w 229"/>
              <a:gd name="T5" fmla="*/ 2147483647 h 315"/>
              <a:gd name="T6" fmla="*/ 2147483647 w 229"/>
              <a:gd name="T7" fmla="*/ 2147483647 h 315"/>
              <a:gd name="T8" fmla="*/ 2147483647 w 229"/>
              <a:gd name="T9" fmla="*/ 2147483647 h 315"/>
              <a:gd name="T10" fmla="*/ 2147483647 w 229"/>
              <a:gd name="T11" fmla="*/ 2147483647 h 315"/>
              <a:gd name="T12" fmla="*/ 2147483647 w 229"/>
              <a:gd name="T13" fmla="*/ 2147483647 h 315"/>
              <a:gd name="T14" fmla="*/ 2147483647 w 229"/>
              <a:gd name="T15" fmla="*/ 2147483647 h 31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29"/>
              <a:gd name="T25" fmla="*/ 0 h 315"/>
              <a:gd name="T26" fmla="*/ 229 w 229"/>
              <a:gd name="T27" fmla="*/ 315 h 31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29" h="315">
                <a:moveTo>
                  <a:pt x="0" y="5"/>
                </a:moveTo>
                <a:cubicBezTo>
                  <a:pt x="3" y="60"/>
                  <a:pt x="9" y="115"/>
                  <a:pt x="9" y="170"/>
                </a:cubicBezTo>
                <a:cubicBezTo>
                  <a:pt x="9" y="206"/>
                  <a:pt x="0" y="315"/>
                  <a:pt x="0" y="279"/>
                </a:cubicBezTo>
                <a:cubicBezTo>
                  <a:pt x="0" y="188"/>
                  <a:pt x="6" y="96"/>
                  <a:pt x="9" y="5"/>
                </a:cubicBezTo>
                <a:cubicBezTo>
                  <a:pt x="63" y="22"/>
                  <a:pt x="14" y="0"/>
                  <a:pt x="55" y="42"/>
                </a:cubicBezTo>
                <a:cubicBezTo>
                  <a:pt x="72" y="59"/>
                  <a:pt x="93" y="71"/>
                  <a:pt x="110" y="87"/>
                </a:cubicBezTo>
                <a:cubicBezTo>
                  <a:pt x="124" y="131"/>
                  <a:pt x="134" y="112"/>
                  <a:pt x="165" y="142"/>
                </a:cubicBezTo>
                <a:cubicBezTo>
                  <a:pt x="177" y="179"/>
                  <a:pt x="202" y="234"/>
                  <a:pt x="229" y="2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Freeform 5"/>
          <p:cNvSpPr>
            <a:spLocks/>
          </p:cNvSpPr>
          <p:nvPr/>
        </p:nvSpPr>
        <p:spPr bwMode="auto">
          <a:xfrm>
            <a:off x="932058" y="1512094"/>
            <a:ext cx="334962" cy="87313"/>
          </a:xfrm>
          <a:custGeom>
            <a:avLst/>
            <a:gdLst>
              <a:gd name="T0" fmla="*/ 0 w 211"/>
              <a:gd name="T1" fmla="*/ 0 h 55"/>
              <a:gd name="T2" fmla="*/ 2147483647 w 211"/>
              <a:gd name="T3" fmla="*/ 2147483647 h 55"/>
              <a:gd name="T4" fmla="*/ 0 60000 65536"/>
              <a:gd name="T5" fmla="*/ 0 60000 65536"/>
              <a:gd name="T6" fmla="*/ 0 w 211"/>
              <a:gd name="T7" fmla="*/ 0 h 55"/>
              <a:gd name="T8" fmla="*/ 211 w 211"/>
              <a:gd name="T9" fmla="*/ 55 h 5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1" h="55">
                <a:moveTo>
                  <a:pt x="0" y="0"/>
                </a:moveTo>
                <a:cubicBezTo>
                  <a:pt x="58" y="55"/>
                  <a:pt x="136" y="45"/>
                  <a:pt x="211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Freeform 6"/>
          <p:cNvSpPr>
            <a:spLocks/>
          </p:cNvSpPr>
          <p:nvPr/>
        </p:nvSpPr>
        <p:spPr bwMode="auto">
          <a:xfrm>
            <a:off x="1465209" y="1339850"/>
            <a:ext cx="400050" cy="384175"/>
          </a:xfrm>
          <a:custGeom>
            <a:avLst/>
            <a:gdLst>
              <a:gd name="T0" fmla="*/ 2147483647 w 252"/>
              <a:gd name="T1" fmla="*/ 2147483647 h 242"/>
              <a:gd name="T2" fmla="*/ 2147483647 w 252"/>
              <a:gd name="T3" fmla="*/ 2147483647 h 242"/>
              <a:gd name="T4" fmla="*/ 2147483647 w 252"/>
              <a:gd name="T5" fmla="*/ 2147483647 h 242"/>
              <a:gd name="T6" fmla="*/ 2147483647 w 252"/>
              <a:gd name="T7" fmla="*/ 2147483647 h 242"/>
              <a:gd name="T8" fmla="*/ 2147483647 w 252"/>
              <a:gd name="T9" fmla="*/ 2147483647 h 242"/>
              <a:gd name="T10" fmla="*/ 2147483647 w 252"/>
              <a:gd name="T11" fmla="*/ 2147483647 h 242"/>
              <a:gd name="T12" fmla="*/ 2147483647 w 252"/>
              <a:gd name="T13" fmla="*/ 2147483647 h 242"/>
              <a:gd name="T14" fmla="*/ 2147483647 w 252"/>
              <a:gd name="T15" fmla="*/ 2147483647 h 2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2"/>
              <a:gd name="T25" fmla="*/ 0 h 242"/>
              <a:gd name="T26" fmla="*/ 252 w 252"/>
              <a:gd name="T27" fmla="*/ 242 h 24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2" h="242">
                <a:moveTo>
                  <a:pt x="233" y="13"/>
                </a:moveTo>
                <a:cubicBezTo>
                  <a:pt x="180" y="0"/>
                  <a:pt x="130" y="5"/>
                  <a:pt x="78" y="22"/>
                </a:cubicBezTo>
                <a:cubicBezTo>
                  <a:pt x="60" y="49"/>
                  <a:pt x="55" y="73"/>
                  <a:pt x="32" y="95"/>
                </a:cubicBezTo>
                <a:cubicBezTo>
                  <a:pt x="24" y="145"/>
                  <a:pt x="0" y="195"/>
                  <a:pt x="60" y="214"/>
                </a:cubicBezTo>
                <a:cubicBezTo>
                  <a:pt x="101" y="242"/>
                  <a:pt x="102" y="231"/>
                  <a:pt x="142" y="205"/>
                </a:cubicBezTo>
                <a:cubicBezTo>
                  <a:pt x="152" y="175"/>
                  <a:pt x="168" y="152"/>
                  <a:pt x="179" y="122"/>
                </a:cubicBezTo>
                <a:cubicBezTo>
                  <a:pt x="191" y="160"/>
                  <a:pt x="190" y="212"/>
                  <a:pt x="224" y="232"/>
                </a:cubicBezTo>
                <a:cubicBezTo>
                  <a:pt x="232" y="237"/>
                  <a:pt x="243" y="232"/>
                  <a:pt x="252" y="2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Freeform 7"/>
          <p:cNvSpPr>
            <a:spLocks/>
          </p:cNvSpPr>
          <p:nvPr/>
        </p:nvSpPr>
        <p:spPr bwMode="auto">
          <a:xfrm>
            <a:off x="1064906" y="1999424"/>
            <a:ext cx="949325" cy="203200"/>
          </a:xfrm>
          <a:custGeom>
            <a:avLst/>
            <a:gdLst>
              <a:gd name="T0" fmla="*/ 2147483647 w 598"/>
              <a:gd name="T1" fmla="*/ 2147483647 h 128"/>
              <a:gd name="T2" fmla="*/ 2147483647 w 598"/>
              <a:gd name="T3" fmla="*/ 0 h 128"/>
              <a:gd name="T4" fmla="*/ 2147483647 w 598"/>
              <a:gd name="T5" fmla="*/ 2147483647 h 128"/>
              <a:gd name="T6" fmla="*/ 2147483647 w 598"/>
              <a:gd name="T7" fmla="*/ 2147483647 h 128"/>
              <a:gd name="T8" fmla="*/ 2147483647 w 598"/>
              <a:gd name="T9" fmla="*/ 2147483647 h 128"/>
              <a:gd name="T10" fmla="*/ 2147483647 w 598"/>
              <a:gd name="T11" fmla="*/ 2147483647 h 128"/>
              <a:gd name="T12" fmla="*/ 2147483647 w 598"/>
              <a:gd name="T13" fmla="*/ 2147483647 h 128"/>
              <a:gd name="T14" fmla="*/ 2147483647 w 598"/>
              <a:gd name="T15" fmla="*/ 2147483647 h 128"/>
              <a:gd name="T16" fmla="*/ 2147483647 w 598"/>
              <a:gd name="T17" fmla="*/ 2147483647 h 128"/>
              <a:gd name="T18" fmla="*/ 2147483647 w 598"/>
              <a:gd name="T19" fmla="*/ 2147483647 h 128"/>
              <a:gd name="T20" fmla="*/ 2147483647 w 598"/>
              <a:gd name="T21" fmla="*/ 2147483647 h 128"/>
              <a:gd name="T22" fmla="*/ 2147483647 w 598"/>
              <a:gd name="T23" fmla="*/ 2147483647 h 128"/>
              <a:gd name="T24" fmla="*/ 2147483647 w 598"/>
              <a:gd name="T25" fmla="*/ 2147483647 h 128"/>
              <a:gd name="T26" fmla="*/ 2147483647 w 598"/>
              <a:gd name="T27" fmla="*/ 2147483647 h 128"/>
              <a:gd name="T28" fmla="*/ 2147483647 w 598"/>
              <a:gd name="T29" fmla="*/ 2147483647 h 128"/>
              <a:gd name="T30" fmla="*/ 2147483647 w 598"/>
              <a:gd name="T31" fmla="*/ 2147483647 h 12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98"/>
              <a:gd name="T49" fmla="*/ 0 h 128"/>
              <a:gd name="T50" fmla="*/ 598 w 598"/>
              <a:gd name="T51" fmla="*/ 128 h 128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98" h="128">
                <a:moveTo>
                  <a:pt x="37" y="91"/>
                </a:moveTo>
                <a:cubicBezTo>
                  <a:pt x="10" y="51"/>
                  <a:pt x="0" y="18"/>
                  <a:pt x="55" y="0"/>
                </a:cubicBezTo>
                <a:cubicBezTo>
                  <a:pt x="83" y="3"/>
                  <a:pt x="112" y="0"/>
                  <a:pt x="138" y="9"/>
                </a:cubicBezTo>
                <a:cubicBezTo>
                  <a:pt x="156" y="16"/>
                  <a:pt x="161" y="62"/>
                  <a:pt x="165" y="73"/>
                </a:cubicBezTo>
                <a:cubicBezTo>
                  <a:pt x="182" y="126"/>
                  <a:pt x="170" y="114"/>
                  <a:pt x="211" y="128"/>
                </a:cubicBezTo>
                <a:cubicBezTo>
                  <a:pt x="214" y="116"/>
                  <a:pt x="220" y="104"/>
                  <a:pt x="220" y="91"/>
                </a:cubicBezTo>
                <a:cubicBezTo>
                  <a:pt x="220" y="44"/>
                  <a:pt x="190" y="47"/>
                  <a:pt x="247" y="9"/>
                </a:cubicBezTo>
                <a:cubicBezTo>
                  <a:pt x="271" y="12"/>
                  <a:pt x="298" y="8"/>
                  <a:pt x="320" y="18"/>
                </a:cubicBezTo>
                <a:cubicBezTo>
                  <a:pt x="329" y="22"/>
                  <a:pt x="326" y="36"/>
                  <a:pt x="330" y="45"/>
                </a:cubicBezTo>
                <a:cubicBezTo>
                  <a:pt x="346" y="77"/>
                  <a:pt x="354" y="98"/>
                  <a:pt x="384" y="118"/>
                </a:cubicBezTo>
                <a:cubicBezTo>
                  <a:pt x="390" y="109"/>
                  <a:pt x="394" y="98"/>
                  <a:pt x="403" y="91"/>
                </a:cubicBezTo>
                <a:cubicBezTo>
                  <a:pt x="410" y="85"/>
                  <a:pt x="423" y="89"/>
                  <a:pt x="430" y="82"/>
                </a:cubicBezTo>
                <a:cubicBezTo>
                  <a:pt x="437" y="75"/>
                  <a:pt x="434" y="62"/>
                  <a:pt x="439" y="54"/>
                </a:cubicBezTo>
                <a:cubicBezTo>
                  <a:pt x="451" y="34"/>
                  <a:pt x="465" y="34"/>
                  <a:pt x="485" y="27"/>
                </a:cubicBezTo>
                <a:cubicBezTo>
                  <a:pt x="466" y="105"/>
                  <a:pt x="492" y="91"/>
                  <a:pt x="567" y="100"/>
                </a:cubicBezTo>
                <a:cubicBezTo>
                  <a:pt x="598" y="120"/>
                  <a:pt x="595" y="107"/>
                  <a:pt x="595" y="1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Freeform 8"/>
          <p:cNvSpPr>
            <a:spLocks/>
          </p:cNvSpPr>
          <p:nvPr/>
        </p:nvSpPr>
        <p:spPr bwMode="auto">
          <a:xfrm>
            <a:off x="971550" y="2412248"/>
            <a:ext cx="363537" cy="484187"/>
          </a:xfrm>
          <a:custGeom>
            <a:avLst/>
            <a:gdLst>
              <a:gd name="T0" fmla="*/ 2147483647 w 229"/>
              <a:gd name="T1" fmla="*/ 2147483647 h 305"/>
              <a:gd name="T2" fmla="*/ 0 w 229"/>
              <a:gd name="T3" fmla="*/ 2147483647 h 305"/>
              <a:gd name="T4" fmla="*/ 2147483647 w 229"/>
              <a:gd name="T5" fmla="*/ 2147483647 h 305"/>
              <a:gd name="T6" fmla="*/ 2147483647 w 229"/>
              <a:gd name="T7" fmla="*/ 2147483647 h 305"/>
              <a:gd name="T8" fmla="*/ 2147483647 w 229"/>
              <a:gd name="T9" fmla="*/ 2147483647 h 305"/>
              <a:gd name="T10" fmla="*/ 2147483647 w 229"/>
              <a:gd name="T11" fmla="*/ 2147483647 h 305"/>
              <a:gd name="T12" fmla="*/ 2147483647 w 229"/>
              <a:gd name="T13" fmla="*/ 2147483647 h 30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9"/>
              <a:gd name="T22" fmla="*/ 0 h 305"/>
              <a:gd name="T23" fmla="*/ 229 w 229"/>
              <a:gd name="T24" fmla="*/ 305 h 30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9" h="305">
                <a:moveTo>
                  <a:pt x="201" y="22"/>
                </a:moveTo>
                <a:cubicBezTo>
                  <a:pt x="119" y="27"/>
                  <a:pt x="44" y="0"/>
                  <a:pt x="0" y="67"/>
                </a:cubicBezTo>
                <a:cubicBezTo>
                  <a:pt x="3" y="131"/>
                  <a:pt x="1" y="195"/>
                  <a:pt x="9" y="259"/>
                </a:cubicBezTo>
                <a:cubicBezTo>
                  <a:pt x="14" y="296"/>
                  <a:pt x="110" y="305"/>
                  <a:pt x="110" y="305"/>
                </a:cubicBezTo>
                <a:cubicBezTo>
                  <a:pt x="137" y="302"/>
                  <a:pt x="165" y="303"/>
                  <a:pt x="192" y="296"/>
                </a:cubicBezTo>
                <a:cubicBezTo>
                  <a:pt x="202" y="293"/>
                  <a:pt x="212" y="286"/>
                  <a:pt x="219" y="278"/>
                </a:cubicBezTo>
                <a:cubicBezTo>
                  <a:pt x="225" y="270"/>
                  <a:pt x="229" y="250"/>
                  <a:pt x="229" y="2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Freeform 9"/>
          <p:cNvSpPr>
            <a:spLocks/>
          </p:cNvSpPr>
          <p:nvPr/>
        </p:nvSpPr>
        <p:spPr bwMode="auto">
          <a:xfrm>
            <a:off x="1483250" y="2605922"/>
            <a:ext cx="55563" cy="581025"/>
          </a:xfrm>
          <a:custGeom>
            <a:avLst/>
            <a:gdLst>
              <a:gd name="T0" fmla="*/ 0 w 35"/>
              <a:gd name="T1" fmla="*/ 0 h 366"/>
              <a:gd name="T2" fmla="*/ 2147483647 w 35"/>
              <a:gd name="T3" fmla="*/ 2147483647 h 366"/>
              <a:gd name="T4" fmla="*/ 0 60000 65536"/>
              <a:gd name="T5" fmla="*/ 0 60000 65536"/>
              <a:gd name="T6" fmla="*/ 0 w 35"/>
              <a:gd name="T7" fmla="*/ 0 h 366"/>
              <a:gd name="T8" fmla="*/ 35 w 35"/>
              <a:gd name="T9" fmla="*/ 366 h 3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5" h="366">
                <a:moveTo>
                  <a:pt x="0" y="0"/>
                </a:moveTo>
                <a:cubicBezTo>
                  <a:pt x="35" y="144"/>
                  <a:pt x="9" y="24"/>
                  <a:pt x="9" y="36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Freeform 10"/>
          <p:cNvSpPr>
            <a:spLocks/>
          </p:cNvSpPr>
          <p:nvPr/>
        </p:nvSpPr>
        <p:spPr bwMode="auto">
          <a:xfrm>
            <a:off x="1825718" y="2709998"/>
            <a:ext cx="565150" cy="358775"/>
          </a:xfrm>
          <a:custGeom>
            <a:avLst/>
            <a:gdLst>
              <a:gd name="T0" fmla="*/ 0 w 356"/>
              <a:gd name="T1" fmla="*/ 2147483647 h 226"/>
              <a:gd name="T2" fmla="*/ 2147483647 w 356"/>
              <a:gd name="T3" fmla="*/ 2147483647 h 226"/>
              <a:gd name="T4" fmla="*/ 2147483647 w 356"/>
              <a:gd name="T5" fmla="*/ 2147483647 h 226"/>
              <a:gd name="T6" fmla="*/ 2147483647 w 356"/>
              <a:gd name="T7" fmla="*/ 2147483647 h 226"/>
              <a:gd name="T8" fmla="*/ 2147483647 w 356"/>
              <a:gd name="T9" fmla="*/ 2147483647 h 226"/>
              <a:gd name="T10" fmla="*/ 2147483647 w 356"/>
              <a:gd name="T11" fmla="*/ 2147483647 h 226"/>
              <a:gd name="T12" fmla="*/ 2147483647 w 356"/>
              <a:gd name="T13" fmla="*/ 2147483647 h 226"/>
              <a:gd name="T14" fmla="*/ 2147483647 w 356"/>
              <a:gd name="T15" fmla="*/ 2147483647 h 226"/>
              <a:gd name="T16" fmla="*/ 2147483647 w 356"/>
              <a:gd name="T17" fmla="*/ 2147483647 h 226"/>
              <a:gd name="T18" fmla="*/ 2147483647 w 356"/>
              <a:gd name="T19" fmla="*/ 2147483647 h 22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56"/>
              <a:gd name="T31" fmla="*/ 0 h 226"/>
              <a:gd name="T32" fmla="*/ 356 w 356"/>
              <a:gd name="T33" fmla="*/ 226 h 22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56" h="226">
                <a:moveTo>
                  <a:pt x="0" y="144"/>
                </a:moveTo>
                <a:cubicBezTo>
                  <a:pt x="17" y="93"/>
                  <a:pt x="29" y="43"/>
                  <a:pt x="82" y="25"/>
                </a:cubicBezTo>
                <a:cubicBezTo>
                  <a:pt x="114" y="46"/>
                  <a:pt x="116" y="66"/>
                  <a:pt x="137" y="98"/>
                </a:cubicBezTo>
                <a:cubicBezTo>
                  <a:pt x="140" y="113"/>
                  <a:pt x="131" y="139"/>
                  <a:pt x="146" y="144"/>
                </a:cubicBezTo>
                <a:cubicBezTo>
                  <a:pt x="159" y="148"/>
                  <a:pt x="160" y="120"/>
                  <a:pt x="164" y="107"/>
                </a:cubicBezTo>
                <a:cubicBezTo>
                  <a:pt x="189" y="30"/>
                  <a:pt x="154" y="90"/>
                  <a:pt x="192" y="34"/>
                </a:cubicBezTo>
                <a:cubicBezTo>
                  <a:pt x="195" y="25"/>
                  <a:pt x="193" y="11"/>
                  <a:pt x="201" y="7"/>
                </a:cubicBezTo>
                <a:cubicBezTo>
                  <a:pt x="216" y="0"/>
                  <a:pt x="240" y="27"/>
                  <a:pt x="247" y="34"/>
                </a:cubicBezTo>
                <a:cubicBezTo>
                  <a:pt x="262" y="81"/>
                  <a:pt x="289" y="127"/>
                  <a:pt x="311" y="171"/>
                </a:cubicBezTo>
                <a:cubicBezTo>
                  <a:pt x="325" y="198"/>
                  <a:pt x="329" y="226"/>
                  <a:pt x="356" y="22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250825" y="5300663"/>
            <a:ext cx="8280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57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Freeform 13"/>
          <p:cNvSpPr>
            <a:spLocks/>
          </p:cNvSpPr>
          <p:nvPr/>
        </p:nvSpPr>
        <p:spPr bwMode="auto">
          <a:xfrm>
            <a:off x="2578214" y="1555751"/>
            <a:ext cx="2419236" cy="3447630"/>
          </a:xfrm>
          <a:custGeom>
            <a:avLst/>
            <a:gdLst>
              <a:gd name="T0" fmla="*/ 0 w 780"/>
              <a:gd name="T1" fmla="*/ 2147483647 h 1225"/>
              <a:gd name="T2" fmla="*/ 2147483647 w 780"/>
              <a:gd name="T3" fmla="*/ 2147483647 h 1225"/>
              <a:gd name="T4" fmla="*/ 2147483647 w 780"/>
              <a:gd name="T5" fmla="*/ 2147483647 h 1225"/>
              <a:gd name="T6" fmla="*/ 2147483647 w 780"/>
              <a:gd name="T7" fmla="*/ 2147483647 h 1225"/>
              <a:gd name="T8" fmla="*/ 2147483647 w 780"/>
              <a:gd name="T9" fmla="*/ 2147483647 h 1225"/>
              <a:gd name="T10" fmla="*/ 2147483647 w 780"/>
              <a:gd name="T11" fmla="*/ 2147483647 h 1225"/>
              <a:gd name="T12" fmla="*/ 2147483647 w 780"/>
              <a:gd name="T13" fmla="*/ 2147483647 h 1225"/>
              <a:gd name="T14" fmla="*/ 2147483647 w 780"/>
              <a:gd name="T15" fmla="*/ 2147483647 h 1225"/>
              <a:gd name="T16" fmla="*/ 2147483647 w 780"/>
              <a:gd name="T17" fmla="*/ 2147483647 h 1225"/>
              <a:gd name="T18" fmla="*/ 2147483647 w 780"/>
              <a:gd name="T19" fmla="*/ 2147483647 h 1225"/>
              <a:gd name="T20" fmla="*/ 2147483647 w 780"/>
              <a:gd name="T21" fmla="*/ 2147483647 h 1225"/>
              <a:gd name="T22" fmla="*/ 2147483647 w 780"/>
              <a:gd name="T23" fmla="*/ 2147483647 h 1225"/>
              <a:gd name="T24" fmla="*/ 2147483647 w 780"/>
              <a:gd name="T25" fmla="*/ 2147483647 h 1225"/>
              <a:gd name="T26" fmla="*/ 2147483647 w 780"/>
              <a:gd name="T27" fmla="*/ 2147483647 h 1225"/>
              <a:gd name="T28" fmla="*/ 2147483647 w 780"/>
              <a:gd name="T29" fmla="*/ 2147483647 h 1225"/>
              <a:gd name="T30" fmla="*/ 2147483647 w 780"/>
              <a:gd name="T31" fmla="*/ 2147483647 h 1225"/>
              <a:gd name="T32" fmla="*/ 2147483647 w 780"/>
              <a:gd name="T33" fmla="*/ 2147483647 h 1225"/>
              <a:gd name="T34" fmla="*/ 2147483647 w 780"/>
              <a:gd name="T35" fmla="*/ 2147483647 h 1225"/>
              <a:gd name="T36" fmla="*/ 2147483647 w 780"/>
              <a:gd name="T37" fmla="*/ 2147483647 h 1225"/>
              <a:gd name="T38" fmla="*/ 2147483647 w 780"/>
              <a:gd name="T39" fmla="*/ 2147483647 h 1225"/>
              <a:gd name="T40" fmla="*/ 2147483647 w 780"/>
              <a:gd name="T41" fmla="*/ 2147483647 h 1225"/>
              <a:gd name="T42" fmla="*/ 2147483647 w 780"/>
              <a:gd name="T43" fmla="*/ 2147483647 h 1225"/>
              <a:gd name="T44" fmla="*/ 2147483647 w 780"/>
              <a:gd name="T45" fmla="*/ 2147483647 h 1225"/>
              <a:gd name="T46" fmla="*/ 2147483647 w 780"/>
              <a:gd name="T47" fmla="*/ 2147483647 h 1225"/>
              <a:gd name="T48" fmla="*/ 2147483647 w 780"/>
              <a:gd name="T49" fmla="*/ 2147483647 h 1225"/>
              <a:gd name="T50" fmla="*/ 2147483647 w 780"/>
              <a:gd name="T51" fmla="*/ 2147483647 h 1225"/>
              <a:gd name="T52" fmla="*/ 2147483647 w 780"/>
              <a:gd name="T53" fmla="*/ 2147483647 h 1225"/>
              <a:gd name="T54" fmla="*/ 2147483647 w 780"/>
              <a:gd name="T55" fmla="*/ 2147483647 h 1225"/>
              <a:gd name="T56" fmla="*/ 2147483647 w 780"/>
              <a:gd name="T57" fmla="*/ 2147483647 h 1225"/>
              <a:gd name="T58" fmla="*/ 2147483647 w 780"/>
              <a:gd name="T59" fmla="*/ 2147483647 h 1225"/>
              <a:gd name="T60" fmla="*/ 2147483647 w 780"/>
              <a:gd name="T61" fmla="*/ 2147483647 h 1225"/>
              <a:gd name="T62" fmla="*/ 2147483647 w 780"/>
              <a:gd name="T63" fmla="*/ 2147483647 h 1225"/>
              <a:gd name="T64" fmla="*/ 2147483647 w 780"/>
              <a:gd name="T65" fmla="*/ 2147483647 h 1225"/>
              <a:gd name="T66" fmla="*/ 2147483647 w 780"/>
              <a:gd name="T67" fmla="*/ 2147483647 h 1225"/>
              <a:gd name="T68" fmla="*/ 2147483647 w 780"/>
              <a:gd name="T69" fmla="*/ 2147483647 h 1225"/>
              <a:gd name="T70" fmla="*/ 2147483647 w 780"/>
              <a:gd name="T71" fmla="*/ 2147483647 h 1225"/>
              <a:gd name="T72" fmla="*/ 2147483647 w 780"/>
              <a:gd name="T73" fmla="*/ 2147483647 h 1225"/>
              <a:gd name="T74" fmla="*/ 2147483647 w 780"/>
              <a:gd name="T75" fmla="*/ 2147483647 h 1225"/>
              <a:gd name="T76" fmla="*/ 2147483647 w 780"/>
              <a:gd name="T77" fmla="*/ 2147483647 h 1225"/>
              <a:gd name="T78" fmla="*/ 2147483647 w 780"/>
              <a:gd name="T79" fmla="*/ 2147483647 h 1225"/>
              <a:gd name="T80" fmla="*/ 2147483647 w 780"/>
              <a:gd name="T81" fmla="*/ 2147483647 h 1225"/>
              <a:gd name="T82" fmla="*/ 2147483647 w 780"/>
              <a:gd name="T83" fmla="*/ 2147483647 h 1225"/>
              <a:gd name="T84" fmla="*/ 2147483647 w 780"/>
              <a:gd name="T85" fmla="*/ 2147483647 h 122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780"/>
              <a:gd name="T130" fmla="*/ 0 h 1225"/>
              <a:gd name="T131" fmla="*/ 780 w 780"/>
              <a:gd name="T132" fmla="*/ 1225 h 1225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780" h="1225">
                <a:moveTo>
                  <a:pt x="0" y="18"/>
                </a:moveTo>
                <a:cubicBezTo>
                  <a:pt x="155" y="5"/>
                  <a:pt x="312" y="0"/>
                  <a:pt x="466" y="28"/>
                </a:cubicBezTo>
                <a:cubicBezTo>
                  <a:pt x="475" y="34"/>
                  <a:pt x="484" y="42"/>
                  <a:pt x="494" y="46"/>
                </a:cubicBezTo>
                <a:cubicBezTo>
                  <a:pt x="505" y="51"/>
                  <a:pt x="519" y="50"/>
                  <a:pt x="530" y="55"/>
                </a:cubicBezTo>
                <a:cubicBezTo>
                  <a:pt x="538" y="59"/>
                  <a:pt x="541" y="69"/>
                  <a:pt x="549" y="73"/>
                </a:cubicBezTo>
                <a:cubicBezTo>
                  <a:pt x="557" y="78"/>
                  <a:pt x="567" y="79"/>
                  <a:pt x="576" y="82"/>
                </a:cubicBezTo>
                <a:cubicBezTo>
                  <a:pt x="588" y="120"/>
                  <a:pt x="609" y="159"/>
                  <a:pt x="631" y="192"/>
                </a:cubicBezTo>
                <a:cubicBezTo>
                  <a:pt x="648" y="244"/>
                  <a:pt x="668" y="296"/>
                  <a:pt x="686" y="348"/>
                </a:cubicBezTo>
                <a:cubicBezTo>
                  <a:pt x="710" y="420"/>
                  <a:pt x="716" y="495"/>
                  <a:pt x="741" y="567"/>
                </a:cubicBezTo>
                <a:cubicBezTo>
                  <a:pt x="757" y="682"/>
                  <a:pt x="780" y="860"/>
                  <a:pt x="713" y="960"/>
                </a:cubicBezTo>
                <a:cubicBezTo>
                  <a:pt x="703" y="1009"/>
                  <a:pt x="687" y="1056"/>
                  <a:pt x="658" y="1097"/>
                </a:cubicBezTo>
                <a:cubicBezTo>
                  <a:pt x="648" y="1147"/>
                  <a:pt x="631" y="1189"/>
                  <a:pt x="594" y="1225"/>
                </a:cubicBezTo>
                <a:cubicBezTo>
                  <a:pt x="483" y="1219"/>
                  <a:pt x="383" y="1201"/>
                  <a:pt x="274" y="1189"/>
                </a:cubicBezTo>
                <a:cubicBezTo>
                  <a:pt x="253" y="1178"/>
                  <a:pt x="229" y="1174"/>
                  <a:pt x="210" y="1161"/>
                </a:cubicBezTo>
                <a:cubicBezTo>
                  <a:pt x="199" y="1154"/>
                  <a:pt x="193" y="1142"/>
                  <a:pt x="183" y="1134"/>
                </a:cubicBezTo>
                <a:cubicBezTo>
                  <a:pt x="174" y="1127"/>
                  <a:pt x="164" y="1122"/>
                  <a:pt x="155" y="1116"/>
                </a:cubicBezTo>
                <a:cubicBezTo>
                  <a:pt x="149" y="1107"/>
                  <a:pt x="146" y="1095"/>
                  <a:pt x="137" y="1088"/>
                </a:cubicBezTo>
                <a:cubicBezTo>
                  <a:pt x="130" y="1082"/>
                  <a:pt x="117" y="1086"/>
                  <a:pt x="110" y="1079"/>
                </a:cubicBezTo>
                <a:cubicBezTo>
                  <a:pt x="103" y="1072"/>
                  <a:pt x="107" y="1060"/>
                  <a:pt x="101" y="1052"/>
                </a:cubicBezTo>
                <a:cubicBezTo>
                  <a:pt x="88" y="1035"/>
                  <a:pt x="55" y="1006"/>
                  <a:pt x="55" y="1006"/>
                </a:cubicBezTo>
                <a:cubicBezTo>
                  <a:pt x="45" y="976"/>
                  <a:pt x="28" y="954"/>
                  <a:pt x="18" y="924"/>
                </a:cubicBezTo>
                <a:cubicBezTo>
                  <a:pt x="26" y="832"/>
                  <a:pt x="7" y="798"/>
                  <a:pt x="91" y="777"/>
                </a:cubicBezTo>
                <a:cubicBezTo>
                  <a:pt x="137" y="780"/>
                  <a:pt x="183" y="781"/>
                  <a:pt x="229" y="786"/>
                </a:cubicBezTo>
                <a:cubicBezTo>
                  <a:pt x="258" y="789"/>
                  <a:pt x="283" y="814"/>
                  <a:pt x="311" y="823"/>
                </a:cubicBezTo>
                <a:cubicBezTo>
                  <a:pt x="341" y="869"/>
                  <a:pt x="355" y="866"/>
                  <a:pt x="366" y="924"/>
                </a:cubicBezTo>
                <a:cubicBezTo>
                  <a:pt x="363" y="960"/>
                  <a:pt x="362" y="997"/>
                  <a:pt x="357" y="1033"/>
                </a:cubicBezTo>
                <a:cubicBezTo>
                  <a:pt x="355" y="1046"/>
                  <a:pt x="359" y="1066"/>
                  <a:pt x="347" y="1070"/>
                </a:cubicBezTo>
                <a:cubicBezTo>
                  <a:pt x="324" y="1078"/>
                  <a:pt x="298" y="1064"/>
                  <a:pt x="274" y="1061"/>
                </a:cubicBezTo>
                <a:cubicBezTo>
                  <a:pt x="240" y="1050"/>
                  <a:pt x="222" y="1026"/>
                  <a:pt x="192" y="1006"/>
                </a:cubicBezTo>
                <a:cubicBezTo>
                  <a:pt x="180" y="968"/>
                  <a:pt x="159" y="930"/>
                  <a:pt x="137" y="896"/>
                </a:cubicBezTo>
                <a:cubicBezTo>
                  <a:pt x="117" y="773"/>
                  <a:pt x="76" y="655"/>
                  <a:pt x="137" y="530"/>
                </a:cubicBezTo>
                <a:cubicBezTo>
                  <a:pt x="134" y="460"/>
                  <a:pt x="139" y="389"/>
                  <a:pt x="128" y="320"/>
                </a:cubicBezTo>
                <a:cubicBezTo>
                  <a:pt x="125" y="305"/>
                  <a:pt x="93" y="318"/>
                  <a:pt x="82" y="329"/>
                </a:cubicBezTo>
                <a:cubicBezTo>
                  <a:pt x="107" y="405"/>
                  <a:pt x="72" y="315"/>
                  <a:pt x="110" y="375"/>
                </a:cubicBezTo>
                <a:cubicBezTo>
                  <a:pt x="133" y="412"/>
                  <a:pt x="114" y="423"/>
                  <a:pt x="165" y="439"/>
                </a:cubicBezTo>
                <a:cubicBezTo>
                  <a:pt x="182" y="456"/>
                  <a:pt x="204" y="467"/>
                  <a:pt x="219" y="485"/>
                </a:cubicBezTo>
                <a:cubicBezTo>
                  <a:pt x="254" y="528"/>
                  <a:pt x="199" y="502"/>
                  <a:pt x="256" y="521"/>
                </a:cubicBezTo>
                <a:cubicBezTo>
                  <a:pt x="286" y="552"/>
                  <a:pt x="267" y="562"/>
                  <a:pt x="311" y="576"/>
                </a:cubicBezTo>
                <a:cubicBezTo>
                  <a:pt x="326" y="591"/>
                  <a:pt x="350" y="601"/>
                  <a:pt x="357" y="622"/>
                </a:cubicBezTo>
                <a:cubicBezTo>
                  <a:pt x="360" y="631"/>
                  <a:pt x="359" y="642"/>
                  <a:pt x="366" y="649"/>
                </a:cubicBezTo>
                <a:cubicBezTo>
                  <a:pt x="373" y="656"/>
                  <a:pt x="384" y="655"/>
                  <a:pt x="393" y="658"/>
                </a:cubicBezTo>
                <a:cubicBezTo>
                  <a:pt x="469" y="738"/>
                  <a:pt x="345" y="614"/>
                  <a:pt x="439" y="686"/>
                </a:cubicBezTo>
                <a:cubicBezTo>
                  <a:pt x="469" y="709"/>
                  <a:pt x="511" y="749"/>
                  <a:pt x="530" y="78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Freeform 14"/>
          <p:cNvSpPr>
            <a:spLocks/>
          </p:cNvSpPr>
          <p:nvPr/>
        </p:nvSpPr>
        <p:spPr bwMode="auto">
          <a:xfrm>
            <a:off x="2270367" y="1339849"/>
            <a:ext cx="3129572" cy="3663531"/>
          </a:xfrm>
          <a:custGeom>
            <a:avLst/>
            <a:gdLst>
              <a:gd name="T0" fmla="*/ 2147483647 w 1177"/>
              <a:gd name="T1" fmla="*/ 2147483647 h 1361"/>
              <a:gd name="T2" fmla="*/ 2147483647 w 1177"/>
              <a:gd name="T3" fmla="*/ 2147483647 h 1361"/>
              <a:gd name="T4" fmla="*/ 2147483647 w 1177"/>
              <a:gd name="T5" fmla="*/ 2147483647 h 1361"/>
              <a:gd name="T6" fmla="*/ 2147483647 w 1177"/>
              <a:gd name="T7" fmla="*/ 2147483647 h 1361"/>
              <a:gd name="T8" fmla="*/ 2147483647 w 1177"/>
              <a:gd name="T9" fmla="*/ 2147483647 h 1361"/>
              <a:gd name="T10" fmla="*/ 2147483647 w 1177"/>
              <a:gd name="T11" fmla="*/ 2147483647 h 1361"/>
              <a:gd name="T12" fmla="*/ 2147483647 w 1177"/>
              <a:gd name="T13" fmla="*/ 2147483647 h 1361"/>
              <a:gd name="T14" fmla="*/ 2147483647 w 1177"/>
              <a:gd name="T15" fmla="*/ 2147483647 h 1361"/>
              <a:gd name="T16" fmla="*/ 2147483647 w 1177"/>
              <a:gd name="T17" fmla="*/ 2147483647 h 1361"/>
              <a:gd name="T18" fmla="*/ 2147483647 w 1177"/>
              <a:gd name="T19" fmla="*/ 2147483647 h 1361"/>
              <a:gd name="T20" fmla="*/ 2147483647 w 1177"/>
              <a:gd name="T21" fmla="*/ 2147483647 h 1361"/>
              <a:gd name="T22" fmla="*/ 2147483647 w 1177"/>
              <a:gd name="T23" fmla="*/ 2147483647 h 1361"/>
              <a:gd name="T24" fmla="*/ 2147483647 w 1177"/>
              <a:gd name="T25" fmla="*/ 2147483647 h 1361"/>
              <a:gd name="T26" fmla="*/ 2147483647 w 1177"/>
              <a:gd name="T27" fmla="*/ 2147483647 h 1361"/>
              <a:gd name="T28" fmla="*/ 2147483647 w 1177"/>
              <a:gd name="T29" fmla="*/ 2147483647 h 1361"/>
              <a:gd name="T30" fmla="*/ 2147483647 w 1177"/>
              <a:gd name="T31" fmla="*/ 2147483647 h 1361"/>
              <a:gd name="T32" fmla="*/ 2147483647 w 1177"/>
              <a:gd name="T33" fmla="*/ 2147483647 h 1361"/>
              <a:gd name="T34" fmla="*/ 2147483647 w 1177"/>
              <a:gd name="T35" fmla="*/ 2147483647 h 1361"/>
              <a:gd name="T36" fmla="*/ 2147483647 w 1177"/>
              <a:gd name="T37" fmla="*/ 2147483647 h 1361"/>
              <a:gd name="T38" fmla="*/ 2147483647 w 1177"/>
              <a:gd name="T39" fmla="*/ 2147483647 h 1361"/>
              <a:gd name="T40" fmla="*/ 2147483647 w 1177"/>
              <a:gd name="T41" fmla="*/ 2147483647 h 1361"/>
              <a:gd name="T42" fmla="*/ 2147483647 w 1177"/>
              <a:gd name="T43" fmla="*/ 2147483647 h 1361"/>
              <a:gd name="T44" fmla="*/ 2147483647 w 1177"/>
              <a:gd name="T45" fmla="*/ 2147483647 h 1361"/>
              <a:gd name="T46" fmla="*/ 2147483647 w 1177"/>
              <a:gd name="T47" fmla="*/ 2147483647 h 1361"/>
              <a:gd name="T48" fmla="*/ 2147483647 w 1177"/>
              <a:gd name="T49" fmla="*/ 2147483647 h 1361"/>
              <a:gd name="T50" fmla="*/ 2147483647 w 1177"/>
              <a:gd name="T51" fmla="*/ 2147483647 h 1361"/>
              <a:gd name="T52" fmla="*/ 2147483647 w 1177"/>
              <a:gd name="T53" fmla="*/ 2147483647 h 1361"/>
              <a:gd name="T54" fmla="*/ 2147483647 w 1177"/>
              <a:gd name="T55" fmla="*/ 2147483647 h 1361"/>
              <a:gd name="T56" fmla="*/ 2147483647 w 1177"/>
              <a:gd name="T57" fmla="*/ 2147483647 h 1361"/>
              <a:gd name="T58" fmla="*/ 2147483647 w 1177"/>
              <a:gd name="T59" fmla="*/ 2147483647 h 1361"/>
              <a:gd name="T60" fmla="*/ 2147483647 w 1177"/>
              <a:gd name="T61" fmla="*/ 2147483647 h 1361"/>
              <a:gd name="T62" fmla="*/ 2147483647 w 1177"/>
              <a:gd name="T63" fmla="*/ 2147483647 h 1361"/>
              <a:gd name="T64" fmla="*/ 2147483647 w 1177"/>
              <a:gd name="T65" fmla="*/ 2147483647 h 1361"/>
              <a:gd name="T66" fmla="*/ 2147483647 w 1177"/>
              <a:gd name="T67" fmla="*/ 2147483647 h 1361"/>
              <a:gd name="T68" fmla="*/ 2147483647 w 1177"/>
              <a:gd name="T69" fmla="*/ 2147483647 h 1361"/>
              <a:gd name="T70" fmla="*/ 2147483647 w 1177"/>
              <a:gd name="T71" fmla="*/ 2147483647 h 1361"/>
              <a:gd name="T72" fmla="*/ 2147483647 w 1177"/>
              <a:gd name="T73" fmla="*/ 2147483647 h 1361"/>
              <a:gd name="T74" fmla="*/ 2147483647 w 1177"/>
              <a:gd name="T75" fmla="*/ 2147483647 h 1361"/>
              <a:gd name="T76" fmla="*/ 2147483647 w 1177"/>
              <a:gd name="T77" fmla="*/ 2147483647 h 1361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177"/>
              <a:gd name="T118" fmla="*/ 0 h 1361"/>
              <a:gd name="T119" fmla="*/ 1177 w 1177"/>
              <a:gd name="T120" fmla="*/ 1361 h 1361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177" h="1361">
                <a:moveTo>
                  <a:pt x="172" y="264"/>
                </a:moveTo>
                <a:cubicBezTo>
                  <a:pt x="173" y="287"/>
                  <a:pt x="157" y="713"/>
                  <a:pt x="227" y="822"/>
                </a:cubicBezTo>
                <a:cubicBezTo>
                  <a:pt x="235" y="862"/>
                  <a:pt x="250" y="893"/>
                  <a:pt x="263" y="931"/>
                </a:cubicBezTo>
                <a:cubicBezTo>
                  <a:pt x="278" y="895"/>
                  <a:pt x="288" y="863"/>
                  <a:pt x="309" y="831"/>
                </a:cubicBezTo>
                <a:cubicBezTo>
                  <a:pt x="312" y="816"/>
                  <a:pt x="312" y="800"/>
                  <a:pt x="318" y="785"/>
                </a:cubicBezTo>
                <a:cubicBezTo>
                  <a:pt x="322" y="775"/>
                  <a:pt x="334" y="769"/>
                  <a:pt x="337" y="758"/>
                </a:cubicBezTo>
                <a:cubicBezTo>
                  <a:pt x="376" y="604"/>
                  <a:pt x="320" y="728"/>
                  <a:pt x="364" y="639"/>
                </a:cubicBezTo>
                <a:cubicBezTo>
                  <a:pt x="385" y="513"/>
                  <a:pt x="405" y="392"/>
                  <a:pt x="419" y="264"/>
                </a:cubicBezTo>
                <a:cubicBezTo>
                  <a:pt x="422" y="182"/>
                  <a:pt x="418" y="99"/>
                  <a:pt x="428" y="17"/>
                </a:cubicBezTo>
                <a:cubicBezTo>
                  <a:pt x="429" y="6"/>
                  <a:pt x="442" y="34"/>
                  <a:pt x="446" y="45"/>
                </a:cubicBezTo>
                <a:cubicBezTo>
                  <a:pt x="458" y="81"/>
                  <a:pt x="465" y="118"/>
                  <a:pt x="474" y="154"/>
                </a:cubicBezTo>
                <a:cubicBezTo>
                  <a:pt x="499" y="254"/>
                  <a:pt x="510" y="355"/>
                  <a:pt x="529" y="456"/>
                </a:cubicBezTo>
                <a:cubicBezTo>
                  <a:pt x="539" y="641"/>
                  <a:pt x="558" y="823"/>
                  <a:pt x="593" y="1005"/>
                </a:cubicBezTo>
                <a:cubicBezTo>
                  <a:pt x="616" y="1124"/>
                  <a:pt x="652" y="1242"/>
                  <a:pt x="675" y="1361"/>
                </a:cubicBezTo>
                <a:cubicBezTo>
                  <a:pt x="689" y="1295"/>
                  <a:pt x="699" y="1232"/>
                  <a:pt x="721" y="1169"/>
                </a:cubicBezTo>
                <a:cubicBezTo>
                  <a:pt x="758" y="944"/>
                  <a:pt x="754" y="863"/>
                  <a:pt x="739" y="566"/>
                </a:cubicBezTo>
                <a:cubicBezTo>
                  <a:pt x="735" y="487"/>
                  <a:pt x="734" y="495"/>
                  <a:pt x="693" y="456"/>
                </a:cubicBezTo>
                <a:cubicBezTo>
                  <a:pt x="672" y="459"/>
                  <a:pt x="648" y="455"/>
                  <a:pt x="629" y="465"/>
                </a:cubicBezTo>
                <a:cubicBezTo>
                  <a:pt x="610" y="475"/>
                  <a:pt x="583" y="511"/>
                  <a:pt x="583" y="511"/>
                </a:cubicBezTo>
                <a:cubicBezTo>
                  <a:pt x="568" y="557"/>
                  <a:pt x="516" y="605"/>
                  <a:pt x="593" y="630"/>
                </a:cubicBezTo>
                <a:cubicBezTo>
                  <a:pt x="596" y="630"/>
                  <a:pt x="674" y="626"/>
                  <a:pt x="693" y="611"/>
                </a:cubicBezTo>
                <a:cubicBezTo>
                  <a:pt x="713" y="595"/>
                  <a:pt x="748" y="557"/>
                  <a:pt x="748" y="557"/>
                </a:cubicBezTo>
                <a:cubicBezTo>
                  <a:pt x="760" y="520"/>
                  <a:pt x="775" y="502"/>
                  <a:pt x="803" y="474"/>
                </a:cubicBezTo>
                <a:cubicBezTo>
                  <a:pt x="822" y="359"/>
                  <a:pt x="820" y="242"/>
                  <a:pt x="839" y="127"/>
                </a:cubicBezTo>
                <a:cubicBezTo>
                  <a:pt x="899" y="212"/>
                  <a:pt x="878" y="355"/>
                  <a:pt x="913" y="456"/>
                </a:cubicBezTo>
                <a:cubicBezTo>
                  <a:pt x="931" y="564"/>
                  <a:pt x="955" y="683"/>
                  <a:pt x="995" y="785"/>
                </a:cubicBezTo>
                <a:cubicBezTo>
                  <a:pt x="1003" y="831"/>
                  <a:pt x="1017" y="861"/>
                  <a:pt x="1031" y="904"/>
                </a:cubicBezTo>
                <a:cubicBezTo>
                  <a:pt x="1010" y="910"/>
                  <a:pt x="989" y="917"/>
                  <a:pt x="967" y="922"/>
                </a:cubicBezTo>
                <a:cubicBezTo>
                  <a:pt x="946" y="926"/>
                  <a:pt x="924" y="926"/>
                  <a:pt x="903" y="931"/>
                </a:cubicBezTo>
                <a:cubicBezTo>
                  <a:pt x="878" y="937"/>
                  <a:pt x="855" y="951"/>
                  <a:pt x="830" y="959"/>
                </a:cubicBezTo>
                <a:cubicBezTo>
                  <a:pt x="811" y="973"/>
                  <a:pt x="795" y="993"/>
                  <a:pt x="775" y="1005"/>
                </a:cubicBezTo>
                <a:cubicBezTo>
                  <a:pt x="718" y="1040"/>
                  <a:pt x="638" y="1059"/>
                  <a:pt x="574" y="1069"/>
                </a:cubicBezTo>
                <a:cubicBezTo>
                  <a:pt x="522" y="1104"/>
                  <a:pt x="391" y="1114"/>
                  <a:pt x="391" y="1114"/>
                </a:cubicBezTo>
                <a:cubicBezTo>
                  <a:pt x="361" y="1145"/>
                  <a:pt x="323" y="1164"/>
                  <a:pt x="282" y="1178"/>
                </a:cubicBezTo>
                <a:cubicBezTo>
                  <a:pt x="248" y="1201"/>
                  <a:pt x="231" y="1198"/>
                  <a:pt x="199" y="1169"/>
                </a:cubicBezTo>
                <a:cubicBezTo>
                  <a:pt x="180" y="1152"/>
                  <a:pt x="145" y="1114"/>
                  <a:pt x="145" y="1114"/>
                </a:cubicBezTo>
                <a:cubicBezTo>
                  <a:pt x="134" y="1085"/>
                  <a:pt x="118" y="1062"/>
                  <a:pt x="108" y="1032"/>
                </a:cubicBezTo>
                <a:cubicBezTo>
                  <a:pt x="113" y="902"/>
                  <a:pt x="109" y="788"/>
                  <a:pt x="145" y="666"/>
                </a:cubicBezTo>
                <a:cubicBezTo>
                  <a:pt x="150" y="623"/>
                  <a:pt x="155" y="567"/>
                  <a:pt x="181" y="529"/>
                </a:cubicBezTo>
                <a:cubicBezTo>
                  <a:pt x="212" y="482"/>
                  <a:pt x="286" y="457"/>
                  <a:pt x="337" y="447"/>
                </a:cubicBezTo>
                <a:cubicBezTo>
                  <a:pt x="385" y="415"/>
                  <a:pt x="446" y="383"/>
                  <a:pt x="501" y="365"/>
                </a:cubicBezTo>
                <a:cubicBezTo>
                  <a:pt x="532" y="344"/>
                  <a:pt x="557" y="322"/>
                  <a:pt x="593" y="310"/>
                </a:cubicBezTo>
                <a:cubicBezTo>
                  <a:pt x="599" y="304"/>
                  <a:pt x="604" y="296"/>
                  <a:pt x="611" y="291"/>
                </a:cubicBezTo>
                <a:cubicBezTo>
                  <a:pt x="619" y="286"/>
                  <a:pt x="631" y="289"/>
                  <a:pt x="638" y="282"/>
                </a:cubicBezTo>
                <a:cubicBezTo>
                  <a:pt x="645" y="275"/>
                  <a:pt x="642" y="263"/>
                  <a:pt x="647" y="255"/>
                </a:cubicBezTo>
                <a:cubicBezTo>
                  <a:pt x="652" y="248"/>
                  <a:pt x="660" y="243"/>
                  <a:pt x="666" y="237"/>
                </a:cubicBezTo>
                <a:cubicBezTo>
                  <a:pt x="676" y="207"/>
                  <a:pt x="692" y="184"/>
                  <a:pt x="702" y="154"/>
                </a:cubicBezTo>
                <a:cubicBezTo>
                  <a:pt x="699" y="136"/>
                  <a:pt x="702" y="115"/>
                  <a:pt x="693" y="99"/>
                </a:cubicBezTo>
                <a:cubicBezTo>
                  <a:pt x="688" y="91"/>
                  <a:pt x="675" y="94"/>
                  <a:pt x="666" y="90"/>
                </a:cubicBezTo>
                <a:cubicBezTo>
                  <a:pt x="620" y="68"/>
                  <a:pt x="571" y="45"/>
                  <a:pt x="529" y="17"/>
                </a:cubicBezTo>
                <a:cubicBezTo>
                  <a:pt x="373" y="29"/>
                  <a:pt x="449" y="23"/>
                  <a:pt x="355" y="54"/>
                </a:cubicBezTo>
                <a:cubicBezTo>
                  <a:pt x="258" y="148"/>
                  <a:pt x="415" y="0"/>
                  <a:pt x="282" y="109"/>
                </a:cubicBezTo>
                <a:cubicBezTo>
                  <a:pt x="262" y="125"/>
                  <a:pt x="227" y="163"/>
                  <a:pt x="227" y="163"/>
                </a:cubicBezTo>
                <a:cubicBezTo>
                  <a:pt x="201" y="243"/>
                  <a:pt x="237" y="146"/>
                  <a:pt x="199" y="209"/>
                </a:cubicBezTo>
                <a:cubicBezTo>
                  <a:pt x="187" y="229"/>
                  <a:pt x="182" y="252"/>
                  <a:pt x="172" y="273"/>
                </a:cubicBezTo>
                <a:cubicBezTo>
                  <a:pt x="159" y="337"/>
                  <a:pt x="160" y="304"/>
                  <a:pt x="172" y="374"/>
                </a:cubicBezTo>
                <a:cubicBezTo>
                  <a:pt x="174" y="383"/>
                  <a:pt x="145" y="365"/>
                  <a:pt x="145" y="365"/>
                </a:cubicBezTo>
                <a:cubicBezTo>
                  <a:pt x="115" y="345"/>
                  <a:pt x="97" y="321"/>
                  <a:pt x="62" y="310"/>
                </a:cubicBezTo>
                <a:cubicBezTo>
                  <a:pt x="40" y="243"/>
                  <a:pt x="0" y="119"/>
                  <a:pt x="90" y="90"/>
                </a:cubicBezTo>
                <a:cubicBezTo>
                  <a:pt x="147" y="52"/>
                  <a:pt x="152" y="87"/>
                  <a:pt x="199" y="99"/>
                </a:cubicBezTo>
                <a:cubicBezTo>
                  <a:pt x="226" y="106"/>
                  <a:pt x="254" y="106"/>
                  <a:pt x="282" y="109"/>
                </a:cubicBezTo>
                <a:cubicBezTo>
                  <a:pt x="466" y="102"/>
                  <a:pt x="621" y="90"/>
                  <a:pt x="803" y="109"/>
                </a:cubicBezTo>
                <a:cubicBezTo>
                  <a:pt x="823" y="111"/>
                  <a:pt x="839" y="130"/>
                  <a:pt x="858" y="136"/>
                </a:cubicBezTo>
                <a:cubicBezTo>
                  <a:pt x="921" y="199"/>
                  <a:pt x="1002" y="302"/>
                  <a:pt x="1077" y="346"/>
                </a:cubicBezTo>
                <a:cubicBezTo>
                  <a:pt x="1089" y="382"/>
                  <a:pt x="1115" y="395"/>
                  <a:pt x="1132" y="429"/>
                </a:cubicBezTo>
                <a:cubicBezTo>
                  <a:pt x="1142" y="450"/>
                  <a:pt x="1149" y="472"/>
                  <a:pt x="1159" y="493"/>
                </a:cubicBezTo>
                <a:cubicBezTo>
                  <a:pt x="1152" y="586"/>
                  <a:pt x="1177" y="631"/>
                  <a:pt x="1095" y="657"/>
                </a:cubicBezTo>
                <a:cubicBezTo>
                  <a:pt x="1012" y="710"/>
                  <a:pt x="1050" y="696"/>
                  <a:pt x="986" y="712"/>
                </a:cubicBezTo>
                <a:cubicBezTo>
                  <a:pt x="953" y="743"/>
                  <a:pt x="893" y="745"/>
                  <a:pt x="849" y="758"/>
                </a:cubicBezTo>
                <a:cubicBezTo>
                  <a:pt x="802" y="743"/>
                  <a:pt x="757" y="752"/>
                  <a:pt x="711" y="767"/>
                </a:cubicBezTo>
                <a:cubicBezTo>
                  <a:pt x="698" y="787"/>
                  <a:pt x="679" y="802"/>
                  <a:pt x="666" y="822"/>
                </a:cubicBezTo>
                <a:cubicBezTo>
                  <a:pt x="661" y="830"/>
                  <a:pt x="661" y="841"/>
                  <a:pt x="657" y="849"/>
                </a:cubicBezTo>
                <a:cubicBezTo>
                  <a:pt x="652" y="859"/>
                  <a:pt x="644" y="868"/>
                  <a:pt x="638" y="877"/>
                </a:cubicBezTo>
                <a:cubicBezTo>
                  <a:pt x="624" y="960"/>
                  <a:pt x="584" y="1034"/>
                  <a:pt x="638" y="1114"/>
                </a:cubicBezTo>
                <a:cubicBezTo>
                  <a:pt x="650" y="1150"/>
                  <a:pt x="656" y="1166"/>
                  <a:pt x="693" y="1178"/>
                </a:cubicBezTo>
                <a:cubicBezTo>
                  <a:pt x="706" y="1219"/>
                  <a:pt x="715" y="1222"/>
                  <a:pt x="757" y="1233"/>
                </a:cubicBezTo>
                <a:cubicBezTo>
                  <a:pt x="774" y="1244"/>
                  <a:pt x="796" y="1248"/>
                  <a:pt x="812" y="1261"/>
                </a:cubicBezTo>
                <a:cubicBezTo>
                  <a:pt x="834" y="1279"/>
                  <a:pt x="829" y="1324"/>
                  <a:pt x="858" y="1334"/>
                </a:cubicBezTo>
                <a:cubicBezTo>
                  <a:pt x="878" y="1341"/>
                  <a:pt x="922" y="1343"/>
                  <a:pt x="922" y="134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250825" y="5300663"/>
            <a:ext cx="8280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67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0" name="Freeform 15"/>
          <p:cNvSpPr>
            <a:spLocks/>
          </p:cNvSpPr>
          <p:nvPr/>
        </p:nvSpPr>
        <p:spPr bwMode="auto">
          <a:xfrm>
            <a:off x="5252629" y="1181935"/>
            <a:ext cx="3062696" cy="4118728"/>
          </a:xfrm>
          <a:custGeom>
            <a:avLst/>
            <a:gdLst>
              <a:gd name="T0" fmla="*/ 2147483647 w 996"/>
              <a:gd name="T1" fmla="*/ 2147483647 h 1410"/>
              <a:gd name="T2" fmla="*/ 2147483647 w 996"/>
              <a:gd name="T3" fmla="*/ 2147483647 h 1410"/>
              <a:gd name="T4" fmla="*/ 2147483647 w 996"/>
              <a:gd name="T5" fmla="*/ 2147483647 h 1410"/>
              <a:gd name="T6" fmla="*/ 2147483647 w 996"/>
              <a:gd name="T7" fmla="*/ 2147483647 h 1410"/>
              <a:gd name="T8" fmla="*/ 2147483647 w 996"/>
              <a:gd name="T9" fmla="*/ 2147483647 h 1410"/>
              <a:gd name="T10" fmla="*/ 2147483647 w 996"/>
              <a:gd name="T11" fmla="*/ 2147483647 h 1410"/>
              <a:gd name="T12" fmla="*/ 2147483647 w 996"/>
              <a:gd name="T13" fmla="*/ 2147483647 h 1410"/>
              <a:gd name="T14" fmla="*/ 2147483647 w 996"/>
              <a:gd name="T15" fmla="*/ 2147483647 h 1410"/>
              <a:gd name="T16" fmla="*/ 2147483647 w 996"/>
              <a:gd name="T17" fmla="*/ 2147483647 h 1410"/>
              <a:gd name="T18" fmla="*/ 2147483647 w 996"/>
              <a:gd name="T19" fmla="*/ 2147483647 h 1410"/>
              <a:gd name="T20" fmla="*/ 2147483647 w 996"/>
              <a:gd name="T21" fmla="*/ 2147483647 h 1410"/>
              <a:gd name="T22" fmla="*/ 2147483647 w 996"/>
              <a:gd name="T23" fmla="*/ 2147483647 h 1410"/>
              <a:gd name="T24" fmla="*/ 2147483647 w 996"/>
              <a:gd name="T25" fmla="*/ 2147483647 h 1410"/>
              <a:gd name="T26" fmla="*/ 2147483647 w 996"/>
              <a:gd name="T27" fmla="*/ 2147483647 h 1410"/>
              <a:gd name="T28" fmla="*/ 2147483647 w 996"/>
              <a:gd name="T29" fmla="*/ 2147483647 h 1410"/>
              <a:gd name="T30" fmla="*/ 2147483647 w 996"/>
              <a:gd name="T31" fmla="*/ 2147483647 h 1410"/>
              <a:gd name="T32" fmla="*/ 2147483647 w 996"/>
              <a:gd name="T33" fmla="*/ 2147483647 h 1410"/>
              <a:gd name="T34" fmla="*/ 2147483647 w 996"/>
              <a:gd name="T35" fmla="*/ 2147483647 h 1410"/>
              <a:gd name="T36" fmla="*/ 2147483647 w 996"/>
              <a:gd name="T37" fmla="*/ 2147483647 h 1410"/>
              <a:gd name="T38" fmla="*/ 2147483647 w 996"/>
              <a:gd name="T39" fmla="*/ 2147483647 h 1410"/>
              <a:gd name="T40" fmla="*/ 2147483647 w 996"/>
              <a:gd name="T41" fmla="*/ 2147483647 h 1410"/>
              <a:gd name="T42" fmla="*/ 2147483647 w 996"/>
              <a:gd name="T43" fmla="*/ 2147483647 h 1410"/>
              <a:gd name="T44" fmla="*/ 2147483647 w 996"/>
              <a:gd name="T45" fmla="*/ 2147483647 h 1410"/>
              <a:gd name="T46" fmla="*/ 2147483647 w 996"/>
              <a:gd name="T47" fmla="*/ 2147483647 h 1410"/>
              <a:gd name="T48" fmla="*/ 2147483647 w 996"/>
              <a:gd name="T49" fmla="*/ 2147483647 h 1410"/>
              <a:gd name="T50" fmla="*/ 2147483647 w 996"/>
              <a:gd name="T51" fmla="*/ 2147483647 h 1410"/>
              <a:gd name="T52" fmla="*/ 2147483647 w 996"/>
              <a:gd name="T53" fmla="*/ 2147483647 h 1410"/>
              <a:gd name="T54" fmla="*/ 2147483647 w 996"/>
              <a:gd name="T55" fmla="*/ 2147483647 h 1410"/>
              <a:gd name="T56" fmla="*/ 2147483647 w 996"/>
              <a:gd name="T57" fmla="*/ 2147483647 h 1410"/>
              <a:gd name="T58" fmla="*/ 2147483647 w 996"/>
              <a:gd name="T59" fmla="*/ 2147483647 h 1410"/>
              <a:gd name="T60" fmla="*/ 2147483647 w 996"/>
              <a:gd name="T61" fmla="*/ 2147483647 h 1410"/>
              <a:gd name="T62" fmla="*/ 2147483647 w 996"/>
              <a:gd name="T63" fmla="*/ 2147483647 h 1410"/>
              <a:gd name="T64" fmla="*/ 2147483647 w 996"/>
              <a:gd name="T65" fmla="*/ 2147483647 h 1410"/>
              <a:gd name="T66" fmla="*/ 2147483647 w 996"/>
              <a:gd name="T67" fmla="*/ 2147483647 h 1410"/>
              <a:gd name="T68" fmla="*/ 2147483647 w 996"/>
              <a:gd name="T69" fmla="*/ 2147483647 h 1410"/>
              <a:gd name="T70" fmla="*/ 2147483647 w 996"/>
              <a:gd name="T71" fmla="*/ 2147483647 h 1410"/>
              <a:gd name="T72" fmla="*/ 2147483647 w 996"/>
              <a:gd name="T73" fmla="*/ 2147483647 h 1410"/>
              <a:gd name="T74" fmla="*/ 2147483647 w 996"/>
              <a:gd name="T75" fmla="*/ 2147483647 h 1410"/>
              <a:gd name="T76" fmla="*/ 2147483647 w 996"/>
              <a:gd name="T77" fmla="*/ 2147483647 h 1410"/>
              <a:gd name="T78" fmla="*/ 2147483647 w 996"/>
              <a:gd name="T79" fmla="*/ 2147483647 h 1410"/>
              <a:gd name="T80" fmla="*/ 2147483647 w 996"/>
              <a:gd name="T81" fmla="*/ 2147483647 h 1410"/>
              <a:gd name="T82" fmla="*/ 2147483647 w 996"/>
              <a:gd name="T83" fmla="*/ 2147483647 h 1410"/>
              <a:gd name="T84" fmla="*/ 2147483647 w 996"/>
              <a:gd name="T85" fmla="*/ 2147483647 h 1410"/>
              <a:gd name="T86" fmla="*/ 2147483647 w 996"/>
              <a:gd name="T87" fmla="*/ 2147483647 h 1410"/>
              <a:gd name="T88" fmla="*/ 2147483647 w 996"/>
              <a:gd name="T89" fmla="*/ 2147483647 h 1410"/>
              <a:gd name="T90" fmla="*/ 2147483647 w 996"/>
              <a:gd name="T91" fmla="*/ 2147483647 h 1410"/>
              <a:gd name="T92" fmla="*/ 2147483647 w 996"/>
              <a:gd name="T93" fmla="*/ 2147483647 h 1410"/>
              <a:gd name="T94" fmla="*/ 2147483647 w 996"/>
              <a:gd name="T95" fmla="*/ 2147483647 h 1410"/>
              <a:gd name="T96" fmla="*/ 2147483647 w 996"/>
              <a:gd name="T97" fmla="*/ 2147483647 h 1410"/>
              <a:gd name="T98" fmla="*/ 2147483647 w 996"/>
              <a:gd name="T99" fmla="*/ 2147483647 h 1410"/>
              <a:gd name="T100" fmla="*/ 2147483647 w 996"/>
              <a:gd name="T101" fmla="*/ 2147483647 h 1410"/>
              <a:gd name="T102" fmla="*/ 2147483647 w 996"/>
              <a:gd name="T103" fmla="*/ 2147483647 h 1410"/>
              <a:gd name="T104" fmla="*/ 2147483647 w 996"/>
              <a:gd name="T105" fmla="*/ 2147483647 h 1410"/>
              <a:gd name="T106" fmla="*/ 2147483647 w 996"/>
              <a:gd name="T107" fmla="*/ 2147483647 h 1410"/>
              <a:gd name="T108" fmla="*/ 2147483647 w 996"/>
              <a:gd name="T109" fmla="*/ 2147483647 h 1410"/>
              <a:gd name="T110" fmla="*/ 2147483647 w 996"/>
              <a:gd name="T111" fmla="*/ 2147483647 h 1410"/>
              <a:gd name="T112" fmla="*/ 2147483647 w 996"/>
              <a:gd name="T113" fmla="*/ 2147483647 h 1410"/>
              <a:gd name="T114" fmla="*/ 2147483647 w 996"/>
              <a:gd name="T115" fmla="*/ 2147483647 h 141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96"/>
              <a:gd name="T175" fmla="*/ 0 h 1410"/>
              <a:gd name="T176" fmla="*/ 996 w 996"/>
              <a:gd name="T177" fmla="*/ 1410 h 141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96" h="1410">
                <a:moveTo>
                  <a:pt x="132" y="268"/>
                </a:moveTo>
                <a:cubicBezTo>
                  <a:pt x="150" y="194"/>
                  <a:pt x="150" y="168"/>
                  <a:pt x="196" y="103"/>
                </a:cubicBezTo>
                <a:cubicBezTo>
                  <a:pt x="199" y="94"/>
                  <a:pt x="197" y="80"/>
                  <a:pt x="205" y="76"/>
                </a:cubicBezTo>
                <a:cubicBezTo>
                  <a:pt x="226" y="66"/>
                  <a:pt x="245" y="103"/>
                  <a:pt x="250" y="112"/>
                </a:cubicBezTo>
                <a:cubicBezTo>
                  <a:pt x="274" y="159"/>
                  <a:pt x="294" y="203"/>
                  <a:pt x="333" y="240"/>
                </a:cubicBezTo>
                <a:cubicBezTo>
                  <a:pt x="335" y="246"/>
                  <a:pt x="348" y="295"/>
                  <a:pt x="360" y="295"/>
                </a:cubicBezTo>
                <a:cubicBezTo>
                  <a:pt x="369" y="295"/>
                  <a:pt x="367" y="277"/>
                  <a:pt x="369" y="268"/>
                </a:cubicBezTo>
                <a:cubicBezTo>
                  <a:pt x="388" y="195"/>
                  <a:pt x="401" y="120"/>
                  <a:pt x="424" y="48"/>
                </a:cubicBezTo>
                <a:cubicBezTo>
                  <a:pt x="430" y="57"/>
                  <a:pt x="435" y="67"/>
                  <a:pt x="442" y="76"/>
                </a:cubicBezTo>
                <a:cubicBezTo>
                  <a:pt x="450" y="86"/>
                  <a:pt x="463" y="92"/>
                  <a:pt x="470" y="103"/>
                </a:cubicBezTo>
                <a:cubicBezTo>
                  <a:pt x="486" y="126"/>
                  <a:pt x="492" y="161"/>
                  <a:pt x="506" y="185"/>
                </a:cubicBezTo>
                <a:cubicBezTo>
                  <a:pt x="514" y="198"/>
                  <a:pt x="524" y="210"/>
                  <a:pt x="534" y="222"/>
                </a:cubicBezTo>
                <a:cubicBezTo>
                  <a:pt x="548" y="238"/>
                  <a:pt x="580" y="268"/>
                  <a:pt x="580" y="268"/>
                </a:cubicBezTo>
                <a:cubicBezTo>
                  <a:pt x="577" y="219"/>
                  <a:pt x="570" y="170"/>
                  <a:pt x="570" y="121"/>
                </a:cubicBezTo>
                <a:cubicBezTo>
                  <a:pt x="570" y="99"/>
                  <a:pt x="577" y="164"/>
                  <a:pt x="580" y="185"/>
                </a:cubicBezTo>
                <a:cubicBezTo>
                  <a:pt x="584" y="216"/>
                  <a:pt x="586" y="246"/>
                  <a:pt x="589" y="277"/>
                </a:cubicBezTo>
                <a:cubicBezTo>
                  <a:pt x="604" y="224"/>
                  <a:pt x="610" y="171"/>
                  <a:pt x="634" y="121"/>
                </a:cubicBezTo>
                <a:cubicBezTo>
                  <a:pt x="678" y="179"/>
                  <a:pt x="651" y="147"/>
                  <a:pt x="717" y="213"/>
                </a:cubicBezTo>
                <a:cubicBezTo>
                  <a:pt x="726" y="222"/>
                  <a:pt x="744" y="240"/>
                  <a:pt x="744" y="240"/>
                </a:cubicBezTo>
                <a:cubicBezTo>
                  <a:pt x="741" y="213"/>
                  <a:pt x="747" y="183"/>
                  <a:pt x="735" y="158"/>
                </a:cubicBezTo>
                <a:cubicBezTo>
                  <a:pt x="731" y="149"/>
                  <a:pt x="717" y="163"/>
                  <a:pt x="708" y="167"/>
                </a:cubicBezTo>
                <a:cubicBezTo>
                  <a:pt x="646" y="198"/>
                  <a:pt x="721" y="177"/>
                  <a:pt x="634" y="194"/>
                </a:cubicBezTo>
                <a:cubicBezTo>
                  <a:pt x="625" y="203"/>
                  <a:pt x="620" y="221"/>
                  <a:pt x="607" y="222"/>
                </a:cubicBezTo>
                <a:cubicBezTo>
                  <a:pt x="534" y="225"/>
                  <a:pt x="388" y="204"/>
                  <a:pt x="388" y="204"/>
                </a:cubicBezTo>
                <a:cubicBezTo>
                  <a:pt x="325" y="172"/>
                  <a:pt x="353" y="200"/>
                  <a:pt x="388" y="158"/>
                </a:cubicBezTo>
                <a:cubicBezTo>
                  <a:pt x="394" y="150"/>
                  <a:pt x="394" y="139"/>
                  <a:pt x="397" y="130"/>
                </a:cubicBezTo>
                <a:cubicBezTo>
                  <a:pt x="412" y="133"/>
                  <a:pt x="428" y="133"/>
                  <a:pt x="442" y="140"/>
                </a:cubicBezTo>
                <a:cubicBezTo>
                  <a:pt x="482" y="160"/>
                  <a:pt x="502" y="205"/>
                  <a:pt x="552" y="222"/>
                </a:cubicBezTo>
                <a:cubicBezTo>
                  <a:pt x="556" y="235"/>
                  <a:pt x="563" y="273"/>
                  <a:pt x="589" y="268"/>
                </a:cubicBezTo>
                <a:cubicBezTo>
                  <a:pt x="600" y="266"/>
                  <a:pt x="601" y="249"/>
                  <a:pt x="607" y="240"/>
                </a:cubicBezTo>
                <a:cubicBezTo>
                  <a:pt x="621" y="27"/>
                  <a:pt x="584" y="108"/>
                  <a:pt x="671" y="140"/>
                </a:cubicBezTo>
                <a:cubicBezTo>
                  <a:pt x="713" y="182"/>
                  <a:pt x="719" y="166"/>
                  <a:pt x="772" y="149"/>
                </a:cubicBezTo>
                <a:cubicBezTo>
                  <a:pt x="791" y="135"/>
                  <a:pt x="805" y="114"/>
                  <a:pt x="826" y="103"/>
                </a:cubicBezTo>
                <a:cubicBezTo>
                  <a:pt x="843" y="94"/>
                  <a:pt x="881" y="85"/>
                  <a:pt x="881" y="85"/>
                </a:cubicBezTo>
                <a:cubicBezTo>
                  <a:pt x="884" y="94"/>
                  <a:pt x="886" y="104"/>
                  <a:pt x="890" y="112"/>
                </a:cubicBezTo>
                <a:cubicBezTo>
                  <a:pt x="895" y="122"/>
                  <a:pt x="905" y="130"/>
                  <a:pt x="909" y="140"/>
                </a:cubicBezTo>
                <a:cubicBezTo>
                  <a:pt x="930" y="190"/>
                  <a:pt x="933" y="251"/>
                  <a:pt x="964" y="295"/>
                </a:cubicBezTo>
                <a:cubicBezTo>
                  <a:pt x="966" y="318"/>
                  <a:pt x="983" y="437"/>
                  <a:pt x="964" y="460"/>
                </a:cubicBezTo>
                <a:cubicBezTo>
                  <a:pt x="958" y="468"/>
                  <a:pt x="945" y="453"/>
                  <a:pt x="936" y="450"/>
                </a:cubicBezTo>
                <a:cubicBezTo>
                  <a:pt x="922" y="427"/>
                  <a:pt x="915" y="400"/>
                  <a:pt x="900" y="377"/>
                </a:cubicBezTo>
                <a:cubicBezTo>
                  <a:pt x="881" y="349"/>
                  <a:pt x="851" y="318"/>
                  <a:pt x="826" y="295"/>
                </a:cubicBezTo>
                <a:cubicBezTo>
                  <a:pt x="782" y="428"/>
                  <a:pt x="913" y="588"/>
                  <a:pt x="744" y="560"/>
                </a:cubicBezTo>
                <a:cubicBezTo>
                  <a:pt x="659" y="518"/>
                  <a:pt x="573" y="472"/>
                  <a:pt x="543" y="377"/>
                </a:cubicBezTo>
                <a:cubicBezTo>
                  <a:pt x="534" y="423"/>
                  <a:pt x="535" y="472"/>
                  <a:pt x="516" y="514"/>
                </a:cubicBezTo>
                <a:cubicBezTo>
                  <a:pt x="510" y="526"/>
                  <a:pt x="504" y="490"/>
                  <a:pt x="497" y="478"/>
                </a:cubicBezTo>
                <a:cubicBezTo>
                  <a:pt x="443" y="382"/>
                  <a:pt x="497" y="485"/>
                  <a:pt x="442" y="377"/>
                </a:cubicBezTo>
                <a:cubicBezTo>
                  <a:pt x="441" y="370"/>
                  <a:pt x="397" y="195"/>
                  <a:pt x="424" y="304"/>
                </a:cubicBezTo>
                <a:cubicBezTo>
                  <a:pt x="421" y="365"/>
                  <a:pt x="420" y="426"/>
                  <a:pt x="415" y="487"/>
                </a:cubicBezTo>
                <a:cubicBezTo>
                  <a:pt x="414" y="496"/>
                  <a:pt x="415" y="516"/>
                  <a:pt x="406" y="514"/>
                </a:cubicBezTo>
                <a:cubicBezTo>
                  <a:pt x="387" y="511"/>
                  <a:pt x="375" y="490"/>
                  <a:pt x="360" y="478"/>
                </a:cubicBezTo>
                <a:cubicBezTo>
                  <a:pt x="333" y="432"/>
                  <a:pt x="329" y="415"/>
                  <a:pt x="278" y="432"/>
                </a:cubicBezTo>
                <a:cubicBezTo>
                  <a:pt x="229" y="416"/>
                  <a:pt x="187" y="368"/>
                  <a:pt x="141" y="341"/>
                </a:cubicBezTo>
                <a:cubicBezTo>
                  <a:pt x="120" y="276"/>
                  <a:pt x="97" y="196"/>
                  <a:pt x="141" y="487"/>
                </a:cubicBezTo>
                <a:cubicBezTo>
                  <a:pt x="144" y="510"/>
                  <a:pt x="159" y="530"/>
                  <a:pt x="168" y="551"/>
                </a:cubicBezTo>
                <a:cubicBezTo>
                  <a:pt x="178" y="602"/>
                  <a:pt x="213" y="669"/>
                  <a:pt x="250" y="706"/>
                </a:cubicBezTo>
                <a:cubicBezTo>
                  <a:pt x="262" y="703"/>
                  <a:pt x="276" y="704"/>
                  <a:pt x="287" y="697"/>
                </a:cubicBezTo>
                <a:cubicBezTo>
                  <a:pt x="304" y="686"/>
                  <a:pt x="308" y="658"/>
                  <a:pt x="314" y="642"/>
                </a:cubicBezTo>
                <a:cubicBezTo>
                  <a:pt x="330" y="599"/>
                  <a:pt x="343" y="557"/>
                  <a:pt x="360" y="514"/>
                </a:cubicBezTo>
                <a:cubicBezTo>
                  <a:pt x="363" y="496"/>
                  <a:pt x="356" y="473"/>
                  <a:pt x="369" y="460"/>
                </a:cubicBezTo>
                <a:cubicBezTo>
                  <a:pt x="377" y="452"/>
                  <a:pt x="385" y="476"/>
                  <a:pt x="388" y="487"/>
                </a:cubicBezTo>
                <a:cubicBezTo>
                  <a:pt x="394" y="508"/>
                  <a:pt x="392" y="530"/>
                  <a:pt x="397" y="551"/>
                </a:cubicBezTo>
                <a:cubicBezTo>
                  <a:pt x="401" y="570"/>
                  <a:pt x="409" y="588"/>
                  <a:pt x="415" y="606"/>
                </a:cubicBezTo>
                <a:cubicBezTo>
                  <a:pt x="423" y="705"/>
                  <a:pt x="452" y="810"/>
                  <a:pt x="452" y="908"/>
                </a:cubicBezTo>
                <a:cubicBezTo>
                  <a:pt x="452" y="924"/>
                  <a:pt x="445" y="877"/>
                  <a:pt x="442" y="862"/>
                </a:cubicBezTo>
                <a:cubicBezTo>
                  <a:pt x="449" y="624"/>
                  <a:pt x="424" y="418"/>
                  <a:pt x="470" y="606"/>
                </a:cubicBezTo>
                <a:cubicBezTo>
                  <a:pt x="487" y="677"/>
                  <a:pt x="467" y="628"/>
                  <a:pt x="497" y="688"/>
                </a:cubicBezTo>
                <a:cubicBezTo>
                  <a:pt x="505" y="730"/>
                  <a:pt x="522" y="750"/>
                  <a:pt x="534" y="789"/>
                </a:cubicBezTo>
                <a:cubicBezTo>
                  <a:pt x="564" y="697"/>
                  <a:pt x="560" y="600"/>
                  <a:pt x="580" y="505"/>
                </a:cubicBezTo>
                <a:cubicBezTo>
                  <a:pt x="609" y="545"/>
                  <a:pt x="616" y="578"/>
                  <a:pt x="634" y="624"/>
                </a:cubicBezTo>
                <a:cubicBezTo>
                  <a:pt x="645" y="684"/>
                  <a:pt x="665" y="742"/>
                  <a:pt x="689" y="798"/>
                </a:cubicBezTo>
                <a:cubicBezTo>
                  <a:pt x="699" y="822"/>
                  <a:pt x="708" y="847"/>
                  <a:pt x="717" y="871"/>
                </a:cubicBezTo>
                <a:cubicBezTo>
                  <a:pt x="720" y="880"/>
                  <a:pt x="726" y="907"/>
                  <a:pt x="726" y="898"/>
                </a:cubicBezTo>
                <a:cubicBezTo>
                  <a:pt x="726" y="880"/>
                  <a:pt x="721" y="862"/>
                  <a:pt x="717" y="844"/>
                </a:cubicBezTo>
                <a:cubicBezTo>
                  <a:pt x="708" y="804"/>
                  <a:pt x="689" y="725"/>
                  <a:pt x="689" y="725"/>
                </a:cubicBezTo>
                <a:cubicBezTo>
                  <a:pt x="686" y="697"/>
                  <a:pt x="678" y="670"/>
                  <a:pt x="680" y="642"/>
                </a:cubicBezTo>
                <a:cubicBezTo>
                  <a:pt x="681" y="620"/>
                  <a:pt x="678" y="588"/>
                  <a:pt x="698" y="578"/>
                </a:cubicBezTo>
                <a:cubicBezTo>
                  <a:pt x="713" y="571"/>
                  <a:pt x="710" y="609"/>
                  <a:pt x="717" y="624"/>
                </a:cubicBezTo>
                <a:cubicBezTo>
                  <a:pt x="770" y="736"/>
                  <a:pt x="751" y="705"/>
                  <a:pt x="799" y="770"/>
                </a:cubicBezTo>
                <a:cubicBezTo>
                  <a:pt x="809" y="819"/>
                  <a:pt x="827" y="840"/>
                  <a:pt x="854" y="880"/>
                </a:cubicBezTo>
                <a:cubicBezTo>
                  <a:pt x="857" y="898"/>
                  <a:pt x="846" y="943"/>
                  <a:pt x="863" y="935"/>
                </a:cubicBezTo>
                <a:cubicBezTo>
                  <a:pt x="882" y="925"/>
                  <a:pt x="874" y="892"/>
                  <a:pt x="872" y="871"/>
                </a:cubicBezTo>
                <a:cubicBezTo>
                  <a:pt x="871" y="852"/>
                  <a:pt x="860" y="834"/>
                  <a:pt x="854" y="816"/>
                </a:cubicBezTo>
                <a:cubicBezTo>
                  <a:pt x="848" y="711"/>
                  <a:pt x="828" y="634"/>
                  <a:pt x="817" y="533"/>
                </a:cubicBezTo>
                <a:cubicBezTo>
                  <a:pt x="834" y="462"/>
                  <a:pt x="829" y="513"/>
                  <a:pt x="854" y="551"/>
                </a:cubicBezTo>
                <a:cubicBezTo>
                  <a:pt x="863" y="599"/>
                  <a:pt x="881" y="667"/>
                  <a:pt x="909" y="706"/>
                </a:cubicBezTo>
                <a:cubicBezTo>
                  <a:pt x="912" y="718"/>
                  <a:pt x="913" y="731"/>
                  <a:pt x="918" y="743"/>
                </a:cubicBezTo>
                <a:cubicBezTo>
                  <a:pt x="922" y="753"/>
                  <a:pt x="939" y="781"/>
                  <a:pt x="936" y="770"/>
                </a:cubicBezTo>
                <a:cubicBezTo>
                  <a:pt x="924" y="722"/>
                  <a:pt x="897" y="662"/>
                  <a:pt x="881" y="615"/>
                </a:cubicBezTo>
                <a:cubicBezTo>
                  <a:pt x="873" y="726"/>
                  <a:pt x="872" y="754"/>
                  <a:pt x="826" y="844"/>
                </a:cubicBezTo>
                <a:cubicBezTo>
                  <a:pt x="803" y="983"/>
                  <a:pt x="683" y="1104"/>
                  <a:pt x="543" y="1127"/>
                </a:cubicBezTo>
                <a:cubicBezTo>
                  <a:pt x="516" y="1124"/>
                  <a:pt x="487" y="1126"/>
                  <a:pt x="461" y="1118"/>
                </a:cubicBezTo>
                <a:cubicBezTo>
                  <a:pt x="379" y="1094"/>
                  <a:pt x="363" y="990"/>
                  <a:pt x="333" y="926"/>
                </a:cubicBezTo>
                <a:cubicBezTo>
                  <a:pt x="323" y="904"/>
                  <a:pt x="308" y="884"/>
                  <a:pt x="296" y="862"/>
                </a:cubicBezTo>
                <a:cubicBezTo>
                  <a:pt x="286" y="844"/>
                  <a:pt x="279" y="825"/>
                  <a:pt x="269" y="807"/>
                </a:cubicBezTo>
                <a:cubicBezTo>
                  <a:pt x="255" y="782"/>
                  <a:pt x="206" y="711"/>
                  <a:pt x="223" y="734"/>
                </a:cubicBezTo>
                <a:cubicBezTo>
                  <a:pt x="268" y="794"/>
                  <a:pt x="316" y="848"/>
                  <a:pt x="360" y="908"/>
                </a:cubicBezTo>
                <a:cubicBezTo>
                  <a:pt x="363" y="917"/>
                  <a:pt x="365" y="927"/>
                  <a:pt x="369" y="935"/>
                </a:cubicBezTo>
                <a:cubicBezTo>
                  <a:pt x="374" y="945"/>
                  <a:pt x="393" y="972"/>
                  <a:pt x="388" y="962"/>
                </a:cubicBezTo>
                <a:cubicBezTo>
                  <a:pt x="380" y="946"/>
                  <a:pt x="369" y="932"/>
                  <a:pt x="360" y="917"/>
                </a:cubicBezTo>
                <a:cubicBezTo>
                  <a:pt x="350" y="899"/>
                  <a:pt x="342" y="880"/>
                  <a:pt x="333" y="862"/>
                </a:cubicBezTo>
                <a:cubicBezTo>
                  <a:pt x="330" y="838"/>
                  <a:pt x="332" y="812"/>
                  <a:pt x="324" y="789"/>
                </a:cubicBezTo>
                <a:cubicBezTo>
                  <a:pt x="310" y="750"/>
                  <a:pt x="269" y="679"/>
                  <a:pt x="269" y="679"/>
                </a:cubicBezTo>
                <a:cubicBezTo>
                  <a:pt x="263" y="652"/>
                  <a:pt x="256" y="624"/>
                  <a:pt x="250" y="597"/>
                </a:cubicBezTo>
                <a:cubicBezTo>
                  <a:pt x="246" y="579"/>
                  <a:pt x="239" y="524"/>
                  <a:pt x="241" y="542"/>
                </a:cubicBezTo>
                <a:cubicBezTo>
                  <a:pt x="258" y="678"/>
                  <a:pt x="254" y="651"/>
                  <a:pt x="278" y="761"/>
                </a:cubicBezTo>
                <a:cubicBezTo>
                  <a:pt x="281" y="825"/>
                  <a:pt x="280" y="889"/>
                  <a:pt x="287" y="953"/>
                </a:cubicBezTo>
                <a:cubicBezTo>
                  <a:pt x="290" y="983"/>
                  <a:pt x="338" y="1107"/>
                  <a:pt x="278" y="944"/>
                </a:cubicBezTo>
                <a:cubicBezTo>
                  <a:pt x="269" y="890"/>
                  <a:pt x="254" y="853"/>
                  <a:pt x="223" y="807"/>
                </a:cubicBezTo>
                <a:cubicBezTo>
                  <a:pt x="220" y="938"/>
                  <a:pt x="225" y="1069"/>
                  <a:pt x="214" y="1200"/>
                </a:cubicBezTo>
                <a:cubicBezTo>
                  <a:pt x="212" y="1222"/>
                  <a:pt x="199" y="1158"/>
                  <a:pt x="196" y="1136"/>
                </a:cubicBezTo>
                <a:cubicBezTo>
                  <a:pt x="167" y="897"/>
                  <a:pt x="209" y="1044"/>
                  <a:pt x="168" y="917"/>
                </a:cubicBezTo>
                <a:cubicBezTo>
                  <a:pt x="165" y="893"/>
                  <a:pt x="159" y="819"/>
                  <a:pt x="159" y="844"/>
                </a:cubicBezTo>
                <a:cubicBezTo>
                  <a:pt x="159" y="963"/>
                  <a:pt x="173" y="1081"/>
                  <a:pt x="177" y="1200"/>
                </a:cubicBezTo>
                <a:cubicBezTo>
                  <a:pt x="186" y="1157"/>
                  <a:pt x="182" y="1109"/>
                  <a:pt x="205" y="1072"/>
                </a:cubicBezTo>
                <a:cubicBezTo>
                  <a:pt x="215" y="1056"/>
                  <a:pt x="218" y="1108"/>
                  <a:pt x="223" y="1127"/>
                </a:cubicBezTo>
                <a:cubicBezTo>
                  <a:pt x="227" y="1145"/>
                  <a:pt x="227" y="1164"/>
                  <a:pt x="232" y="1182"/>
                </a:cubicBezTo>
                <a:cubicBezTo>
                  <a:pt x="239" y="1207"/>
                  <a:pt x="260" y="1255"/>
                  <a:pt x="260" y="1255"/>
                </a:cubicBezTo>
                <a:cubicBezTo>
                  <a:pt x="266" y="1188"/>
                  <a:pt x="271" y="1121"/>
                  <a:pt x="278" y="1054"/>
                </a:cubicBezTo>
                <a:cubicBezTo>
                  <a:pt x="285" y="988"/>
                  <a:pt x="271" y="994"/>
                  <a:pt x="314" y="1008"/>
                </a:cubicBezTo>
                <a:cubicBezTo>
                  <a:pt x="316" y="1011"/>
                  <a:pt x="352" y="1066"/>
                  <a:pt x="369" y="1063"/>
                </a:cubicBezTo>
                <a:cubicBezTo>
                  <a:pt x="380" y="1061"/>
                  <a:pt x="382" y="1045"/>
                  <a:pt x="388" y="1036"/>
                </a:cubicBezTo>
                <a:cubicBezTo>
                  <a:pt x="391" y="954"/>
                  <a:pt x="382" y="870"/>
                  <a:pt x="397" y="789"/>
                </a:cubicBezTo>
                <a:cubicBezTo>
                  <a:pt x="401" y="769"/>
                  <a:pt x="416" y="825"/>
                  <a:pt x="424" y="844"/>
                </a:cubicBezTo>
                <a:cubicBezTo>
                  <a:pt x="431" y="862"/>
                  <a:pt x="434" y="881"/>
                  <a:pt x="442" y="898"/>
                </a:cubicBezTo>
                <a:cubicBezTo>
                  <a:pt x="459" y="935"/>
                  <a:pt x="497" y="1008"/>
                  <a:pt x="497" y="1008"/>
                </a:cubicBezTo>
                <a:cubicBezTo>
                  <a:pt x="500" y="1020"/>
                  <a:pt x="500" y="1034"/>
                  <a:pt x="506" y="1045"/>
                </a:cubicBezTo>
                <a:cubicBezTo>
                  <a:pt x="510" y="1053"/>
                  <a:pt x="519" y="1069"/>
                  <a:pt x="525" y="1063"/>
                </a:cubicBezTo>
                <a:cubicBezTo>
                  <a:pt x="532" y="1057"/>
                  <a:pt x="519" y="1045"/>
                  <a:pt x="516" y="1036"/>
                </a:cubicBezTo>
                <a:cubicBezTo>
                  <a:pt x="509" y="1015"/>
                  <a:pt x="502" y="994"/>
                  <a:pt x="497" y="972"/>
                </a:cubicBezTo>
                <a:cubicBezTo>
                  <a:pt x="483" y="917"/>
                  <a:pt x="470" y="863"/>
                  <a:pt x="461" y="807"/>
                </a:cubicBezTo>
                <a:cubicBezTo>
                  <a:pt x="464" y="795"/>
                  <a:pt x="459" y="764"/>
                  <a:pt x="470" y="770"/>
                </a:cubicBezTo>
                <a:cubicBezTo>
                  <a:pt x="484" y="777"/>
                  <a:pt x="475" y="801"/>
                  <a:pt x="479" y="816"/>
                </a:cubicBezTo>
                <a:cubicBezTo>
                  <a:pt x="497" y="891"/>
                  <a:pt x="528" y="963"/>
                  <a:pt x="552" y="1036"/>
                </a:cubicBezTo>
                <a:cubicBezTo>
                  <a:pt x="564" y="1118"/>
                  <a:pt x="616" y="1199"/>
                  <a:pt x="616" y="1282"/>
                </a:cubicBezTo>
                <a:cubicBezTo>
                  <a:pt x="616" y="1291"/>
                  <a:pt x="610" y="1264"/>
                  <a:pt x="607" y="1255"/>
                </a:cubicBezTo>
                <a:cubicBezTo>
                  <a:pt x="596" y="1188"/>
                  <a:pt x="568" y="1129"/>
                  <a:pt x="552" y="1063"/>
                </a:cubicBezTo>
                <a:cubicBezTo>
                  <a:pt x="544" y="992"/>
                  <a:pt x="499" y="876"/>
                  <a:pt x="516" y="807"/>
                </a:cubicBezTo>
                <a:cubicBezTo>
                  <a:pt x="519" y="795"/>
                  <a:pt x="540" y="813"/>
                  <a:pt x="552" y="816"/>
                </a:cubicBezTo>
                <a:cubicBezTo>
                  <a:pt x="571" y="895"/>
                  <a:pt x="625" y="964"/>
                  <a:pt x="662" y="1036"/>
                </a:cubicBezTo>
                <a:cubicBezTo>
                  <a:pt x="666" y="1044"/>
                  <a:pt x="666" y="1055"/>
                  <a:pt x="671" y="1063"/>
                </a:cubicBezTo>
                <a:cubicBezTo>
                  <a:pt x="684" y="1083"/>
                  <a:pt x="704" y="1098"/>
                  <a:pt x="717" y="1118"/>
                </a:cubicBezTo>
                <a:cubicBezTo>
                  <a:pt x="681" y="978"/>
                  <a:pt x="693" y="1046"/>
                  <a:pt x="680" y="917"/>
                </a:cubicBezTo>
                <a:cubicBezTo>
                  <a:pt x="683" y="896"/>
                  <a:pt x="670" y="863"/>
                  <a:pt x="689" y="853"/>
                </a:cubicBezTo>
                <a:cubicBezTo>
                  <a:pt x="705" y="845"/>
                  <a:pt x="711" y="881"/>
                  <a:pt x="717" y="898"/>
                </a:cubicBezTo>
                <a:cubicBezTo>
                  <a:pt x="723" y="915"/>
                  <a:pt x="720" y="935"/>
                  <a:pt x="726" y="953"/>
                </a:cubicBezTo>
                <a:cubicBezTo>
                  <a:pt x="744" y="1009"/>
                  <a:pt x="777" y="1063"/>
                  <a:pt x="799" y="1118"/>
                </a:cubicBezTo>
                <a:cubicBezTo>
                  <a:pt x="813" y="1154"/>
                  <a:pt x="836" y="1228"/>
                  <a:pt x="836" y="1228"/>
                </a:cubicBezTo>
                <a:cubicBezTo>
                  <a:pt x="863" y="1173"/>
                  <a:pt x="854" y="1161"/>
                  <a:pt x="826" y="1109"/>
                </a:cubicBezTo>
                <a:cubicBezTo>
                  <a:pt x="823" y="1075"/>
                  <a:pt x="822" y="1041"/>
                  <a:pt x="817" y="1008"/>
                </a:cubicBezTo>
                <a:cubicBezTo>
                  <a:pt x="813" y="977"/>
                  <a:pt x="795" y="948"/>
                  <a:pt x="799" y="917"/>
                </a:cubicBezTo>
                <a:cubicBezTo>
                  <a:pt x="800" y="906"/>
                  <a:pt x="818" y="928"/>
                  <a:pt x="826" y="935"/>
                </a:cubicBezTo>
                <a:cubicBezTo>
                  <a:pt x="836" y="943"/>
                  <a:pt x="845" y="953"/>
                  <a:pt x="854" y="962"/>
                </a:cubicBezTo>
                <a:cubicBezTo>
                  <a:pt x="868" y="1007"/>
                  <a:pt x="882" y="1052"/>
                  <a:pt x="909" y="1090"/>
                </a:cubicBezTo>
                <a:cubicBezTo>
                  <a:pt x="934" y="1167"/>
                  <a:pt x="898" y="1063"/>
                  <a:pt x="909" y="1036"/>
                </a:cubicBezTo>
                <a:cubicBezTo>
                  <a:pt x="914" y="1022"/>
                  <a:pt x="927" y="1060"/>
                  <a:pt x="936" y="1072"/>
                </a:cubicBezTo>
                <a:cubicBezTo>
                  <a:pt x="942" y="1140"/>
                  <a:pt x="964" y="1337"/>
                  <a:pt x="936" y="1374"/>
                </a:cubicBezTo>
                <a:cubicBezTo>
                  <a:pt x="908" y="1410"/>
                  <a:pt x="845" y="1368"/>
                  <a:pt x="799" y="1365"/>
                </a:cubicBezTo>
                <a:cubicBezTo>
                  <a:pt x="678" y="1274"/>
                  <a:pt x="546" y="1186"/>
                  <a:pt x="415" y="1109"/>
                </a:cubicBezTo>
                <a:cubicBezTo>
                  <a:pt x="412" y="1100"/>
                  <a:pt x="406" y="1071"/>
                  <a:pt x="406" y="1081"/>
                </a:cubicBezTo>
                <a:cubicBezTo>
                  <a:pt x="406" y="1130"/>
                  <a:pt x="415" y="1179"/>
                  <a:pt x="424" y="1228"/>
                </a:cubicBezTo>
                <a:cubicBezTo>
                  <a:pt x="428" y="1250"/>
                  <a:pt x="446" y="1270"/>
                  <a:pt x="442" y="1292"/>
                </a:cubicBezTo>
                <a:cubicBezTo>
                  <a:pt x="440" y="1303"/>
                  <a:pt x="424" y="1279"/>
                  <a:pt x="415" y="1273"/>
                </a:cubicBezTo>
                <a:cubicBezTo>
                  <a:pt x="391" y="1153"/>
                  <a:pt x="424" y="1297"/>
                  <a:pt x="388" y="1191"/>
                </a:cubicBezTo>
                <a:cubicBezTo>
                  <a:pt x="383" y="1176"/>
                  <a:pt x="378" y="1129"/>
                  <a:pt x="378" y="1145"/>
                </a:cubicBezTo>
                <a:cubicBezTo>
                  <a:pt x="378" y="1173"/>
                  <a:pt x="397" y="1202"/>
                  <a:pt x="388" y="1228"/>
                </a:cubicBezTo>
                <a:cubicBezTo>
                  <a:pt x="384" y="1241"/>
                  <a:pt x="369" y="1210"/>
                  <a:pt x="360" y="1200"/>
                </a:cubicBezTo>
                <a:cubicBezTo>
                  <a:pt x="350" y="1189"/>
                  <a:pt x="340" y="1177"/>
                  <a:pt x="333" y="1164"/>
                </a:cubicBezTo>
                <a:cubicBezTo>
                  <a:pt x="312" y="1122"/>
                  <a:pt x="299" y="1078"/>
                  <a:pt x="278" y="1036"/>
                </a:cubicBezTo>
                <a:cubicBezTo>
                  <a:pt x="261" y="931"/>
                  <a:pt x="283" y="1030"/>
                  <a:pt x="241" y="926"/>
                </a:cubicBezTo>
                <a:cubicBezTo>
                  <a:pt x="230" y="899"/>
                  <a:pt x="214" y="844"/>
                  <a:pt x="214" y="844"/>
                </a:cubicBezTo>
                <a:cubicBezTo>
                  <a:pt x="208" y="856"/>
                  <a:pt x="198" y="867"/>
                  <a:pt x="196" y="880"/>
                </a:cubicBezTo>
                <a:cubicBezTo>
                  <a:pt x="188" y="935"/>
                  <a:pt x="229" y="885"/>
                  <a:pt x="186" y="926"/>
                </a:cubicBezTo>
                <a:cubicBezTo>
                  <a:pt x="137" y="827"/>
                  <a:pt x="76" y="724"/>
                  <a:pt x="49" y="615"/>
                </a:cubicBezTo>
                <a:cubicBezTo>
                  <a:pt x="30" y="541"/>
                  <a:pt x="28" y="469"/>
                  <a:pt x="4" y="396"/>
                </a:cubicBezTo>
                <a:cubicBezTo>
                  <a:pt x="7" y="381"/>
                  <a:pt x="0" y="359"/>
                  <a:pt x="13" y="350"/>
                </a:cubicBezTo>
                <a:cubicBezTo>
                  <a:pt x="22" y="344"/>
                  <a:pt x="24" y="369"/>
                  <a:pt x="31" y="377"/>
                </a:cubicBezTo>
                <a:cubicBezTo>
                  <a:pt x="69" y="423"/>
                  <a:pt x="87" y="471"/>
                  <a:pt x="113" y="524"/>
                </a:cubicBezTo>
                <a:cubicBezTo>
                  <a:pt x="127" y="592"/>
                  <a:pt x="174" y="665"/>
                  <a:pt x="223" y="716"/>
                </a:cubicBezTo>
                <a:cubicBezTo>
                  <a:pt x="228" y="528"/>
                  <a:pt x="134" y="318"/>
                  <a:pt x="305" y="386"/>
                </a:cubicBezTo>
                <a:cubicBezTo>
                  <a:pt x="323" y="404"/>
                  <a:pt x="342" y="423"/>
                  <a:pt x="360" y="441"/>
                </a:cubicBezTo>
                <a:cubicBezTo>
                  <a:pt x="369" y="450"/>
                  <a:pt x="388" y="469"/>
                  <a:pt x="388" y="469"/>
                </a:cubicBezTo>
                <a:cubicBezTo>
                  <a:pt x="391" y="477"/>
                  <a:pt x="405" y="532"/>
                  <a:pt x="424" y="524"/>
                </a:cubicBezTo>
                <a:cubicBezTo>
                  <a:pt x="439" y="518"/>
                  <a:pt x="436" y="493"/>
                  <a:pt x="442" y="478"/>
                </a:cubicBezTo>
                <a:cubicBezTo>
                  <a:pt x="463" y="365"/>
                  <a:pt x="472" y="255"/>
                  <a:pt x="479" y="140"/>
                </a:cubicBezTo>
                <a:cubicBezTo>
                  <a:pt x="488" y="149"/>
                  <a:pt x="496" y="159"/>
                  <a:pt x="506" y="167"/>
                </a:cubicBezTo>
                <a:cubicBezTo>
                  <a:pt x="520" y="178"/>
                  <a:pt x="539" y="182"/>
                  <a:pt x="552" y="194"/>
                </a:cubicBezTo>
                <a:cubicBezTo>
                  <a:pt x="576" y="217"/>
                  <a:pt x="587" y="250"/>
                  <a:pt x="607" y="277"/>
                </a:cubicBezTo>
                <a:cubicBezTo>
                  <a:pt x="618" y="334"/>
                  <a:pt x="632" y="332"/>
                  <a:pt x="662" y="377"/>
                </a:cubicBezTo>
                <a:cubicBezTo>
                  <a:pt x="654" y="292"/>
                  <a:pt x="636" y="215"/>
                  <a:pt x="625" y="130"/>
                </a:cubicBezTo>
                <a:cubicBezTo>
                  <a:pt x="620" y="93"/>
                  <a:pt x="595" y="56"/>
                  <a:pt x="607" y="21"/>
                </a:cubicBezTo>
                <a:cubicBezTo>
                  <a:pt x="614" y="0"/>
                  <a:pt x="633" y="57"/>
                  <a:pt x="644" y="76"/>
                </a:cubicBezTo>
                <a:cubicBezTo>
                  <a:pt x="654" y="93"/>
                  <a:pt x="661" y="113"/>
                  <a:pt x="671" y="130"/>
                </a:cubicBezTo>
                <a:cubicBezTo>
                  <a:pt x="698" y="176"/>
                  <a:pt x="731" y="219"/>
                  <a:pt x="753" y="268"/>
                </a:cubicBezTo>
                <a:cubicBezTo>
                  <a:pt x="790" y="348"/>
                  <a:pt x="749" y="299"/>
                  <a:pt x="799" y="350"/>
                </a:cubicBezTo>
                <a:cubicBezTo>
                  <a:pt x="802" y="359"/>
                  <a:pt x="804" y="368"/>
                  <a:pt x="808" y="377"/>
                </a:cubicBezTo>
                <a:cubicBezTo>
                  <a:pt x="853" y="468"/>
                  <a:pt x="811" y="310"/>
                  <a:pt x="799" y="286"/>
                </a:cubicBezTo>
                <a:cubicBezTo>
                  <a:pt x="796" y="262"/>
                  <a:pt x="776" y="233"/>
                  <a:pt x="790" y="213"/>
                </a:cubicBezTo>
                <a:cubicBezTo>
                  <a:pt x="800" y="199"/>
                  <a:pt x="817" y="235"/>
                  <a:pt x="826" y="249"/>
                </a:cubicBezTo>
                <a:cubicBezTo>
                  <a:pt x="859" y="301"/>
                  <a:pt x="881" y="359"/>
                  <a:pt x="909" y="414"/>
                </a:cubicBezTo>
                <a:cubicBezTo>
                  <a:pt x="918" y="432"/>
                  <a:pt x="936" y="469"/>
                  <a:pt x="936" y="469"/>
                </a:cubicBezTo>
                <a:cubicBezTo>
                  <a:pt x="943" y="515"/>
                  <a:pt x="955" y="563"/>
                  <a:pt x="973" y="606"/>
                </a:cubicBezTo>
                <a:cubicBezTo>
                  <a:pt x="977" y="616"/>
                  <a:pt x="996" y="623"/>
                  <a:pt x="991" y="633"/>
                </a:cubicBezTo>
                <a:cubicBezTo>
                  <a:pt x="987" y="641"/>
                  <a:pt x="973" y="627"/>
                  <a:pt x="964" y="624"/>
                </a:cubicBezTo>
                <a:cubicBezTo>
                  <a:pt x="909" y="584"/>
                  <a:pt x="851" y="564"/>
                  <a:pt x="790" y="533"/>
                </a:cubicBezTo>
                <a:cubicBezTo>
                  <a:pt x="762" y="519"/>
                  <a:pt x="737" y="499"/>
                  <a:pt x="708" y="487"/>
                </a:cubicBezTo>
                <a:cubicBezTo>
                  <a:pt x="676" y="474"/>
                  <a:pt x="640" y="472"/>
                  <a:pt x="607" y="460"/>
                </a:cubicBezTo>
                <a:cubicBezTo>
                  <a:pt x="512" y="427"/>
                  <a:pt x="405" y="367"/>
                  <a:pt x="333" y="295"/>
                </a:cubicBezTo>
                <a:cubicBezTo>
                  <a:pt x="328" y="280"/>
                  <a:pt x="319" y="240"/>
                  <a:pt x="296" y="240"/>
                </a:cubicBezTo>
                <a:cubicBezTo>
                  <a:pt x="286" y="240"/>
                  <a:pt x="290" y="259"/>
                  <a:pt x="287" y="268"/>
                </a:cubicBezTo>
                <a:cubicBezTo>
                  <a:pt x="330" y="311"/>
                  <a:pt x="345" y="362"/>
                  <a:pt x="388" y="405"/>
                </a:cubicBezTo>
                <a:cubicBezTo>
                  <a:pt x="388" y="406"/>
                  <a:pt x="416" y="463"/>
                  <a:pt x="415" y="460"/>
                </a:cubicBezTo>
                <a:cubicBezTo>
                  <a:pt x="397" y="406"/>
                  <a:pt x="388" y="405"/>
                  <a:pt x="351" y="368"/>
                </a:cubicBezTo>
                <a:cubicBezTo>
                  <a:pt x="340" y="346"/>
                  <a:pt x="314" y="288"/>
                  <a:pt x="296" y="268"/>
                </a:cubicBezTo>
                <a:cubicBezTo>
                  <a:pt x="274" y="244"/>
                  <a:pt x="246" y="227"/>
                  <a:pt x="223" y="204"/>
                </a:cubicBezTo>
                <a:cubicBezTo>
                  <a:pt x="221" y="197"/>
                  <a:pt x="188" y="77"/>
                  <a:pt x="168" y="158"/>
                </a:cubicBezTo>
                <a:cubicBezTo>
                  <a:pt x="160" y="189"/>
                  <a:pt x="188" y="218"/>
                  <a:pt x="196" y="249"/>
                </a:cubicBezTo>
                <a:cubicBezTo>
                  <a:pt x="217" y="330"/>
                  <a:pt x="250" y="394"/>
                  <a:pt x="287" y="469"/>
                </a:cubicBezTo>
                <a:cubicBezTo>
                  <a:pt x="296" y="487"/>
                  <a:pt x="305" y="506"/>
                  <a:pt x="314" y="524"/>
                </a:cubicBezTo>
                <a:cubicBezTo>
                  <a:pt x="323" y="542"/>
                  <a:pt x="342" y="578"/>
                  <a:pt x="342" y="578"/>
                </a:cubicBezTo>
                <a:cubicBezTo>
                  <a:pt x="360" y="651"/>
                  <a:pt x="388" y="719"/>
                  <a:pt x="415" y="789"/>
                </a:cubicBezTo>
                <a:cubicBezTo>
                  <a:pt x="425" y="849"/>
                  <a:pt x="443" y="886"/>
                  <a:pt x="479" y="935"/>
                </a:cubicBezTo>
                <a:cubicBezTo>
                  <a:pt x="485" y="953"/>
                  <a:pt x="488" y="973"/>
                  <a:pt x="497" y="990"/>
                </a:cubicBezTo>
                <a:cubicBezTo>
                  <a:pt x="503" y="1001"/>
                  <a:pt x="519" y="1005"/>
                  <a:pt x="525" y="1017"/>
                </a:cubicBezTo>
                <a:cubicBezTo>
                  <a:pt x="532" y="1031"/>
                  <a:pt x="534" y="1079"/>
                  <a:pt x="534" y="1063"/>
                </a:cubicBezTo>
                <a:cubicBezTo>
                  <a:pt x="534" y="1008"/>
                  <a:pt x="527" y="1011"/>
                  <a:pt x="497" y="972"/>
                </a:cubicBezTo>
                <a:cubicBezTo>
                  <a:pt x="486" y="939"/>
                  <a:pt x="432" y="869"/>
                  <a:pt x="506" y="962"/>
                </a:cubicBezTo>
                <a:cubicBezTo>
                  <a:pt x="539" y="1057"/>
                  <a:pt x="515" y="997"/>
                  <a:pt x="580" y="1127"/>
                </a:cubicBezTo>
                <a:cubicBezTo>
                  <a:pt x="589" y="1145"/>
                  <a:pt x="607" y="1182"/>
                  <a:pt x="607" y="1182"/>
                </a:cubicBezTo>
                <a:cubicBezTo>
                  <a:pt x="616" y="1229"/>
                  <a:pt x="635" y="1279"/>
                  <a:pt x="662" y="1319"/>
                </a:cubicBezTo>
                <a:cubicBezTo>
                  <a:pt x="678" y="1399"/>
                  <a:pt x="680" y="1356"/>
                  <a:pt x="634" y="1337"/>
                </a:cubicBezTo>
                <a:cubicBezTo>
                  <a:pt x="617" y="1330"/>
                  <a:pt x="598" y="1331"/>
                  <a:pt x="580" y="1328"/>
                </a:cubicBezTo>
                <a:cubicBezTo>
                  <a:pt x="532" y="1305"/>
                  <a:pt x="495" y="1296"/>
                  <a:pt x="442" y="1282"/>
                </a:cubicBezTo>
                <a:cubicBezTo>
                  <a:pt x="403" y="1285"/>
                  <a:pt x="363" y="1285"/>
                  <a:pt x="324" y="1292"/>
                </a:cubicBezTo>
                <a:cubicBezTo>
                  <a:pt x="222" y="1312"/>
                  <a:pt x="304" y="1310"/>
                  <a:pt x="305" y="131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250825" y="5300663"/>
            <a:ext cx="8280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2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67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tage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1667" y="4296020"/>
            <a:ext cx="5518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675458-41DF-5F47-B20B-6E1AFCEC0EF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44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stages1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87600" y="4047067"/>
            <a:ext cx="4419600" cy="1557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94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422</Words>
  <Application>Microsoft Macintosh PowerPoint</Application>
  <PresentationFormat>On-screen Show (4:3)</PresentationFormat>
  <Paragraphs>66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 Mendenhall</dc:creator>
  <cp:lastModifiedBy>Heidi Mendenhall</cp:lastModifiedBy>
  <cp:revision>2</cp:revision>
  <dcterms:created xsi:type="dcterms:W3CDTF">2016-06-23T17:19:20Z</dcterms:created>
  <dcterms:modified xsi:type="dcterms:W3CDTF">2016-06-23T17:30:12Z</dcterms:modified>
</cp:coreProperties>
</file>