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4271" r:id="rId1"/>
  </p:sldMasterIdLst>
  <p:notesMasterIdLst>
    <p:notesMasterId r:id="rId22"/>
  </p:notesMasterIdLst>
  <p:handoutMasterIdLst>
    <p:handoutMasterId r:id="rId23"/>
  </p:handoutMasterIdLst>
  <p:sldIdLst>
    <p:sldId id="256" r:id="rId2"/>
    <p:sldId id="323" r:id="rId3"/>
    <p:sldId id="539" r:id="rId4"/>
    <p:sldId id="1286" r:id="rId5"/>
    <p:sldId id="1287" r:id="rId6"/>
    <p:sldId id="1284" r:id="rId7"/>
    <p:sldId id="421" r:id="rId8"/>
    <p:sldId id="1285" r:id="rId9"/>
    <p:sldId id="278" r:id="rId10"/>
    <p:sldId id="540" r:id="rId11"/>
    <p:sldId id="1279" r:id="rId12"/>
    <p:sldId id="1280" r:id="rId13"/>
    <p:sldId id="1281" r:id="rId14"/>
    <p:sldId id="1282" r:id="rId15"/>
    <p:sldId id="1288" r:id="rId16"/>
    <p:sldId id="1283" r:id="rId17"/>
    <p:sldId id="371" r:id="rId18"/>
    <p:sldId id="1295" r:id="rId19"/>
    <p:sldId id="1294" r:id="rId20"/>
    <p:sldId id="382" r:id="rId21"/>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DAA5"/>
    <a:srgbClr val="1C3F71"/>
    <a:srgbClr val="525E6E"/>
    <a:srgbClr val="0B519E"/>
    <a:srgbClr val="07509C"/>
    <a:srgbClr val="CEDCE1"/>
    <a:srgbClr val="C71B71"/>
    <a:srgbClr val="87124D"/>
    <a:srgbClr val="F9D7E7"/>
    <a:srgbClr val="2154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42" autoAdjust="0"/>
    <p:restoredTop sz="66915" autoAdjust="0"/>
  </p:normalViewPr>
  <p:slideViewPr>
    <p:cSldViewPr snapToGrid="0" snapToObjects="1">
      <p:cViewPr varScale="1">
        <p:scale>
          <a:sx n="56" d="100"/>
          <a:sy n="56" d="100"/>
        </p:scale>
        <p:origin x="978" y="102"/>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varScale="1">
      <p:scale>
        <a:sx n="100" d="100"/>
        <a:sy n="100" d="100"/>
      </p:scale>
      <p:origin x="0" y="0"/>
    </p:cViewPr>
  </p:sorterViewPr>
  <p:notesViewPr>
    <p:cSldViewPr snapToGrid="0" snapToObjects="1">
      <p:cViewPr varScale="1">
        <p:scale>
          <a:sx n="66" d="100"/>
          <a:sy n="66" d="100"/>
        </p:scale>
        <p:origin x="1842" y="5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767253-B183-F34E-A47A-46EC62EA5D5B}" type="doc">
      <dgm:prSet loTypeId="urn:microsoft.com/office/officeart/2005/8/layout/radial1" loCatId="" qsTypeId="urn:microsoft.com/office/officeart/2005/8/quickstyle/simple1" qsCatId="simple" csTypeId="urn:microsoft.com/office/officeart/2005/8/colors/accent1_2" csCatId="accent1" phldr="1"/>
      <dgm:spPr/>
      <dgm:t>
        <a:bodyPr/>
        <a:lstStyle/>
        <a:p>
          <a:endParaRPr lang="en-US"/>
        </a:p>
      </dgm:t>
    </dgm:pt>
    <dgm:pt modelId="{E5C5B079-ACB3-1342-A4BC-B9AB3BE8DBFA}">
      <dgm:prSet phldrT="[Text]" custT="1"/>
      <dgm:spPr/>
      <dgm:t>
        <a:bodyPr/>
        <a:lstStyle/>
        <a:p>
          <a:r>
            <a:rPr lang="en-US" sz="1800" dirty="0"/>
            <a:t>Cultural/ family interest,  practice or lifeway</a:t>
          </a:r>
        </a:p>
      </dgm:t>
      <dgm:extLst>
        <a:ext uri="{E40237B7-FDA0-4F09-8148-C483321AD2D9}">
          <dgm14:cNvPr xmlns:dgm14="http://schemas.microsoft.com/office/drawing/2010/diagram" id="0" name="" descr="Cultural/ family interest,  practice or lifeway&#10; Learning Invitation&#10; Learning Invitation&#10; Learning Invitation&#10;"/>
        </a:ext>
      </dgm:extLst>
    </dgm:pt>
    <dgm:pt modelId="{CEFF57B6-AC36-2D4D-8A4E-2A77D14EB766}" type="parTrans" cxnId="{A02EBD23-6CFD-2E4B-A590-9F8060857C7C}">
      <dgm:prSet/>
      <dgm:spPr/>
      <dgm:t>
        <a:bodyPr/>
        <a:lstStyle/>
        <a:p>
          <a:endParaRPr lang="en-US"/>
        </a:p>
      </dgm:t>
    </dgm:pt>
    <dgm:pt modelId="{3068A24D-3374-E44D-9595-73CEC4A2D293}" type="sibTrans" cxnId="{A02EBD23-6CFD-2E4B-A590-9F8060857C7C}">
      <dgm:prSet/>
      <dgm:spPr/>
      <dgm:t>
        <a:bodyPr/>
        <a:lstStyle/>
        <a:p>
          <a:endParaRPr lang="en-US"/>
        </a:p>
      </dgm:t>
    </dgm:pt>
    <dgm:pt modelId="{A46CB6F3-5D74-E04F-B61A-8C85F2938204}">
      <dgm:prSet phldrT="[Text]" custT="1"/>
      <dgm:spPr/>
      <dgm:t>
        <a:bodyPr/>
        <a:lstStyle/>
        <a:p>
          <a:r>
            <a:rPr lang="en-US" sz="1800" dirty="0"/>
            <a:t>Learning Invitation</a:t>
          </a:r>
        </a:p>
      </dgm:t>
      <dgm:extLst>
        <a:ext uri="{E40237B7-FDA0-4F09-8148-C483321AD2D9}">
          <dgm14:cNvPr xmlns:dgm14="http://schemas.microsoft.com/office/drawing/2010/diagram" id="0" name="" descr="Cultural/ family interest,  practice or lifeway&#10; Learning Invitation&#10; Learning Invitation&#10; Learning Invitation&#10;"/>
        </a:ext>
      </dgm:extLst>
    </dgm:pt>
    <dgm:pt modelId="{6FACCE20-3783-CC4E-8C21-DC146201B721}" type="parTrans" cxnId="{71BC6B67-435A-3242-8131-6BA8C776E41D}">
      <dgm:prSet/>
      <dgm:spPr/>
      <dgm:t>
        <a:bodyPr/>
        <a:lstStyle/>
        <a:p>
          <a:endParaRPr lang="en-US"/>
        </a:p>
      </dgm:t>
    </dgm:pt>
    <dgm:pt modelId="{CBEC3CB9-B570-994F-813F-0DF0751CC5E1}" type="sibTrans" cxnId="{71BC6B67-435A-3242-8131-6BA8C776E41D}">
      <dgm:prSet/>
      <dgm:spPr/>
      <dgm:t>
        <a:bodyPr/>
        <a:lstStyle/>
        <a:p>
          <a:endParaRPr lang="en-US"/>
        </a:p>
      </dgm:t>
    </dgm:pt>
    <dgm:pt modelId="{592DABB1-7EE4-FC42-9B3D-24C8AD98C1F2}">
      <dgm:prSet phldrT="[Text]" custT="1"/>
      <dgm:spPr/>
      <dgm:t>
        <a:bodyPr/>
        <a:lstStyle/>
        <a:p>
          <a:r>
            <a:rPr lang="en-US" sz="1800" dirty="0"/>
            <a:t>Learning Invitation</a:t>
          </a:r>
        </a:p>
      </dgm:t>
      <dgm:extLst>
        <a:ext uri="{E40237B7-FDA0-4F09-8148-C483321AD2D9}">
          <dgm14:cNvPr xmlns:dgm14="http://schemas.microsoft.com/office/drawing/2010/diagram" id="0" name="" descr="Cultural/ family interest,  practice or lifeway&#10; Learning Invitation&#10; Learning Invitation&#10; Learning Invitation&#10;"/>
        </a:ext>
      </dgm:extLst>
    </dgm:pt>
    <dgm:pt modelId="{7D25C910-2862-D942-A226-2460E4340F7B}" type="parTrans" cxnId="{804852D7-7D33-C54C-8EF3-A54F7D2EE7C9}">
      <dgm:prSet/>
      <dgm:spPr/>
      <dgm:t>
        <a:bodyPr/>
        <a:lstStyle/>
        <a:p>
          <a:endParaRPr lang="en-US"/>
        </a:p>
      </dgm:t>
    </dgm:pt>
    <dgm:pt modelId="{6E60B11F-C325-D54F-8A60-6F3605539D30}" type="sibTrans" cxnId="{804852D7-7D33-C54C-8EF3-A54F7D2EE7C9}">
      <dgm:prSet/>
      <dgm:spPr/>
      <dgm:t>
        <a:bodyPr/>
        <a:lstStyle/>
        <a:p>
          <a:endParaRPr lang="en-US"/>
        </a:p>
      </dgm:t>
    </dgm:pt>
    <dgm:pt modelId="{DB79D342-E89F-394F-9F0E-43B2B22A9D14}">
      <dgm:prSet phldrT="[Text]" custT="1"/>
      <dgm:spPr/>
      <dgm:t>
        <a:bodyPr/>
        <a:lstStyle/>
        <a:p>
          <a:r>
            <a:rPr lang="en-US" sz="1800" dirty="0"/>
            <a:t>Learning Invitation</a:t>
          </a:r>
        </a:p>
      </dgm:t>
      <dgm:extLst>
        <a:ext uri="{E40237B7-FDA0-4F09-8148-C483321AD2D9}">
          <dgm14:cNvPr xmlns:dgm14="http://schemas.microsoft.com/office/drawing/2010/diagram" id="0" name="" descr="Cultural/ family interest,  practice or lifeway&#10; Learning Invitation&#10; Learning Invitation&#10; Learning Invitation&#10;"/>
        </a:ext>
      </dgm:extLst>
    </dgm:pt>
    <dgm:pt modelId="{F925729B-845E-8A4A-9462-042D48607B85}" type="parTrans" cxnId="{76B8F045-B0C1-0343-A765-ACA5FCFD7365}">
      <dgm:prSet/>
      <dgm:spPr/>
      <dgm:t>
        <a:bodyPr/>
        <a:lstStyle/>
        <a:p>
          <a:endParaRPr lang="en-US"/>
        </a:p>
      </dgm:t>
    </dgm:pt>
    <dgm:pt modelId="{227D3C7A-99BD-F141-8065-B03259094C76}" type="sibTrans" cxnId="{76B8F045-B0C1-0343-A765-ACA5FCFD7365}">
      <dgm:prSet/>
      <dgm:spPr/>
      <dgm:t>
        <a:bodyPr/>
        <a:lstStyle/>
        <a:p>
          <a:endParaRPr lang="en-US"/>
        </a:p>
      </dgm:t>
    </dgm:pt>
    <dgm:pt modelId="{F9BE2957-A73A-1F4E-938D-FD88DFFDD984}">
      <dgm:prSet phldrT="[Text]"/>
      <dgm:spPr/>
      <dgm:t>
        <a:bodyPr/>
        <a:lstStyle/>
        <a:p>
          <a:endParaRPr lang="en-US" dirty="0"/>
        </a:p>
      </dgm:t>
    </dgm:pt>
    <dgm:pt modelId="{DAFC92B5-9790-1641-BB50-E0D4540BF12A}" type="parTrans" cxnId="{EA2619F6-C5E4-5C40-9F5B-38BDA194BA84}">
      <dgm:prSet/>
      <dgm:spPr/>
      <dgm:t>
        <a:bodyPr/>
        <a:lstStyle/>
        <a:p>
          <a:endParaRPr lang="en-US"/>
        </a:p>
      </dgm:t>
    </dgm:pt>
    <dgm:pt modelId="{E6E60508-60D3-8742-AAA6-C74068B20A1C}" type="sibTrans" cxnId="{EA2619F6-C5E4-5C40-9F5B-38BDA194BA84}">
      <dgm:prSet/>
      <dgm:spPr/>
      <dgm:t>
        <a:bodyPr/>
        <a:lstStyle/>
        <a:p>
          <a:endParaRPr lang="en-US"/>
        </a:p>
      </dgm:t>
    </dgm:pt>
    <dgm:pt modelId="{32980594-BC7D-D746-8ECA-1B5A2FABDE94}" type="pres">
      <dgm:prSet presAssocID="{9A767253-B183-F34E-A47A-46EC62EA5D5B}" presName="cycle" presStyleCnt="0">
        <dgm:presLayoutVars>
          <dgm:chMax val="1"/>
          <dgm:dir/>
          <dgm:animLvl val="ctr"/>
          <dgm:resizeHandles val="exact"/>
        </dgm:presLayoutVars>
      </dgm:prSet>
      <dgm:spPr/>
    </dgm:pt>
    <dgm:pt modelId="{0C80254B-90F8-F849-9A20-16AEFE901215}" type="pres">
      <dgm:prSet presAssocID="{E5C5B079-ACB3-1342-A4BC-B9AB3BE8DBFA}" presName="centerShape" presStyleLbl="node0" presStyleIdx="0" presStyleCnt="1" custScaleX="144903" custScaleY="144521"/>
      <dgm:spPr/>
    </dgm:pt>
    <dgm:pt modelId="{63CF9FA1-1387-8249-87D2-0D20F1AD5D18}" type="pres">
      <dgm:prSet presAssocID="{6FACCE20-3783-CC4E-8C21-DC146201B721}" presName="Name9" presStyleLbl="parChTrans1D2" presStyleIdx="0" presStyleCnt="3"/>
      <dgm:spPr/>
    </dgm:pt>
    <dgm:pt modelId="{AD32A768-65FC-6749-BB32-9B0074A09E9B}" type="pres">
      <dgm:prSet presAssocID="{6FACCE20-3783-CC4E-8C21-DC146201B721}" presName="connTx" presStyleLbl="parChTrans1D2" presStyleIdx="0" presStyleCnt="3"/>
      <dgm:spPr/>
    </dgm:pt>
    <dgm:pt modelId="{BFB59401-3856-5B41-9C30-EC760073C77F}" type="pres">
      <dgm:prSet presAssocID="{A46CB6F3-5D74-E04F-B61A-8C85F2938204}" presName="node" presStyleLbl="node1" presStyleIdx="0" presStyleCnt="3" custScaleX="125295" custScaleY="122023">
        <dgm:presLayoutVars>
          <dgm:bulletEnabled val="1"/>
        </dgm:presLayoutVars>
      </dgm:prSet>
      <dgm:spPr/>
    </dgm:pt>
    <dgm:pt modelId="{0ABEEE77-5B0A-664E-A9FD-F2399D90271A}" type="pres">
      <dgm:prSet presAssocID="{7D25C910-2862-D942-A226-2460E4340F7B}" presName="Name9" presStyleLbl="parChTrans1D2" presStyleIdx="1" presStyleCnt="3"/>
      <dgm:spPr/>
    </dgm:pt>
    <dgm:pt modelId="{32F3B43A-F3B8-224E-8A2A-B2DDC339EC04}" type="pres">
      <dgm:prSet presAssocID="{7D25C910-2862-D942-A226-2460E4340F7B}" presName="connTx" presStyleLbl="parChTrans1D2" presStyleIdx="1" presStyleCnt="3"/>
      <dgm:spPr/>
    </dgm:pt>
    <dgm:pt modelId="{A4A1B8B1-ACA3-6B4F-8880-09341EDE3A44}" type="pres">
      <dgm:prSet presAssocID="{592DABB1-7EE4-FC42-9B3D-24C8AD98C1F2}" presName="node" presStyleLbl="node1" presStyleIdx="1" presStyleCnt="3" custScaleX="125295" custScaleY="122023">
        <dgm:presLayoutVars>
          <dgm:bulletEnabled val="1"/>
        </dgm:presLayoutVars>
      </dgm:prSet>
      <dgm:spPr/>
    </dgm:pt>
    <dgm:pt modelId="{EAEC2F8E-CDF2-1242-AC0E-3B86EA95D085}" type="pres">
      <dgm:prSet presAssocID="{F925729B-845E-8A4A-9462-042D48607B85}" presName="Name9" presStyleLbl="parChTrans1D2" presStyleIdx="2" presStyleCnt="3"/>
      <dgm:spPr/>
    </dgm:pt>
    <dgm:pt modelId="{ADA1BDA4-6FB8-6C48-A70B-FD1C2A90F4FB}" type="pres">
      <dgm:prSet presAssocID="{F925729B-845E-8A4A-9462-042D48607B85}" presName="connTx" presStyleLbl="parChTrans1D2" presStyleIdx="2" presStyleCnt="3"/>
      <dgm:spPr/>
    </dgm:pt>
    <dgm:pt modelId="{86106912-7D7C-734B-A5DD-C5E46FF16501}" type="pres">
      <dgm:prSet presAssocID="{DB79D342-E89F-394F-9F0E-43B2B22A9D14}" presName="node" presStyleLbl="node1" presStyleIdx="2" presStyleCnt="3" custScaleX="125295" custScaleY="122023">
        <dgm:presLayoutVars>
          <dgm:bulletEnabled val="1"/>
        </dgm:presLayoutVars>
      </dgm:prSet>
      <dgm:spPr/>
    </dgm:pt>
  </dgm:ptLst>
  <dgm:cxnLst>
    <dgm:cxn modelId="{47E96D07-518B-4F44-B233-A2E32FC25FA1}" type="presOf" srcId="{DB79D342-E89F-394F-9F0E-43B2B22A9D14}" destId="{86106912-7D7C-734B-A5DD-C5E46FF16501}" srcOrd="0" destOrd="0" presId="urn:microsoft.com/office/officeart/2005/8/layout/radial1"/>
    <dgm:cxn modelId="{137BA20C-8CC9-4D43-AB1E-917DEA4A6A20}" type="presOf" srcId="{9A767253-B183-F34E-A47A-46EC62EA5D5B}" destId="{32980594-BC7D-D746-8ECA-1B5A2FABDE94}" srcOrd="0" destOrd="0" presId="urn:microsoft.com/office/officeart/2005/8/layout/radial1"/>
    <dgm:cxn modelId="{EEE0550D-2064-7A41-8815-2673B0398E92}" type="presOf" srcId="{E5C5B079-ACB3-1342-A4BC-B9AB3BE8DBFA}" destId="{0C80254B-90F8-F849-9A20-16AEFE901215}" srcOrd="0" destOrd="0" presId="urn:microsoft.com/office/officeart/2005/8/layout/radial1"/>
    <dgm:cxn modelId="{94A42F22-DB07-7B44-BEC6-30CB77FC3375}" type="presOf" srcId="{6FACCE20-3783-CC4E-8C21-DC146201B721}" destId="{63CF9FA1-1387-8249-87D2-0D20F1AD5D18}" srcOrd="0" destOrd="0" presId="urn:microsoft.com/office/officeart/2005/8/layout/radial1"/>
    <dgm:cxn modelId="{A02EBD23-6CFD-2E4B-A590-9F8060857C7C}" srcId="{9A767253-B183-F34E-A47A-46EC62EA5D5B}" destId="{E5C5B079-ACB3-1342-A4BC-B9AB3BE8DBFA}" srcOrd="0" destOrd="0" parTransId="{CEFF57B6-AC36-2D4D-8A4E-2A77D14EB766}" sibTransId="{3068A24D-3374-E44D-9595-73CEC4A2D293}"/>
    <dgm:cxn modelId="{BF51BE26-0E99-CC4C-84B3-93A086FF599A}" type="presOf" srcId="{592DABB1-7EE4-FC42-9B3D-24C8AD98C1F2}" destId="{A4A1B8B1-ACA3-6B4F-8880-09341EDE3A44}" srcOrd="0" destOrd="0" presId="urn:microsoft.com/office/officeart/2005/8/layout/radial1"/>
    <dgm:cxn modelId="{DDA9755B-070A-2B49-A865-52007A7C5B50}" type="presOf" srcId="{F925729B-845E-8A4A-9462-042D48607B85}" destId="{ADA1BDA4-6FB8-6C48-A70B-FD1C2A90F4FB}" srcOrd="1" destOrd="0" presId="urn:microsoft.com/office/officeart/2005/8/layout/radial1"/>
    <dgm:cxn modelId="{76B8F045-B0C1-0343-A765-ACA5FCFD7365}" srcId="{E5C5B079-ACB3-1342-A4BC-B9AB3BE8DBFA}" destId="{DB79D342-E89F-394F-9F0E-43B2B22A9D14}" srcOrd="2" destOrd="0" parTransId="{F925729B-845E-8A4A-9462-042D48607B85}" sibTransId="{227D3C7A-99BD-F141-8065-B03259094C76}"/>
    <dgm:cxn modelId="{71BC6B67-435A-3242-8131-6BA8C776E41D}" srcId="{E5C5B079-ACB3-1342-A4BC-B9AB3BE8DBFA}" destId="{A46CB6F3-5D74-E04F-B61A-8C85F2938204}" srcOrd="0" destOrd="0" parTransId="{6FACCE20-3783-CC4E-8C21-DC146201B721}" sibTransId="{CBEC3CB9-B570-994F-813F-0DF0751CC5E1}"/>
    <dgm:cxn modelId="{A3F68A8D-C6BB-F84E-8602-1223FBB5D88F}" type="presOf" srcId="{A46CB6F3-5D74-E04F-B61A-8C85F2938204}" destId="{BFB59401-3856-5B41-9C30-EC760073C77F}" srcOrd="0" destOrd="0" presId="urn:microsoft.com/office/officeart/2005/8/layout/radial1"/>
    <dgm:cxn modelId="{E4F67A94-FDC1-9249-B537-A3ED33AE9FF7}" type="presOf" srcId="{6FACCE20-3783-CC4E-8C21-DC146201B721}" destId="{AD32A768-65FC-6749-BB32-9B0074A09E9B}" srcOrd="1" destOrd="0" presId="urn:microsoft.com/office/officeart/2005/8/layout/radial1"/>
    <dgm:cxn modelId="{E5709CAF-0ABF-DE47-9718-1625F32593A3}" type="presOf" srcId="{F925729B-845E-8A4A-9462-042D48607B85}" destId="{EAEC2F8E-CDF2-1242-AC0E-3B86EA95D085}" srcOrd="0" destOrd="0" presId="urn:microsoft.com/office/officeart/2005/8/layout/radial1"/>
    <dgm:cxn modelId="{F4ECA7B7-4CAD-AC47-8FEE-6D1B181A89E8}" type="presOf" srcId="{7D25C910-2862-D942-A226-2460E4340F7B}" destId="{0ABEEE77-5B0A-664E-A9FD-F2399D90271A}" srcOrd="0" destOrd="0" presId="urn:microsoft.com/office/officeart/2005/8/layout/radial1"/>
    <dgm:cxn modelId="{246772D1-8888-4A4B-B866-31A895EF2CEC}" type="presOf" srcId="{7D25C910-2862-D942-A226-2460E4340F7B}" destId="{32F3B43A-F3B8-224E-8A2A-B2DDC339EC04}" srcOrd="1" destOrd="0" presId="urn:microsoft.com/office/officeart/2005/8/layout/radial1"/>
    <dgm:cxn modelId="{804852D7-7D33-C54C-8EF3-A54F7D2EE7C9}" srcId="{E5C5B079-ACB3-1342-A4BC-B9AB3BE8DBFA}" destId="{592DABB1-7EE4-FC42-9B3D-24C8AD98C1F2}" srcOrd="1" destOrd="0" parTransId="{7D25C910-2862-D942-A226-2460E4340F7B}" sibTransId="{6E60B11F-C325-D54F-8A60-6F3605539D30}"/>
    <dgm:cxn modelId="{EA2619F6-C5E4-5C40-9F5B-38BDA194BA84}" srcId="{9A767253-B183-F34E-A47A-46EC62EA5D5B}" destId="{F9BE2957-A73A-1F4E-938D-FD88DFFDD984}" srcOrd="1" destOrd="0" parTransId="{DAFC92B5-9790-1641-BB50-E0D4540BF12A}" sibTransId="{E6E60508-60D3-8742-AAA6-C74068B20A1C}"/>
    <dgm:cxn modelId="{33EECA99-D9A3-C04C-AF30-E79FE8CFBC19}" type="presParOf" srcId="{32980594-BC7D-D746-8ECA-1B5A2FABDE94}" destId="{0C80254B-90F8-F849-9A20-16AEFE901215}" srcOrd="0" destOrd="0" presId="urn:microsoft.com/office/officeart/2005/8/layout/radial1"/>
    <dgm:cxn modelId="{8687D84E-4B93-F544-B878-DF2FA19448A6}" type="presParOf" srcId="{32980594-BC7D-D746-8ECA-1B5A2FABDE94}" destId="{63CF9FA1-1387-8249-87D2-0D20F1AD5D18}" srcOrd="1" destOrd="0" presId="urn:microsoft.com/office/officeart/2005/8/layout/radial1"/>
    <dgm:cxn modelId="{671A42CA-37AF-5141-B793-9C4A5E9B6E80}" type="presParOf" srcId="{63CF9FA1-1387-8249-87D2-0D20F1AD5D18}" destId="{AD32A768-65FC-6749-BB32-9B0074A09E9B}" srcOrd="0" destOrd="0" presId="urn:microsoft.com/office/officeart/2005/8/layout/radial1"/>
    <dgm:cxn modelId="{D4E60B17-9467-F247-B28C-857C563334C0}" type="presParOf" srcId="{32980594-BC7D-D746-8ECA-1B5A2FABDE94}" destId="{BFB59401-3856-5B41-9C30-EC760073C77F}" srcOrd="2" destOrd="0" presId="urn:microsoft.com/office/officeart/2005/8/layout/radial1"/>
    <dgm:cxn modelId="{7E31BF40-3F35-7440-883E-C3555F92B1DC}" type="presParOf" srcId="{32980594-BC7D-D746-8ECA-1B5A2FABDE94}" destId="{0ABEEE77-5B0A-664E-A9FD-F2399D90271A}" srcOrd="3" destOrd="0" presId="urn:microsoft.com/office/officeart/2005/8/layout/radial1"/>
    <dgm:cxn modelId="{2223F505-B83B-8247-8995-7DD6E6FE1719}" type="presParOf" srcId="{0ABEEE77-5B0A-664E-A9FD-F2399D90271A}" destId="{32F3B43A-F3B8-224E-8A2A-B2DDC339EC04}" srcOrd="0" destOrd="0" presId="urn:microsoft.com/office/officeart/2005/8/layout/radial1"/>
    <dgm:cxn modelId="{E1EC946C-DFB9-454A-8826-881B55BCE3F2}" type="presParOf" srcId="{32980594-BC7D-D746-8ECA-1B5A2FABDE94}" destId="{A4A1B8B1-ACA3-6B4F-8880-09341EDE3A44}" srcOrd="4" destOrd="0" presId="urn:microsoft.com/office/officeart/2005/8/layout/radial1"/>
    <dgm:cxn modelId="{FF767904-8C9C-5A49-8569-87C4C8D19020}" type="presParOf" srcId="{32980594-BC7D-D746-8ECA-1B5A2FABDE94}" destId="{EAEC2F8E-CDF2-1242-AC0E-3B86EA95D085}" srcOrd="5" destOrd="0" presId="urn:microsoft.com/office/officeart/2005/8/layout/radial1"/>
    <dgm:cxn modelId="{AEA238B2-87CA-B04E-AAF2-2AAD84A4175F}" type="presParOf" srcId="{EAEC2F8E-CDF2-1242-AC0E-3B86EA95D085}" destId="{ADA1BDA4-6FB8-6C48-A70B-FD1C2A90F4FB}" srcOrd="0" destOrd="0" presId="urn:microsoft.com/office/officeart/2005/8/layout/radial1"/>
    <dgm:cxn modelId="{09A5056C-722A-FC4D-8536-E5CC7542F15C}" type="presParOf" srcId="{32980594-BC7D-D746-8ECA-1B5A2FABDE94}" destId="{86106912-7D7C-734B-A5DD-C5E46FF16501}" srcOrd="6"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80254B-90F8-F849-9A20-16AEFE901215}">
      <dsp:nvSpPr>
        <dsp:cNvPr id="0" name=""/>
        <dsp:cNvSpPr/>
      </dsp:nvSpPr>
      <dsp:spPr>
        <a:xfrm>
          <a:off x="1170388" y="1801627"/>
          <a:ext cx="1850875" cy="184599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Cultural/ family interest,  practice or lifeway</a:t>
          </a:r>
        </a:p>
      </dsp:txBody>
      <dsp:txXfrm>
        <a:off x="1441442" y="2071967"/>
        <a:ext cx="1308767" cy="1305315"/>
      </dsp:txXfrm>
    </dsp:sp>
    <dsp:sp modelId="{63CF9FA1-1387-8249-87D2-0D20F1AD5D18}">
      <dsp:nvSpPr>
        <dsp:cNvPr id="0" name=""/>
        <dsp:cNvSpPr/>
      </dsp:nvSpPr>
      <dsp:spPr>
        <a:xfrm rot="5400000">
          <a:off x="2076522" y="1793506"/>
          <a:ext cx="38608" cy="54851"/>
        </a:xfrm>
        <a:custGeom>
          <a:avLst/>
          <a:gdLst/>
          <a:ahLst/>
          <a:cxnLst/>
          <a:rect l="0" t="0" r="0" b="0"/>
          <a:pathLst>
            <a:path>
              <a:moveTo>
                <a:pt x="0" y="27425"/>
              </a:moveTo>
              <a:lnTo>
                <a:pt x="38608" y="2742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94861" y="1819966"/>
        <a:ext cx="1930" cy="1930"/>
      </dsp:txXfrm>
    </dsp:sp>
    <dsp:sp modelId="{BFB59401-3856-5B41-9C30-EC760073C77F}">
      <dsp:nvSpPr>
        <dsp:cNvPr id="0" name=""/>
        <dsp:cNvSpPr/>
      </dsp:nvSpPr>
      <dsp:spPr>
        <a:xfrm>
          <a:off x="1295617" y="281611"/>
          <a:ext cx="1600418" cy="155862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Learning Invitation</a:t>
          </a:r>
        </a:p>
      </dsp:txBody>
      <dsp:txXfrm>
        <a:off x="1529993" y="509866"/>
        <a:ext cx="1131666" cy="1102114"/>
      </dsp:txXfrm>
    </dsp:sp>
    <dsp:sp modelId="{0ABEEE77-5B0A-664E-A9FD-F2399D90271A}">
      <dsp:nvSpPr>
        <dsp:cNvPr id="0" name=""/>
        <dsp:cNvSpPr/>
      </dsp:nvSpPr>
      <dsp:spPr>
        <a:xfrm rot="12600000">
          <a:off x="2844545" y="3145624"/>
          <a:ext cx="55951" cy="54851"/>
        </a:xfrm>
        <a:custGeom>
          <a:avLst/>
          <a:gdLst/>
          <a:ahLst/>
          <a:cxnLst/>
          <a:rect l="0" t="0" r="0" b="0"/>
          <a:pathLst>
            <a:path>
              <a:moveTo>
                <a:pt x="0" y="27425"/>
              </a:moveTo>
              <a:lnTo>
                <a:pt x="55951" y="2742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871122" y="3171651"/>
        <a:ext cx="2797" cy="2797"/>
      </dsp:txXfrm>
    </dsp:sp>
    <dsp:sp modelId="{A4A1B8B1-ACA3-6B4F-8880-09341EDE3A44}">
      <dsp:nvSpPr>
        <dsp:cNvPr id="0" name=""/>
        <dsp:cNvSpPr/>
      </dsp:nvSpPr>
      <dsp:spPr>
        <a:xfrm>
          <a:off x="2736425" y="2777164"/>
          <a:ext cx="1600418" cy="155862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Learning Invitation</a:t>
          </a:r>
        </a:p>
      </dsp:txBody>
      <dsp:txXfrm>
        <a:off x="2970801" y="3005419"/>
        <a:ext cx="1131666" cy="1102114"/>
      </dsp:txXfrm>
    </dsp:sp>
    <dsp:sp modelId="{EAEC2F8E-CDF2-1242-AC0E-3B86EA95D085}">
      <dsp:nvSpPr>
        <dsp:cNvPr id="0" name=""/>
        <dsp:cNvSpPr/>
      </dsp:nvSpPr>
      <dsp:spPr>
        <a:xfrm rot="19800000">
          <a:off x="1291155" y="3145624"/>
          <a:ext cx="55951" cy="54851"/>
        </a:xfrm>
        <a:custGeom>
          <a:avLst/>
          <a:gdLst/>
          <a:ahLst/>
          <a:cxnLst/>
          <a:rect l="0" t="0" r="0" b="0"/>
          <a:pathLst>
            <a:path>
              <a:moveTo>
                <a:pt x="0" y="27425"/>
              </a:moveTo>
              <a:lnTo>
                <a:pt x="55951" y="2742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317732" y="3171651"/>
        <a:ext cx="2797" cy="2797"/>
      </dsp:txXfrm>
    </dsp:sp>
    <dsp:sp modelId="{86106912-7D7C-734B-A5DD-C5E46FF16501}">
      <dsp:nvSpPr>
        <dsp:cNvPr id="0" name=""/>
        <dsp:cNvSpPr/>
      </dsp:nvSpPr>
      <dsp:spPr>
        <a:xfrm>
          <a:off x="-145190" y="2777164"/>
          <a:ext cx="1600418" cy="155862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Learning Invitation</a:t>
          </a:r>
        </a:p>
      </dsp:txBody>
      <dsp:txXfrm>
        <a:off x="89186" y="3005419"/>
        <a:ext cx="1131666" cy="1102114"/>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 charset="0"/>
                <a:ea typeface="Arial" pitchFamily="-1" charset="0"/>
                <a:cs typeface="Arial" pitchFamily="-1" charset="0"/>
              </a:defRPr>
            </a:lvl1pPr>
          </a:lstStyle>
          <a:p>
            <a:pPr>
              <a:defRPr/>
            </a:pPr>
            <a:fld id="{A001EEBE-5CD1-F346-9831-868BAB251734}" type="datetime1">
              <a:rPr lang="en-US"/>
              <a:pPr>
                <a:defRPr/>
              </a:pPr>
              <a:t>4/10/2019</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1216C831-64CA-4A47-80A9-A1E4579EA614}" type="slidenum">
              <a:rPr lang="en-US" altLang="x-none"/>
              <a:pPr/>
              <a:t>‹#›</a:t>
            </a:fld>
            <a:endParaRPr lang="en-US" altLang="x-none"/>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 charset="0"/>
                <a:ea typeface="Arial" pitchFamily="-1" charset="0"/>
                <a:cs typeface="Arial" pitchFamily="-1" charset="0"/>
              </a:defRPr>
            </a:lvl1pPr>
          </a:lstStyle>
          <a:p>
            <a:pPr>
              <a:defRPr/>
            </a:pPr>
            <a:fld id="{64A4A831-9C36-7C45-B982-E2DEDA032506}" type="datetime1">
              <a:rPr lang="en-US"/>
              <a:pPr>
                <a:defRPr/>
              </a:pPr>
              <a:t>4/10/2019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E194CC6E-227E-8C4F-853D-39760C667CBA}" type="slidenum">
              <a:rPr lang="en-US" altLang="x-none"/>
              <a:pPr/>
              <a:t>‹#›</a:t>
            </a:fld>
            <a:endParaRPr lang="en-US" altLang="x-none"/>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1pPr>
    <a:lvl2pPr marL="4572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2pPr>
    <a:lvl3pPr marL="9144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3pPr>
    <a:lvl4pPr marL="13716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4pPr>
    <a:lvl5pPr marL="18288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94CC6E-227E-8C4F-853D-39760C667CBA}" type="slidenum">
              <a:rPr lang="en-US" altLang="x-none" smtClean="0"/>
              <a:pPr/>
              <a:t>1</a:t>
            </a:fld>
            <a:endParaRPr lang="en-US" altLang="x-none"/>
          </a:p>
        </p:txBody>
      </p:sp>
    </p:spTree>
    <p:extLst>
      <p:ext uri="{BB962C8B-B14F-4D97-AF65-F5344CB8AC3E}">
        <p14:creationId xmlns:p14="http://schemas.microsoft.com/office/powerpoint/2010/main" val="629605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94CC6E-227E-8C4F-853D-39760C667CBA}" type="slidenum">
              <a:rPr lang="en-US" altLang="x-none" smtClean="0"/>
              <a:pPr/>
              <a:t>10</a:t>
            </a:fld>
            <a:endParaRPr lang="en-US" altLang="x-none"/>
          </a:p>
        </p:txBody>
      </p:sp>
    </p:spTree>
    <p:extLst>
      <p:ext uri="{BB962C8B-B14F-4D97-AF65-F5344CB8AC3E}">
        <p14:creationId xmlns:p14="http://schemas.microsoft.com/office/powerpoint/2010/main" val="2998226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dirty="0"/>
              <a:t>It is critical to consider the child’s communication in all the languages that he or she is learning to have an accurate picture of a child’s knowledge and skills. Young children, including children with disabilities, can successfully learn two or more languages. Learning two or more languages has linguistic, social, cognitive, academic, and cultural benefits. The path to learning one language shares many similarities with the path to learning two or more languages. </a:t>
            </a:r>
          </a:p>
          <a:p>
            <a:pPr defTabSz="966612">
              <a:defRPr/>
            </a:pPr>
            <a:endParaRPr lang="en-US" dirty="0"/>
          </a:p>
          <a:p>
            <a:r>
              <a:rPr lang="en-US" dirty="0"/>
              <a:t>Early childhood educators need to be knowledgeable about: </a:t>
            </a:r>
          </a:p>
          <a:p>
            <a:pPr marL="181240" indent="-181240">
              <a:buFont typeface="Arial" panose="020B0604020202020204" pitchFamily="34" charset="0"/>
              <a:buChar char="•"/>
            </a:pPr>
            <a:r>
              <a:rPr lang="en-US" dirty="0"/>
              <a:t>The role of the home language </a:t>
            </a:r>
          </a:p>
          <a:p>
            <a:pPr marL="181240" indent="-181240">
              <a:buFont typeface="Arial" panose="020B0604020202020204" pitchFamily="34" charset="0"/>
              <a:buChar char="•"/>
            </a:pPr>
            <a:r>
              <a:rPr lang="en-US" dirty="0"/>
              <a:t>The influence of cultural values </a:t>
            </a:r>
          </a:p>
          <a:p>
            <a:pPr marL="181240" indent="-181240">
              <a:buFont typeface="Arial" panose="020B0604020202020204" pitchFamily="34" charset="0"/>
              <a:buChar char="•"/>
            </a:pPr>
            <a:r>
              <a:rPr lang="en-US" dirty="0"/>
              <a:t>Stages of second language development </a:t>
            </a:r>
          </a:p>
          <a:p>
            <a:r>
              <a:rPr lang="en-US" dirty="0"/>
              <a:t>(Preschool Curriculum Framework, Volume 1 (PCF), Vol. 1, p. 179)</a:t>
            </a:r>
          </a:p>
          <a:p>
            <a:endParaRPr lang="en-US" dirty="0"/>
          </a:p>
          <a:p>
            <a:endParaRPr lang="en-US" dirty="0"/>
          </a:p>
          <a:p>
            <a:r>
              <a:rPr lang="en-US" dirty="0"/>
              <a:t> </a:t>
            </a:r>
          </a:p>
          <a:p>
            <a:endParaRPr lang="en-US" dirty="0"/>
          </a:p>
        </p:txBody>
      </p:sp>
      <p:sp>
        <p:nvSpPr>
          <p:cNvPr id="4" name="Slide Number Placeholder 3"/>
          <p:cNvSpPr>
            <a:spLocks noGrp="1"/>
          </p:cNvSpPr>
          <p:nvPr>
            <p:ph type="sldNum" sz="quarter" idx="5"/>
          </p:nvPr>
        </p:nvSpPr>
        <p:spPr/>
        <p:txBody>
          <a:bodyPr/>
          <a:lstStyle/>
          <a:p>
            <a:fld id="{442DCFEB-7EA7-7B43-A5BF-418E8D33CF72}" type="slidenum">
              <a:rPr lang="en-US" smtClean="0"/>
              <a:t>11</a:t>
            </a:fld>
            <a:endParaRPr lang="en-US"/>
          </a:p>
        </p:txBody>
      </p:sp>
    </p:spTree>
    <p:extLst>
      <p:ext uri="{BB962C8B-B14F-4D97-AF65-F5344CB8AC3E}">
        <p14:creationId xmlns:p14="http://schemas.microsoft.com/office/powerpoint/2010/main" val="3404066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6AD7B819-59D1-5346-9923-AF776D31B704}" type="slidenum">
              <a:rPr lang="en-US" sz="1200">
                <a:ea typeface="ＭＳ Ｐゴシック" pitchFamily="-84" charset="-128"/>
                <a:cs typeface="ＭＳ Ｐゴシック" pitchFamily="-84" charset="-128"/>
              </a:rPr>
              <a:pPr algn="r"/>
              <a:t>12</a:t>
            </a:fld>
            <a:endParaRPr lang="en-US" sz="1200">
              <a:ea typeface="ＭＳ Ｐゴシック" pitchFamily="-84" charset="-128"/>
              <a:cs typeface="ＭＳ Ｐゴシック" pitchFamily="-84" charset="-128"/>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0"/>
                <a:cs typeface="ＭＳ Ｐゴシック" charset="0"/>
              </a:rPr>
              <a:t>Overall, research indicates that learning and speaking more than one language bequeaths a cognitive advantage in a variety of tasks that is detectable as early as seven months of age (Kovacs and </a:t>
            </a:r>
            <a:r>
              <a:rPr lang="en-US" sz="1200" kern="1200" dirty="0" err="1">
                <a:solidFill>
                  <a:schemeClr val="tx1"/>
                </a:solidFill>
                <a:effectLst/>
                <a:latin typeface="Arial" charset="0"/>
                <a:ea typeface="ＭＳ Ｐゴシック" charset="0"/>
                <a:cs typeface="ＭＳ Ｐゴシック" charset="0"/>
              </a:rPr>
              <a:t>Mehler</a:t>
            </a:r>
            <a:r>
              <a:rPr lang="en-US" sz="1200" kern="1200" dirty="0">
                <a:solidFill>
                  <a:schemeClr val="tx1"/>
                </a:solidFill>
                <a:effectLst/>
                <a:latin typeface="Arial" charset="0"/>
                <a:ea typeface="ＭＳ Ｐゴシック" charset="0"/>
                <a:cs typeface="ＭＳ Ｐゴシック" charset="0"/>
              </a:rPr>
              <a:t> 2009 as cited in </a:t>
            </a:r>
            <a:r>
              <a:rPr lang="en-US" sz="1200" i="1" kern="1200" dirty="0">
                <a:solidFill>
                  <a:schemeClr val="tx1"/>
                </a:solidFill>
                <a:effectLst/>
                <a:latin typeface="Arial" charset="0"/>
                <a:ea typeface="ＭＳ Ｐゴシック" charset="0"/>
                <a:cs typeface="ＭＳ Ｐゴシック" charset="0"/>
              </a:rPr>
              <a:t>California’s Best Practices for Young Dual Language Learners</a:t>
            </a:r>
            <a:r>
              <a:rPr lang="en-US" i="1" dirty="0">
                <a:latin typeface="Arial" charset="0"/>
                <a:ea typeface="ＭＳ Ｐゴシック" charset="0"/>
                <a:cs typeface="ＭＳ Ｐゴシック" charset="0"/>
              </a:rPr>
              <a:t> </a:t>
            </a:r>
            <a:r>
              <a:rPr lang="en-US" sz="1200" i="1" kern="1200" dirty="0">
                <a:solidFill>
                  <a:schemeClr val="tx1"/>
                </a:solidFill>
                <a:effectLst/>
                <a:latin typeface="Arial" charset="0"/>
                <a:ea typeface="ＭＳ Ｐゴシック" charset="0"/>
                <a:cs typeface="ＭＳ Ｐゴシック" charset="0"/>
              </a:rPr>
              <a:t>Research Overview Papers</a:t>
            </a:r>
            <a:r>
              <a:rPr lang="en-US" dirty="0"/>
              <a:t>) that</a:t>
            </a:r>
            <a:r>
              <a:rPr lang="en-US" sz="1200" kern="1200" dirty="0">
                <a:solidFill>
                  <a:schemeClr val="tx1"/>
                </a:solidFill>
                <a:effectLst/>
                <a:latin typeface="Arial" charset="0"/>
                <a:ea typeface="ＭＳ Ｐゴシック" charset="0"/>
                <a:cs typeface="ＭＳ Ｐゴシック" charset="0"/>
              </a:rPr>
              <a:t> persists throughout childhood to adulthood, and even offers some protection against symptoms of Alzheimer’s dementia (Craik, Bialystok, and Freedman 2010 as cited in </a:t>
            </a:r>
            <a:r>
              <a:rPr lang="en-US" sz="1200" i="1" kern="1200" dirty="0">
                <a:solidFill>
                  <a:schemeClr val="tx1"/>
                </a:solidFill>
                <a:effectLst/>
                <a:latin typeface="Arial" charset="0"/>
                <a:ea typeface="ＭＳ Ｐゴシック" charset="0"/>
                <a:cs typeface="ＭＳ Ｐゴシック" charset="0"/>
              </a:rPr>
              <a:t>California’s Best Practices for Young Dual Language Learners Research Overview Papers</a:t>
            </a:r>
            <a:r>
              <a:rPr lang="en-US" sz="1200" kern="1200" dirty="0">
                <a:solidFill>
                  <a:schemeClr val="tx1"/>
                </a:solidFill>
                <a:effectLst/>
                <a:latin typeface="Arial" charset="0"/>
                <a:ea typeface="ＭＳ Ｐゴシック" charset="0"/>
                <a:cs typeface="ＭＳ Ｐゴシック" charset="0"/>
              </a:rPr>
              <a:t>). </a:t>
            </a:r>
            <a:endParaRPr lang="en-US" dirty="0"/>
          </a:p>
          <a:p>
            <a:pPr eaLnBrk="1" hangingPunct="1"/>
            <a:endParaRPr lang="en-US" dirty="0">
              <a:latin typeface="Arial" pitchFamily="-84" charset="0"/>
              <a:ea typeface="ＭＳ Ｐゴシック" pitchFamily="-84" charset="-128"/>
              <a:cs typeface="ＭＳ Ｐゴシック" pitchFamily="-84" charset="-128"/>
            </a:endParaRPr>
          </a:p>
        </p:txBody>
      </p:sp>
      <p:sp>
        <p:nvSpPr>
          <p:cNvPr id="2" name="Slide Number Placeholder 1"/>
          <p:cNvSpPr>
            <a:spLocks noGrp="1"/>
          </p:cNvSpPr>
          <p:nvPr>
            <p:ph type="sldNum" sz="quarter" idx="10"/>
          </p:nvPr>
        </p:nvSpPr>
        <p:spPr/>
        <p:txBody>
          <a:bodyPr/>
          <a:lstStyle/>
          <a:p>
            <a:pPr>
              <a:defRPr/>
            </a:pPr>
            <a:fld id="{804AC8ED-2E39-C148-A5CA-525A315063A4}" type="slidenum">
              <a:rPr lang="en-US" smtClean="0"/>
              <a:pPr>
                <a:defRPr/>
              </a:pPr>
              <a:t>12</a:t>
            </a:fld>
            <a:endParaRPr lang="en-US"/>
          </a:p>
        </p:txBody>
      </p:sp>
    </p:spTree>
    <p:extLst>
      <p:ext uri="{BB962C8B-B14F-4D97-AF65-F5344CB8AC3E}">
        <p14:creationId xmlns:p14="http://schemas.microsoft.com/office/powerpoint/2010/main" val="3869241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xfrm>
            <a:off x="1257300" y="720725"/>
            <a:ext cx="4800600" cy="3600450"/>
          </a:xfrm>
          <a:ln/>
        </p:spPr>
      </p:sp>
      <p:sp>
        <p:nvSpPr>
          <p:cNvPr id="21507" name="Rectangle 3"/>
          <p:cNvSpPr>
            <a:spLocks noGrp="1" noChangeArrowheads="1"/>
          </p:cNvSpPr>
          <p:nvPr>
            <p:ph type="body" idx="1"/>
          </p:nvPr>
        </p:nvSpPr>
        <p:spPr>
          <a:xfrm>
            <a:off x="731838" y="4560888"/>
            <a:ext cx="5486400" cy="3657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lstStyle/>
          <a:p>
            <a:pPr marL="0" indent="0" defTabSz="457200">
              <a:buFontTx/>
              <a:buNone/>
            </a:pPr>
            <a:r>
              <a:rPr lang="en-US" dirty="0">
                <a:cs typeface="MS Pゴシック" pitchFamily="-92" charset="-128"/>
              </a:rPr>
              <a:t>How can my program support more than one language?</a:t>
            </a:r>
          </a:p>
          <a:p>
            <a:pPr marL="0" indent="0" defTabSz="457200">
              <a:buFontTx/>
              <a:buNone/>
            </a:pPr>
            <a:endParaRPr lang="en-US" altLang="en-US" i="1" dirty="0">
              <a:ea typeface="Arial" charset="0"/>
              <a:cs typeface="Arial" charset="0"/>
            </a:endParaRPr>
          </a:p>
          <a:p>
            <a:pPr marL="0" indent="0" defTabSz="457200">
              <a:buFontTx/>
              <a:buNone/>
            </a:pPr>
            <a:r>
              <a:rPr lang="en-US" altLang="en-US" i="1" dirty="0">
                <a:ea typeface="Arial" charset="0"/>
                <a:cs typeface="Arial" charset="0"/>
              </a:rPr>
              <a:t>California Preschool Program Guidelines </a:t>
            </a:r>
            <a:r>
              <a:rPr lang="en-US" altLang="en-US" dirty="0">
                <a:ea typeface="Arial" charset="0"/>
                <a:cs typeface="Arial" charset="0"/>
              </a:rPr>
              <a:t>provides the detailed guidance needed by administrators and teachers to offer high-quality preschool programs that prepare children to arrive in kindergarten with the foundational skills necessary for school success. </a:t>
            </a:r>
            <a:endParaRPr lang="en-US" altLang="en-US" dirty="0">
              <a:latin typeface="Times" charset="0"/>
            </a:endParaRPr>
          </a:p>
        </p:txBody>
      </p:sp>
      <p:sp>
        <p:nvSpPr>
          <p:cNvPr id="2" name="Slide Number Placeholder 1">
            <a:extLst>
              <a:ext uri="{FF2B5EF4-FFF2-40B4-BE49-F238E27FC236}">
                <a16:creationId xmlns:a16="http://schemas.microsoft.com/office/drawing/2014/main" id="{36CD3E76-7ABD-4101-A870-6D5419318F7D}"/>
              </a:ext>
            </a:extLst>
          </p:cNvPr>
          <p:cNvSpPr>
            <a:spLocks noGrp="1"/>
          </p:cNvSpPr>
          <p:nvPr>
            <p:ph type="sldNum" sz="quarter" idx="10"/>
          </p:nvPr>
        </p:nvSpPr>
        <p:spPr/>
        <p:txBody>
          <a:bodyPr/>
          <a:lstStyle/>
          <a:p>
            <a:pPr>
              <a:defRPr/>
            </a:pPr>
            <a:fld id="{804AC8ED-2E39-C148-A5CA-525A315063A4}" type="slidenum">
              <a:rPr lang="en-US" smtClean="0"/>
              <a:pPr>
                <a:defRPr/>
              </a:pPr>
              <a:t>13</a:t>
            </a:fld>
            <a:endParaRPr lang="en-US"/>
          </a:p>
        </p:txBody>
      </p:sp>
    </p:spTree>
    <p:extLst>
      <p:ext uri="{BB962C8B-B14F-4D97-AF65-F5344CB8AC3E}">
        <p14:creationId xmlns:p14="http://schemas.microsoft.com/office/powerpoint/2010/main" val="1099170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x-none" b="1" i="1" dirty="0">
                <a:ea typeface="ＭＳ Ｐゴシック" charset="-128"/>
                <a:cs typeface="ＭＳ Ｐゴシック" charset="-128"/>
              </a:rPr>
              <a:t>Trainer note: </a:t>
            </a:r>
            <a:r>
              <a:rPr lang="en-US" altLang="x-none" i="1" dirty="0">
                <a:ea typeface="ＭＳ Ｐゴシック" charset="-128"/>
                <a:cs typeface="ＭＳ Ｐゴシック" charset="-128"/>
              </a:rPr>
              <a:t>Insert video clip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This video shows two different types of dual language:</a:t>
            </a:r>
          </a:p>
          <a:p>
            <a:pPr marL="171450" indent="-171450">
              <a:buFont typeface="Arial" panose="020B0604020202020204" pitchFamily="34" charset="0"/>
              <a:buChar char="•"/>
            </a:pPr>
            <a:r>
              <a:rPr lang="en-US" dirty="0"/>
              <a:t>Alternate days</a:t>
            </a:r>
          </a:p>
          <a:p>
            <a:pPr marL="171450" indent="-171450">
              <a:buFont typeface="Arial" panose="020B0604020202020204" pitchFamily="34" charset="0"/>
              <a:buChar char="•"/>
            </a:pPr>
            <a:r>
              <a:rPr lang="en-US" dirty="0"/>
              <a:t>Alternate teachers</a:t>
            </a:r>
          </a:p>
          <a:p>
            <a:endParaRPr lang="en-US" dirty="0"/>
          </a:p>
        </p:txBody>
      </p:sp>
      <p:sp>
        <p:nvSpPr>
          <p:cNvPr id="4" name="Slide Number Placeholder 3"/>
          <p:cNvSpPr>
            <a:spLocks noGrp="1"/>
          </p:cNvSpPr>
          <p:nvPr>
            <p:ph type="sldNum" sz="quarter" idx="10"/>
          </p:nvPr>
        </p:nvSpPr>
        <p:spPr/>
        <p:txBody>
          <a:bodyPr/>
          <a:lstStyle/>
          <a:p>
            <a:pPr>
              <a:defRPr/>
            </a:pPr>
            <a:fld id="{804AC8ED-2E39-C148-A5CA-525A315063A4}" type="slidenum">
              <a:rPr lang="en-US" smtClean="0"/>
              <a:pPr>
                <a:defRPr/>
              </a:pPr>
              <a:t>14</a:t>
            </a:fld>
            <a:endParaRPr lang="en-US"/>
          </a:p>
        </p:txBody>
      </p:sp>
    </p:spTree>
    <p:extLst>
      <p:ext uri="{BB962C8B-B14F-4D97-AF65-F5344CB8AC3E}">
        <p14:creationId xmlns:p14="http://schemas.microsoft.com/office/powerpoint/2010/main" val="2348938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94CC6E-227E-8C4F-853D-39760C667CBA}" type="slidenum">
              <a:rPr lang="en-US" altLang="x-none" smtClean="0"/>
              <a:pPr/>
              <a:t>15</a:t>
            </a:fld>
            <a:endParaRPr lang="en-US" altLang="x-none"/>
          </a:p>
        </p:txBody>
      </p:sp>
    </p:spTree>
    <p:extLst>
      <p:ext uri="{BB962C8B-B14F-4D97-AF65-F5344CB8AC3E}">
        <p14:creationId xmlns:p14="http://schemas.microsoft.com/office/powerpoint/2010/main" val="15347550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94CC6E-227E-8C4F-853D-39760C667CBA}" type="slidenum">
              <a:rPr lang="en-US" altLang="x-none" smtClean="0"/>
              <a:pPr/>
              <a:t>16</a:t>
            </a:fld>
            <a:endParaRPr lang="en-US" altLang="x-none"/>
          </a:p>
        </p:txBody>
      </p:sp>
    </p:spTree>
    <p:extLst>
      <p:ext uri="{BB962C8B-B14F-4D97-AF65-F5344CB8AC3E}">
        <p14:creationId xmlns:p14="http://schemas.microsoft.com/office/powerpoint/2010/main" val="3046294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Chapter</a:t>
            </a:r>
            <a:r>
              <a:rPr lang="en-US" sz="1200" baseline="0" dirty="0"/>
              <a:t> 5 focuses on the use of the California Preschool Curriculum Framework. This framework is integral in the planning and reflection of all preschool teachers and directors. There are three volumes of the framework, which cover nine domains. Each volume includes domain-specific information about the key points listed on the slide. </a:t>
            </a:r>
          </a:p>
          <a:p>
            <a:endParaRPr lang="en-US" sz="1200" baseline="0" dirty="0"/>
          </a:p>
          <a:p>
            <a:r>
              <a:rPr lang="en-US" sz="1200" baseline="0" dirty="0"/>
              <a:t>Key points that this chapter addresses:</a:t>
            </a:r>
          </a:p>
          <a:p>
            <a:pPr marL="228600" indent="-228600">
              <a:buFont typeface="Arial"/>
              <a:buChar char="•"/>
            </a:pPr>
            <a:r>
              <a:rPr lang="en-US" sz="1200" dirty="0"/>
              <a:t>Eight Overarching Principles</a:t>
            </a:r>
          </a:p>
          <a:p>
            <a:pPr marL="228600" indent="-228600">
              <a:buFont typeface="Arial"/>
              <a:buChar char="•"/>
            </a:pPr>
            <a:r>
              <a:rPr lang="en-US" sz="1200" dirty="0"/>
              <a:t>Integrated Curriculum for Young Dual Language Learners</a:t>
            </a:r>
          </a:p>
          <a:p>
            <a:pPr marL="228600" indent="-228600">
              <a:buFont typeface="Arial"/>
              <a:buChar char="•"/>
            </a:pPr>
            <a:r>
              <a:rPr lang="en-US" sz="1200" dirty="0"/>
              <a:t>Universal Design</a:t>
            </a:r>
          </a:p>
          <a:p>
            <a:pPr marL="228600" indent="-228600">
              <a:buFont typeface="Arial"/>
              <a:buChar char="•"/>
            </a:pPr>
            <a:r>
              <a:rPr lang="en-US" sz="1200" dirty="0"/>
              <a:t>The Curriculum Planning Process</a:t>
            </a:r>
          </a:p>
          <a:p>
            <a:pPr marL="228600" indent="-228600">
              <a:buFont typeface="Arial"/>
              <a:buChar char="•"/>
            </a:pPr>
            <a:endParaRPr lang="en-US" sz="1200" dirty="0"/>
          </a:p>
          <a:p>
            <a:pPr marL="0" indent="0">
              <a:buFont typeface="Arial"/>
              <a:buNone/>
            </a:pPr>
            <a:r>
              <a:rPr lang="en-US" sz="1200" dirty="0"/>
              <a:t>This information is presented in a multitude of ways, including environments and strategies ideas, teacher</a:t>
            </a:r>
            <a:r>
              <a:rPr lang="en-US" sz="1200" baseline="0" dirty="0"/>
              <a:t> vignettes, planned learning opportunity ideas, interaction and strategy ideas, engaging family ideas, and reflective questions.</a:t>
            </a:r>
            <a:endParaRPr lang="en-US" sz="1200" dirty="0"/>
          </a:p>
        </p:txBody>
      </p:sp>
      <p:sp>
        <p:nvSpPr>
          <p:cNvPr id="4" name="Slide Number Placeholder 3"/>
          <p:cNvSpPr>
            <a:spLocks noGrp="1"/>
          </p:cNvSpPr>
          <p:nvPr>
            <p:ph type="sldNum" sz="quarter" idx="10"/>
          </p:nvPr>
        </p:nvSpPr>
        <p:spPr/>
        <p:txBody>
          <a:bodyPr/>
          <a:lstStyle/>
          <a:p>
            <a:fld id="{D43CFD08-9C9E-4144-A4C3-BE8983650D15}" type="slidenum">
              <a:rPr lang="en-US" smtClean="0"/>
              <a:pPr/>
              <a:t>17</a:t>
            </a:fld>
            <a:endParaRPr lang="en-US"/>
          </a:p>
        </p:txBody>
      </p:sp>
    </p:spTree>
    <p:extLst>
      <p:ext uri="{BB962C8B-B14F-4D97-AF65-F5344CB8AC3E}">
        <p14:creationId xmlns:p14="http://schemas.microsoft.com/office/powerpoint/2010/main" val="1080602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Arial" pitchFamily="-84" charset="0"/>
                <a:cs typeface="MS Pゴシック" pitchFamily="-92" charset="-128"/>
              </a:rPr>
              <a:t>Find and read the Engaging Families in Writing handout </a:t>
            </a:r>
            <a:r>
              <a:rPr lang="en-US" sz="1200" b="0" dirty="0">
                <a:latin typeface="Arial" pitchFamily="-84" charset="0"/>
                <a:cs typeface="MS Pゴシック" pitchFamily="-92" charset="-128"/>
              </a:rPr>
              <a:t>from </a:t>
            </a:r>
            <a:r>
              <a:rPr lang="en-US" sz="1200" b="0" i="1" dirty="0"/>
              <a:t>California Preschool Curriculum Framework</a:t>
            </a:r>
            <a:r>
              <a:rPr lang="en-US" sz="1200" b="0" dirty="0"/>
              <a:t>, Volume 1, p. 165</a:t>
            </a:r>
            <a:r>
              <a:rPr lang="en-US" dirty="0">
                <a:latin typeface="Arial" pitchFamily="-84" charset="0"/>
                <a:cs typeface="MS Pゴシック" pitchFamily="-92" charset="-128"/>
              </a:rPr>
              <a:t>.</a:t>
            </a:r>
          </a:p>
          <a:p>
            <a:r>
              <a:rPr lang="en-US" dirty="0">
                <a:latin typeface="Arial" pitchFamily="-84" charset="0"/>
                <a:cs typeface="MS Pゴシック" pitchFamily="-92" charset="-128"/>
              </a:rPr>
              <a:t>What is interesting about this?</a:t>
            </a:r>
          </a:p>
          <a:p>
            <a:pPr marL="0" indent="0">
              <a:buNone/>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18</a:t>
            </a:fld>
            <a:endParaRPr lang="en-US"/>
          </a:p>
        </p:txBody>
      </p:sp>
    </p:spTree>
    <p:extLst>
      <p:ext uri="{BB962C8B-B14F-4D97-AF65-F5344CB8AC3E}">
        <p14:creationId xmlns:p14="http://schemas.microsoft.com/office/powerpoint/2010/main" val="590238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These resources will provide additional topics for on-site professional development and development strategies for supporting professionalism and continuous learning, especially for educators serving dual language learners. </a:t>
            </a:r>
          </a:p>
        </p:txBody>
      </p:sp>
      <p:sp>
        <p:nvSpPr>
          <p:cNvPr id="4" name="Slide Number Placeholder 3"/>
          <p:cNvSpPr>
            <a:spLocks noGrp="1"/>
          </p:cNvSpPr>
          <p:nvPr>
            <p:ph type="sldNum" sz="quarter" idx="10"/>
          </p:nvPr>
        </p:nvSpPr>
        <p:spPr/>
        <p:txBody>
          <a:bodyPr/>
          <a:lstStyle/>
          <a:p>
            <a:fld id="{925474B7-4193-094F-B247-ED123B8D3FE7}" type="slidenum">
              <a:rPr lang="en-US" smtClean="0"/>
              <a:t>19</a:t>
            </a:fld>
            <a:endParaRPr lang="en-US" dirty="0"/>
          </a:p>
        </p:txBody>
      </p:sp>
    </p:spTree>
    <p:extLst>
      <p:ext uri="{BB962C8B-B14F-4D97-AF65-F5344CB8AC3E}">
        <p14:creationId xmlns:p14="http://schemas.microsoft.com/office/powerpoint/2010/main" val="450839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This publication:</a:t>
            </a:r>
          </a:p>
          <a:p>
            <a:pPr marL="171450" indent="-171450">
              <a:buFont typeface="Arial"/>
              <a:buChar char="•"/>
            </a:pPr>
            <a:r>
              <a:rPr lang="en-US" dirty="0">
                <a:latin typeface="Arial" panose="020B0604020202020204" pitchFamily="34" charset="0"/>
                <a:cs typeface="Arial" panose="020B0604020202020204" pitchFamily="34" charset="0"/>
              </a:rPr>
              <a:t>values families and their contribution to children’s learning; </a:t>
            </a:r>
          </a:p>
          <a:p>
            <a:pPr marL="171450" indent="-171450">
              <a:buFont typeface="Arial"/>
              <a:buChar char="•"/>
            </a:pPr>
            <a:r>
              <a:rPr lang="en-US" dirty="0">
                <a:latin typeface="Arial" panose="020B0604020202020204" pitchFamily="34" charset="0"/>
                <a:cs typeface="Arial" panose="020B0604020202020204" pitchFamily="34" charset="0"/>
              </a:rPr>
              <a:t>approaches cultural diversity with an open mind; and</a:t>
            </a:r>
          </a:p>
          <a:p>
            <a:pPr marL="171450" indent="-171450">
              <a:buFont typeface="Arial"/>
              <a:buChar char="•"/>
            </a:pPr>
            <a:r>
              <a:rPr lang="en-US" dirty="0">
                <a:latin typeface="Arial" panose="020B0604020202020204" pitchFamily="34" charset="0"/>
                <a:cs typeface="Arial" panose="020B0604020202020204" pitchFamily="34" charset="0"/>
              </a:rPr>
              <a:t>applies knowledge gained about families, including their values and beliefs, to teaching and learning. </a:t>
            </a:r>
          </a:p>
          <a:p>
            <a:pPr marL="171450" indent="-171450">
              <a:buFont typeface="Arial"/>
              <a:buChar char="•"/>
            </a:pPr>
            <a:endParaRPr lang="en-US" dirty="0">
              <a:latin typeface="Arial" panose="020B0604020202020204" pitchFamily="34" charset="0"/>
              <a:cs typeface="Arial" panose="020B0604020202020204" pitchFamily="34" charset="0"/>
            </a:endParaRPr>
          </a:p>
          <a:p>
            <a:pPr marR="0" algn="l" defTabSz="457200" rtl="0" eaLnBrk="1" fontAlgn="auto" latinLnBrk="0" hangingPunct="1">
              <a:lnSpc>
                <a:spcPct val="100000"/>
              </a:lnSpc>
              <a:spcBef>
                <a:spcPts val="0"/>
              </a:spcBef>
              <a:spcAft>
                <a:spcPts val="0"/>
              </a:spcAft>
              <a:buClrTx/>
              <a:buSzTx/>
              <a:tabLst/>
              <a:defRPr/>
            </a:pPr>
            <a:r>
              <a:rPr lang="en-US" dirty="0">
                <a:latin typeface="Arial" panose="020B0604020202020204" pitchFamily="34" charset="0"/>
                <a:cs typeface="Arial" panose="020B0604020202020204" pitchFamily="34" charset="0"/>
              </a:rPr>
              <a:t>It </a:t>
            </a:r>
            <a:r>
              <a:rPr lang="en-US" sz="1200" kern="1200" dirty="0">
                <a:solidFill>
                  <a:schemeClr val="tx1"/>
                </a:solidFill>
                <a:effectLst/>
                <a:latin typeface="Arial" panose="020B0604020202020204" pitchFamily="34" charset="0"/>
                <a:cs typeface="Arial" panose="020B0604020202020204" pitchFamily="34" charset="0"/>
              </a:rPr>
              <a:t>is a guide for program staff members as they work through the process of learning about and working with the families of the children they serve. This guidance provides a foundation for the work that has to be done, but mastery of the ideas contained here is not enough.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sz="1200" kern="1200" dirty="0">
              <a:solidFill>
                <a:schemeClr val="tx1"/>
              </a:solidFill>
              <a:effectLst/>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cs typeface="Arial" panose="020B0604020202020204" pitchFamily="34" charset="0"/>
              </a:rPr>
              <a:t>In it, you will find ideas for:</a:t>
            </a:r>
          </a:p>
          <a:p>
            <a:pPr marL="171450" indent="-171450">
              <a:buFont typeface="Arial"/>
              <a:buChar char="•"/>
            </a:pPr>
            <a:r>
              <a:rPr lang="en-US" dirty="0">
                <a:latin typeface="Arial" panose="020B0604020202020204" pitchFamily="34" charset="0"/>
                <a:cs typeface="Arial" panose="020B0604020202020204" pitchFamily="34" charset="0"/>
              </a:rPr>
              <a:t>Increasing cultural competence</a:t>
            </a:r>
          </a:p>
          <a:p>
            <a:pPr marL="171450" indent="-171450">
              <a:buFont typeface="Arial"/>
              <a:buChar char="•"/>
            </a:pPr>
            <a:r>
              <a:rPr lang="en-US" dirty="0">
                <a:latin typeface="Arial" panose="020B0604020202020204" pitchFamily="34" charset="0"/>
                <a:cs typeface="Arial" panose="020B0604020202020204" pitchFamily="34" charset="0"/>
              </a:rPr>
              <a:t>Communicating with families</a:t>
            </a:r>
          </a:p>
          <a:p>
            <a:pPr marL="171450" indent="-171450">
              <a:buFont typeface="Arial"/>
              <a:buChar char="•"/>
            </a:pPr>
            <a:r>
              <a:rPr lang="en-US" dirty="0">
                <a:latin typeface="Arial" panose="020B0604020202020204" pitchFamily="34" charset="0"/>
                <a:cs typeface="Arial" panose="020B0604020202020204" pitchFamily="34" charset="0"/>
              </a:rPr>
              <a:t>Self-reflection</a:t>
            </a:r>
          </a:p>
          <a:p>
            <a:pPr marL="171450" indent="-171450">
              <a:buFont typeface="Arial"/>
              <a:buChar char="•"/>
            </a:pPr>
            <a:r>
              <a:rPr lang="en-US" dirty="0">
                <a:latin typeface="Arial" panose="020B0604020202020204" pitchFamily="34" charset="0"/>
                <a:cs typeface="Arial" panose="020B0604020202020204" pitchFamily="34" charset="0"/>
              </a:rPr>
              <a:t>Planning with cultural reflection</a:t>
            </a:r>
          </a:p>
          <a:p>
            <a:pPr marL="171450" indent="-171450">
              <a:buFont typeface="Arial"/>
              <a:buChar char="•"/>
            </a:pPr>
            <a:endParaRPr lang="en-US"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While in the document (or slide 9), go to the introduction. </a:t>
            </a:r>
            <a:endParaRPr lang="en-US" sz="1200" i="1" dirty="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2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048B447-A8EC-684A-A6AC-3F017297FCBA}" type="slidenum">
              <a:rPr lang="en-US" smtClean="0"/>
              <a:t>2</a:t>
            </a:fld>
            <a:endParaRPr lang="en-US"/>
          </a:p>
        </p:txBody>
      </p:sp>
    </p:spTree>
    <p:extLst>
      <p:ext uri="{BB962C8B-B14F-4D97-AF65-F5344CB8AC3E}">
        <p14:creationId xmlns:p14="http://schemas.microsoft.com/office/powerpoint/2010/main" val="3492111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dirty="0">
                <a:latin typeface="Arial" panose="020B0604020202020204" pitchFamily="34" charset="0"/>
                <a:ea typeface="ＭＳ Ｐゴシック" charset="0"/>
                <a:cs typeface="Arial" panose="020B0604020202020204" pitchFamily="34" charset="0"/>
              </a:rPr>
              <a:t>Stand up. While you hear the music keep walking. When the music stops, make eye contact with someone immediately. Introduce yourself and </a:t>
            </a:r>
            <a:r>
              <a:rPr lang="en-US" dirty="0">
                <a:latin typeface="Arial" panose="020B0604020202020204" pitchFamily="34" charset="0"/>
                <a:cs typeface="Arial" panose="020B0604020202020204" pitchFamily="34" charset="0"/>
              </a:rPr>
              <a:t>share two (new and or used) ideas with your musical chair partner. </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When the music starts begin walking again and switch partners. </a:t>
            </a:r>
          </a:p>
          <a:p>
            <a:endParaRPr lang="en-US" dirty="0">
              <a:latin typeface="Arial" panose="020B0604020202020204" pitchFamily="34" charset="0"/>
              <a:ea typeface="ＭＳ Ｐゴシック" charset="0"/>
              <a:cs typeface="Arial" panose="020B0604020202020204" pitchFamily="34" charset="0"/>
            </a:endParaRPr>
          </a:p>
          <a:p>
            <a:r>
              <a:rPr lang="en-US" i="1" dirty="0">
                <a:latin typeface="Arial" panose="020B0604020202020204" pitchFamily="34" charset="0"/>
                <a:ea typeface="ＭＳ Ｐゴシック" charset="0"/>
                <a:cs typeface="Arial" panose="020B0604020202020204" pitchFamily="34" charset="0"/>
              </a:rPr>
              <a:t>Have</a:t>
            </a:r>
            <a:r>
              <a:rPr lang="en-US" i="1" baseline="0" dirty="0">
                <a:latin typeface="Arial" panose="020B0604020202020204" pitchFamily="34" charset="0"/>
                <a:ea typeface="ＭＳ Ｐゴシック" charset="0"/>
                <a:cs typeface="Arial" panose="020B0604020202020204" pitchFamily="34" charset="0"/>
              </a:rPr>
              <a:t> 3-4 people share out their ideas.</a:t>
            </a:r>
          </a:p>
          <a:p>
            <a:endParaRPr lang="en-US" dirty="0"/>
          </a:p>
        </p:txBody>
      </p:sp>
      <p:sp>
        <p:nvSpPr>
          <p:cNvPr id="4" name="Slide Number Placeholder 3"/>
          <p:cNvSpPr>
            <a:spLocks noGrp="1"/>
          </p:cNvSpPr>
          <p:nvPr>
            <p:ph type="sldNum" sz="quarter" idx="10"/>
          </p:nvPr>
        </p:nvSpPr>
        <p:spPr/>
        <p:txBody>
          <a:bodyPr/>
          <a:lstStyle/>
          <a:p>
            <a:fld id="{5DE08E19-692E-6345-B430-8284E498FE9F}" type="slidenum">
              <a:rPr lang="en-US" smtClean="0"/>
              <a:pPr/>
              <a:t>20</a:t>
            </a:fld>
            <a:endParaRPr lang="en-US" dirty="0"/>
          </a:p>
        </p:txBody>
      </p:sp>
    </p:spTree>
    <p:extLst>
      <p:ext uri="{BB962C8B-B14F-4D97-AF65-F5344CB8AC3E}">
        <p14:creationId xmlns:p14="http://schemas.microsoft.com/office/powerpoint/2010/main" val="717861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Take a moment to read these principles. Do you notice any connections to the core beliefs?</a:t>
            </a:r>
          </a:p>
        </p:txBody>
      </p:sp>
      <p:sp>
        <p:nvSpPr>
          <p:cNvPr id="4" name="Slide Number Placeholder 3"/>
          <p:cNvSpPr>
            <a:spLocks noGrp="1"/>
          </p:cNvSpPr>
          <p:nvPr>
            <p:ph type="sldNum" sz="quarter" idx="5"/>
          </p:nvPr>
        </p:nvSpPr>
        <p:spPr/>
        <p:txBody>
          <a:bodyPr/>
          <a:lstStyle/>
          <a:p>
            <a:pPr>
              <a:defRPr/>
            </a:pPr>
            <a:fld id="{3FC0FF71-8C08-B044-A9F4-7C5380B3C7E0}" type="slidenum">
              <a:rPr lang="en-US" altLang="en-US" smtClean="0"/>
              <a:pPr>
                <a:defRPr/>
              </a:pPr>
              <a:t>3</a:t>
            </a:fld>
            <a:endParaRPr lang="en-US" altLang="en-US"/>
          </a:p>
        </p:txBody>
      </p:sp>
    </p:spTree>
    <p:extLst>
      <p:ext uri="{BB962C8B-B14F-4D97-AF65-F5344CB8AC3E}">
        <p14:creationId xmlns:p14="http://schemas.microsoft.com/office/powerpoint/2010/main" val="1817772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noTextEdit="1"/>
          </p:cNvSpPr>
          <p:nvPr>
            <p:ph type="sldImg"/>
          </p:nvPr>
        </p:nvSpPr>
        <p:spPr>
          <a:ln/>
        </p:spPr>
      </p:sp>
      <p:sp>
        <p:nvSpPr>
          <p:cNvPr id="94210"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pPr>
            <a:r>
              <a:rPr lang="en-US" altLang="en-US" dirty="0"/>
              <a:t>Note: This information comes from Family Partnerships and Culture [CDE], pp 76-78 Box 4.</a:t>
            </a:r>
          </a:p>
          <a:p>
            <a:pPr>
              <a:spcBef>
                <a:spcPts val="0"/>
              </a:spcBef>
            </a:pPr>
            <a:endParaRPr lang="en-US" altLang="en-US" b="1" dirty="0"/>
          </a:p>
          <a:p>
            <a:pPr>
              <a:spcBef>
                <a:spcPts val="0"/>
              </a:spcBef>
            </a:pPr>
            <a:r>
              <a:rPr lang="en-US" altLang="en-US" dirty="0"/>
              <a:t>One of the strategies for cultural responsiveness in teaching and learning is learn about family goals.</a:t>
            </a:r>
          </a:p>
          <a:p>
            <a:pPr>
              <a:spcBef>
                <a:spcPts val="0"/>
              </a:spcBef>
            </a:pPr>
            <a:endParaRPr lang="en-US" altLang="en-US" dirty="0"/>
          </a:p>
          <a:p>
            <a:pPr>
              <a:spcBef>
                <a:spcPts val="0"/>
              </a:spcBef>
            </a:pPr>
            <a:r>
              <a:rPr lang="en-US" altLang="en-US" dirty="0"/>
              <a:t>Frame child-learning objectives in ways that reflect the values and goals espoused by the children’s culture. </a:t>
            </a:r>
          </a:p>
          <a:p>
            <a:pPr>
              <a:spcBef>
                <a:spcPts val="0"/>
              </a:spcBef>
            </a:pPr>
            <a:endParaRPr lang="en-US" altLang="en-US" dirty="0"/>
          </a:p>
          <a:p>
            <a:pPr>
              <a:spcBef>
                <a:spcPts val="0"/>
              </a:spcBef>
            </a:pPr>
            <a:r>
              <a:rPr lang="en-US" altLang="en-US" dirty="0"/>
              <a:t>Take time to find out what the most important goals of the family are. Then share with parents how their child is developing in the context of those family goals. </a:t>
            </a:r>
          </a:p>
          <a:p>
            <a:pPr>
              <a:spcBef>
                <a:spcPts val="0"/>
              </a:spcBef>
            </a:pPr>
            <a:endParaRPr lang="en-US" altLang="en-US" dirty="0"/>
          </a:p>
          <a:p>
            <a:pPr>
              <a:spcBef>
                <a:spcPts val="0"/>
              </a:spcBef>
            </a:pPr>
            <a:r>
              <a:rPr lang="en-US" altLang="en-US" dirty="0"/>
              <a:t>For example, in early childhood, some parents focus on </a:t>
            </a:r>
            <a:r>
              <a:rPr lang="en-US" altLang="en-US" b="1" dirty="0"/>
              <a:t>social skills more so than on cognitive goals. </a:t>
            </a:r>
            <a:r>
              <a:rPr lang="en-US" altLang="en-US" dirty="0"/>
              <a:t>They may want their children, at this age, to learn to </a:t>
            </a:r>
            <a:r>
              <a:rPr lang="en-US" altLang="en-US" b="1" dirty="0"/>
              <a:t>get along with others, gain practical information, and acquire self-care skills</a:t>
            </a:r>
            <a:r>
              <a:rPr lang="en-US" altLang="en-US" dirty="0"/>
              <a:t> more than they care about learning in areas such as </a:t>
            </a:r>
            <a:r>
              <a:rPr lang="en-US" altLang="en-US" b="1" dirty="0"/>
              <a:t>numeracy, literacy, or drawing</a:t>
            </a:r>
            <a:r>
              <a:rPr lang="en-US" altLang="en-US" dirty="0"/>
              <a:t>. Other parents may focus on learning objectives that place greater emphasis on numeracy, literacy, or drawing than on social skills. </a:t>
            </a:r>
          </a:p>
          <a:p>
            <a:pPr>
              <a:spcBef>
                <a:spcPts val="0"/>
              </a:spcBef>
            </a:pPr>
            <a:r>
              <a:rPr lang="en-US" altLang="en-US" b="1" dirty="0"/>
              <a:t> </a:t>
            </a:r>
            <a:endParaRPr lang="en-US" altLang="en-US" dirty="0"/>
          </a:p>
          <a:p>
            <a:pPr>
              <a:spcBef>
                <a:spcPts val="0"/>
              </a:spcBef>
            </a:pPr>
            <a:endParaRPr lang="en-US" altLang="en-US" dirty="0"/>
          </a:p>
        </p:txBody>
      </p:sp>
      <p:sp>
        <p:nvSpPr>
          <p:cNvPr id="94211"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393">
              <a:defRPr sz="1400">
                <a:solidFill>
                  <a:srgbClr val="000054"/>
                </a:solidFill>
                <a:latin typeface="Arial" panose="020B0604020202020204" pitchFamily="34" charset="0"/>
                <a:ea typeface="MS PGothic" panose="020B0600070205080204" pitchFamily="34" charset="-128"/>
              </a:defRPr>
            </a:lvl1pPr>
            <a:lvl2pPr marL="773114" indent="-297351" defTabSz="966393">
              <a:defRPr sz="1400">
                <a:solidFill>
                  <a:srgbClr val="000054"/>
                </a:solidFill>
                <a:latin typeface="Arial" panose="020B0604020202020204" pitchFamily="34" charset="0"/>
                <a:ea typeface="MS PGothic" panose="020B0600070205080204" pitchFamily="34" charset="-128"/>
              </a:defRPr>
            </a:lvl2pPr>
            <a:lvl3pPr marL="1189406" indent="-237881" defTabSz="966393">
              <a:defRPr sz="1400">
                <a:solidFill>
                  <a:srgbClr val="000054"/>
                </a:solidFill>
                <a:latin typeface="Arial" panose="020B0604020202020204" pitchFamily="34" charset="0"/>
                <a:ea typeface="MS PGothic" panose="020B0600070205080204" pitchFamily="34" charset="-128"/>
              </a:defRPr>
            </a:lvl3pPr>
            <a:lvl4pPr marL="1665168" indent="-237881" defTabSz="966393">
              <a:defRPr sz="1400">
                <a:solidFill>
                  <a:srgbClr val="000054"/>
                </a:solidFill>
                <a:latin typeface="Arial" panose="020B0604020202020204" pitchFamily="34" charset="0"/>
                <a:ea typeface="MS PGothic" panose="020B0600070205080204" pitchFamily="34" charset="-128"/>
              </a:defRPr>
            </a:lvl4pPr>
            <a:lvl5pPr marL="2140930" indent="-237881" defTabSz="966393">
              <a:defRPr sz="1400">
                <a:solidFill>
                  <a:srgbClr val="000054"/>
                </a:solidFill>
                <a:latin typeface="Arial" panose="020B0604020202020204" pitchFamily="34" charset="0"/>
                <a:ea typeface="MS PGothic" panose="020B0600070205080204" pitchFamily="34" charset="-128"/>
              </a:defRPr>
            </a:lvl5pPr>
            <a:lvl6pPr marL="2616693" indent="-237881" defTabSz="966393" eaLnBrk="0" fontAlgn="base" hangingPunct="0">
              <a:spcBef>
                <a:spcPct val="0"/>
              </a:spcBef>
              <a:spcAft>
                <a:spcPct val="0"/>
              </a:spcAft>
              <a:defRPr sz="1400">
                <a:solidFill>
                  <a:srgbClr val="000054"/>
                </a:solidFill>
                <a:latin typeface="Arial" panose="020B0604020202020204" pitchFamily="34" charset="0"/>
                <a:ea typeface="MS PGothic" panose="020B0600070205080204" pitchFamily="34" charset="-128"/>
              </a:defRPr>
            </a:lvl6pPr>
            <a:lvl7pPr marL="3092455" indent="-237881" defTabSz="966393" eaLnBrk="0" fontAlgn="base" hangingPunct="0">
              <a:spcBef>
                <a:spcPct val="0"/>
              </a:spcBef>
              <a:spcAft>
                <a:spcPct val="0"/>
              </a:spcAft>
              <a:defRPr sz="1400">
                <a:solidFill>
                  <a:srgbClr val="000054"/>
                </a:solidFill>
                <a:latin typeface="Arial" panose="020B0604020202020204" pitchFamily="34" charset="0"/>
                <a:ea typeface="MS PGothic" panose="020B0600070205080204" pitchFamily="34" charset="-128"/>
              </a:defRPr>
            </a:lvl7pPr>
            <a:lvl8pPr marL="3568217" indent="-237881" defTabSz="966393" eaLnBrk="0" fontAlgn="base" hangingPunct="0">
              <a:spcBef>
                <a:spcPct val="0"/>
              </a:spcBef>
              <a:spcAft>
                <a:spcPct val="0"/>
              </a:spcAft>
              <a:defRPr sz="1400">
                <a:solidFill>
                  <a:srgbClr val="000054"/>
                </a:solidFill>
                <a:latin typeface="Arial" panose="020B0604020202020204" pitchFamily="34" charset="0"/>
                <a:ea typeface="MS PGothic" panose="020B0600070205080204" pitchFamily="34" charset="-128"/>
              </a:defRPr>
            </a:lvl8pPr>
            <a:lvl9pPr marL="4043980" indent="-237881" defTabSz="966393" eaLnBrk="0" fontAlgn="base" hangingPunct="0">
              <a:spcBef>
                <a:spcPct val="0"/>
              </a:spcBef>
              <a:spcAft>
                <a:spcPct val="0"/>
              </a:spcAft>
              <a:defRPr sz="1400">
                <a:solidFill>
                  <a:srgbClr val="000054"/>
                </a:solidFill>
                <a:latin typeface="Arial" panose="020B0604020202020204" pitchFamily="34" charset="0"/>
                <a:ea typeface="MS PGothic" panose="020B0600070205080204" pitchFamily="34" charset="-128"/>
              </a:defRPr>
            </a:lvl9pPr>
          </a:lstStyle>
          <a:p>
            <a:fld id="{0480C5A3-F4A1-41CB-8423-A3E6B11D20F1}" type="slidenum">
              <a:rPr lang="en-US" altLang="en-US" sz="1200"/>
              <a:pPr/>
              <a:t>4</a:t>
            </a:fld>
            <a:endParaRPr lang="en-US" altLang="en-US" sz="1200" dirty="0"/>
          </a:p>
        </p:txBody>
      </p:sp>
    </p:spTree>
    <p:extLst>
      <p:ext uri="{BB962C8B-B14F-4D97-AF65-F5344CB8AC3E}">
        <p14:creationId xmlns:p14="http://schemas.microsoft.com/office/powerpoint/2010/main" val="2238780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94CC6E-227E-8C4F-853D-39760C667CBA}" type="slidenum">
              <a:rPr lang="en-US" altLang="x-none" smtClean="0"/>
              <a:pPr/>
              <a:t>5</a:t>
            </a:fld>
            <a:endParaRPr lang="en-US" altLang="x-none"/>
          </a:p>
        </p:txBody>
      </p:sp>
    </p:spTree>
    <p:extLst>
      <p:ext uri="{BB962C8B-B14F-4D97-AF65-F5344CB8AC3E}">
        <p14:creationId xmlns:p14="http://schemas.microsoft.com/office/powerpoint/2010/main" val="1704507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Use this document connection to extend chapters, 3, 6 or 8 as best meets your participants needs. Or use this document connection to provide a base for conversation with onsite support.</a:t>
            </a:r>
          </a:p>
        </p:txBody>
      </p:sp>
      <p:sp>
        <p:nvSpPr>
          <p:cNvPr id="4" name="Slide Number Placeholder 3"/>
          <p:cNvSpPr>
            <a:spLocks noGrp="1"/>
          </p:cNvSpPr>
          <p:nvPr>
            <p:ph type="sldNum" sz="quarter" idx="5"/>
          </p:nvPr>
        </p:nvSpPr>
        <p:spPr/>
        <p:txBody>
          <a:bodyPr/>
          <a:lstStyle/>
          <a:p>
            <a:fld id="{E194CC6E-227E-8C4F-853D-39760C667CBA}" type="slidenum">
              <a:rPr lang="en-US" altLang="x-none" smtClean="0"/>
              <a:pPr/>
              <a:t>6</a:t>
            </a:fld>
            <a:endParaRPr lang="en-US" altLang="x-none"/>
          </a:p>
        </p:txBody>
      </p:sp>
    </p:spTree>
    <p:extLst>
      <p:ext uri="{BB962C8B-B14F-4D97-AF65-F5344CB8AC3E}">
        <p14:creationId xmlns:p14="http://schemas.microsoft.com/office/powerpoint/2010/main" val="2787819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a:ln/>
        </p:spPr>
      </p:sp>
      <p:sp>
        <p:nvSpPr>
          <p:cNvPr id="30722"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pPr>
            <a:r>
              <a:rPr lang="en-US" altLang="en-US" dirty="0"/>
              <a:t>This publication is a guide for program staff members as they work through the process of learning about the integrated nature of learning.</a:t>
            </a:r>
          </a:p>
          <a:p>
            <a:pPr>
              <a:spcBef>
                <a:spcPts val="0"/>
              </a:spcBef>
            </a:pPr>
            <a:endParaRPr lang="en-US" altLang="en-US" dirty="0"/>
          </a:p>
          <a:p>
            <a:pPr marL="0" indent="0">
              <a:spcBef>
                <a:spcPts val="0"/>
              </a:spcBef>
              <a:spcAft>
                <a:spcPts val="600"/>
              </a:spcAft>
              <a:buNone/>
            </a:pPr>
            <a:r>
              <a:rPr lang="en-US" altLang="en-US" dirty="0"/>
              <a:t>It aims to address these questions: </a:t>
            </a:r>
          </a:p>
          <a:p>
            <a:pPr marL="171450" indent="-171450">
              <a:spcBef>
                <a:spcPts val="0"/>
              </a:spcBef>
              <a:spcAft>
                <a:spcPts val="600"/>
              </a:spcAft>
              <a:buFont typeface="Arial" panose="020B0604020202020204" pitchFamily="34" charset="0"/>
              <a:buChar char="•"/>
            </a:pPr>
            <a:r>
              <a:rPr lang="en-US" dirty="0"/>
              <a:t>What does it mean to teach when working with infants and young children birth to age five?</a:t>
            </a:r>
          </a:p>
          <a:p>
            <a:pPr marL="171450" indent="-171450">
              <a:spcBef>
                <a:spcPts val="0"/>
              </a:spcBef>
              <a:spcAft>
                <a:spcPts val="600"/>
              </a:spcAft>
              <a:buFont typeface="Arial" panose="020B0604020202020204" pitchFamily="34" charset="0"/>
              <a:buChar char="•"/>
            </a:pPr>
            <a:r>
              <a:rPr lang="en-US" dirty="0"/>
              <a:t> What does curriculum look like in this first period of education?</a:t>
            </a:r>
          </a:p>
          <a:p>
            <a:pPr marR="0" lvl="0" algn="l" defTabSz="457200" rtl="0" eaLnBrk="0" fontAlgn="base" latinLnBrk="0" hangingPunct="0">
              <a:lnSpc>
                <a:spcPct val="100000"/>
              </a:lnSpc>
              <a:spcBef>
                <a:spcPts val="0"/>
              </a:spcBef>
              <a:spcAft>
                <a:spcPts val="600"/>
              </a:spcAft>
              <a:buClrTx/>
              <a:buSzTx/>
              <a:tabLst/>
              <a:defRPr/>
            </a:pPr>
            <a:r>
              <a:rPr lang="en-US" dirty="0"/>
              <a:t>The short answer is</a:t>
            </a:r>
            <a:r>
              <a:rPr lang="en-US" sz="1200" dirty="0"/>
              <a:t> all early learning professionals, regardless of title, have the same goal: “nurturing young children and their families in ways that simultaneously support them in learning” (Integrated Nature of Learning p. 6)</a:t>
            </a:r>
          </a:p>
          <a:p>
            <a:pPr marR="0" lvl="0" algn="l" defTabSz="457200" rtl="0" eaLnBrk="0" fontAlgn="base" latinLnBrk="0" hangingPunct="0">
              <a:lnSpc>
                <a:spcPct val="100000"/>
              </a:lnSpc>
              <a:spcBef>
                <a:spcPts val="0"/>
              </a:spcBef>
              <a:spcAft>
                <a:spcPts val="600"/>
              </a:spcAft>
              <a:buClrTx/>
              <a:buSzTx/>
              <a:tabLst/>
              <a:defRPr/>
            </a:pPr>
            <a:r>
              <a:rPr lang="en-US" sz="1200" dirty="0"/>
              <a:t>“Children’s thinking, their feelings, and their dispositions are the center of the curriculum and inform the planning and implementation of educational experiences (Integrated Nature of Learning p. 7).  </a:t>
            </a:r>
          </a:p>
          <a:p>
            <a:pPr marL="171450" marR="0" lvl="0" indent="-171450" algn="l" defTabSz="457200" rtl="0" eaLnBrk="0" fontAlgn="base" latinLnBrk="0" hangingPunct="0">
              <a:lnSpc>
                <a:spcPct val="100000"/>
              </a:lnSpc>
              <a:spcBef>
                <a:spcPts val="0"/>
              </a:spcBef>
              <a:spcAft>
                <a:spcPts val="600"/>
              </a:spcAft>
              <a:buClrTx/>
              <a:buSzTx/>
              <a:buFont typeface="Arial" panose="020B0604020202020204" pitchFamily="34" charset="0"/>
              <a:buChar char="•"/>
              <a:tabLst/>
              <a:defRPr/>
            </a:pPr>
            <a:endParaRPr lang="en-US" sz="1200" dirty="0"/>
          </a:p>
          <a:p>
            <a:pPr marL="171450" indent="-171450">
              <a:spcBef>
                <a:spcPts val="0"/>
              </a:spcBef>
              <a:spcAft>
                <a:spcPts val="600"/>
              </a:spcAft>
              <a:buFont typeface="Arial" panose="020B0604020202020204" pitchFamily="34" charset="0"/>
              <a:buChar char="•"/>
            </a:pPr>
            <a:endParaRPr lang="en-US" dirty="0"/>
          </a:p>
          <a:p>
            <a:endParaRPr lang="en-US" altLang="en-US" dirty="0"/>
          </a:p>
        </p:txBody>
      </p:sp>
      <p:sp>
        <p:nvSpPr>
          <p:cNvPr id="30723"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393">
              <a:defRPr sz="1400">
                <a:solidFill>
                  <a:srgbClr val="000054"/>
                </a:solidFill>
                <a:latin typeface="Arial" panose="020B0604020202020204" pitchFamily="34" charset="0"/>
                <a:ea typeface="MS PGothic" panose="020B0600070205080204" pitchFamily="34" charset="-128"/>
              </a:defRPr>
            </a:lvl1pPr>
            <a:lvl2pPr marL="773114" indent="-297351" defTabSz="966393">
              <a:defRPr sz="1400">
                <a:solidFill>
                  <a:srgbClr val="000054"/>
                </a:solidFill>
                <a:latin typeface="Arial" panose="020B0604020202020204" pitchFamily="34" charset="0"/>
                <a:ea typeface="MS PGothic" panose="020B0600070205080204" pitchFamily="34" charset="-128"/>
              </a:defRPr>
            </a:lvl2pPr>
            <a:lvl3pPr marL="1189406" indent="-237881" defTabSz="966393">
              <a:defRPr sz="1400">
                <a:solidFill>
                  <a:srgbClr val="000054"/>
                </a:solidFill>
                <a:latin typeface="Arial" panose="020B0604020202020204" pitchFamily="34" charset="0"/>
                <a:ea typeface="MS PGothic" panose="020B0600070205080204" pitchFamily="34" charset="-128"/>
              </a:defRPr>
            </a:lvl3pPr>
            <a:lvl4pPr marL="1665168" indent="-237881" defTabSz="966393">
              <a:defRPr sz="1400">
                <a:solidFill>
                  <a:srgbClr val="000054"/>
                </a:solidFill>
                <a:latin typeface="Arial" panose="020B0604020202020204" pitchFamily="34" charset="0"/>
                <a:ea typeface="MS PGothic" panose="020B0600070205080204" pitchFamily="34" charset="-128"/>
              </a:defRPr>
            </a:lvl4pPr>
            <a:lvl5pPr marL="2140930" indent="-237881" defTabSz="966393">
              <a:defRPr sz="1400">
                <a:solidFill>
                  <a:srgbClr val="000054"/>
                </a:solidFill>
                <a:latin typeface="Arial" panose="020B0604020202020204" pitchFamily="34" charset="0"/>
                <a:ea typeface="MS PGothic" panose="020B0600070205080204" pitchFamily="34" charset="-128"/>
              </a:defRPr>
            </a:lvl5pPr>
            <a:lvl6pPr marL="2616693" indent="-237881" defTabSz="966393" eaLnBrk="0" fontAlgn="base" hangingPunct="0">
              <a:spcBef>
                <a:spcPct val="0"/>
              </a:spcBef>
              <a:spcAft>
                <a:spcPct val="0"/>
              </a:spcAft>
              <a:defRPr sz="1400">
                <a:solidFill>
                  <a:srgbClr val="000054"/>
                </a:solidFill>
                <a:latin typeface="Arial" panose="020B0604020202020204" pitchFamily="34" charset="0"/>
                <a:ea typeface="MS PGothic" panose="020B0600070205080204" pitchFamily="34" charset="-128"/>
              </a:defRPr>
            </a:lvl6pPr>
            <a:lvl7pPr marL="3092455" indent="-237881" defTabSz="966393" eaLnBrk="0" fontAlgn="base" hangingPunct="0">
              <a:spcBef>
                <a:spcPct val="0"/>
              </a:spcBef>
              <a:spcAft>
                <a:spcPct val="0"/>
              </a:spcAft>
              <a:defRPr sz="1400">
                <a:solidFill>
                  <a:srgbClr val="000054"/>
                </a:solidFill>
                <a:latin typeface="Arial" panose="020B0604020202020204" pitchFamily="34" charset="0"/>
                <a:ea typeface="MS PGothic" panose="020B0600070205080204" pitchFamily="34" charset="-128"/>
              </a:defRPr>
            </a:lvl7pPr>
            <a:lvl8pPr marL="3568217" indent="-237881" defTabSz="966393" eaLnBrk="0" fontAlgn="base" hangingPunct="0">
              <a:spcBef>
                <a:spcPct val="0"/>
              </a:spcBef>
              <a:spcAft>
                <a:spcPct val="0"/>
              </a:spcAft>
              <a:defRPr sz="1400">
                <a:solidFill>
                  <a:srgbClr val="000054"/>
                </a:solidFill>
                <a:latin typeface="Arial" panose="020B0604020202020204" pitchFamily="34" charset="0"/>
                <a:ea typeface="MS PGothic" panose="020B0600070205080204" pitchFamily="34" charset="-128"/>
              </a:defRPr>
            </a:lvl8pPr>
            <a:lvl9pPr marL="4043980" indent="-237881" defTabSz="966393" eaLnBrk="0" fontAlgn="base" hangingPunct="0">
              <a:spcBef>
                <a:spcPct val="0"/>
              </a:spcBef>
              <a:spcAft>
                <a:spcPct val="0"/>
              </a:spcAft>
              <a:defRPr sz="1400">
                <a:solidFill>
                  <a:srgbClr val="000054"/>
                </a:solidFill>
                <a:latin typeface="Arial" panose="020B0604020202020204" pitchFamily="34" charset="0"/>
                <a:ea typeface="MS PGothic" panose="020B0600070205080204" pitchFamily="34" charset="-128"/>
              </a:defRPr>
            </a:lvl9pPr>
          </a:lstStyle>
          <a:p>
            <a:fld id="{3554D04C-9FDF-424F-83B9-79A8BEB1907F}" type="slidenum">
              <a:rPr lang="en-US" altLang="en-US" sz="1200"/>
              <a:pPr/>
              <a:t>7</a:t>
            </a:fld>
            <a:endParaRPr lang="en-US" altLang="en-US" sz="1200" dirty="0"/>
          </a:p>
        </p:txBody>
      </p:sp>
    </p:spTree>
    <p:extLst>
      <p:ext uri="{BB962C8B-B14F-4D97-AF65-F5344CB8AC3E}">
        <p14:creationId xmlns:p14="http://schemas.microsoft.com/office/powerpoint/2010/main" val="3159154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0" dirty="0"/>
              <a:t>“</a:t>
            </a:r>
            <a:r>
              <a:rPr lang="en-US" b="0" dirty="0">
                <a:latin typeface="Arial" panose="020B0604020202020204" pitchFamily="34" charset="0"/>
                <a:cs typeface="Arial" panose="020B0604020202020204" pitchFamily="34" charset="0"/>
              </a:rPr>
              <a:t>Curriculum plans that are dynamic, collaboratively constructed with children, and responsive put children’s thinking at the center of the curriculum planning process“ </a:t>
            </a:r>
            <a:r>
              <a:rPr lang="en-US" b="0" dirty="0"/>
              <a:t>(Integrated Nature of Learning,</a:t>
            </a:r>
            <a:r>
              <a:rPr lang="en-US" b="0" dirty="0">
                <a:effectLst>
                  <a:outerShdw blurRad="38100" dist="19050" dir="2700000" algn="tl" rotWithShape="0">
                    <a:schemeClr val="dk1">
                      <a:alpha val="40000"/>
                    </a:schemeClr>
                  </a:outerShdw>
                </a:effectLst>
              </a:rPr>
              <a:t> </a:t>
            </a:r>
            <a:r>
              <a:rPr lang="en-US" b="0" dirty="0"/>
              <a:t>p. 54).</a:t>
            </a:r>
            <a:r>
              <a:rPr lang="en-US" b="0" dirty="0">
                <a:latin typeface="Arial" panose="020B0604020202020204" pitchFamily="34" charset="0"/>
                <a:cs typeface="Arial" panose="020B0604020202020204" pitchFamily="34" charset="0"/>
              </a:rPr>
              <a:t> </a:t>
            </a:r>
          </a:p>
          <a:p>
            <a:pPr>
              <a:defRPr/>
            </a:pPr>
            <a:endParaRPr lang="en-US" dirty="0"/>
          </a:p>
          <a:p>
            <a:r>
              <a:rPr lang="en-US" dirty="0"/>
              <a:t>Dynamic</a:t>
            </a:r>
            <a:r>
              <a:rPr lang="en-US" baseline="0" dirty="0"/>
              <a:t> curriculum by nature does not look or feel just one way. It includes many qualities that change based on children and setting. </a:t>
            </a:r>
            <a:r>
              <a:rPr lang="en-US" dirty="0"/>
              <a:t>Dynamic curriculum includes these qualities:</a:t>
            </a:r>
          </a:p>
          <a:p>
            <a:pPr marL="171450" indent="-171450">
              <a:buFont typeface="Arial" panose="020B0604020202020204" pitchFamily="34" charset="0"/>
              <a:buChar char="•"/>
            </a:pPr>
            <a:r>
              <a:rPr lang="en-US" dirty="0"/>
              <a:t>Unique</a:t>
            </a:r>
          </a:p>
          <a:p>
            <a:pPr marL="171450" indent="-171450">
              <a:buFont typeface="Arial" panose="020B0604020202020204" pitchFamily="34" charset="0"/>
              <a:buChar char="•"/>
            </a:pPr>
            <a:r>
              <a:rPr lang="en-US" dirty="0"/>
              <a:t>Different</a:t>
            </a:r>
          </a:p>
          <a:p>
            <a:pPr marL="171450" indent="-171450">
              <a:buFont typeface="Arial" panose="020B0604020202020204" pitchFamily="34" charset="0"/>
              <a:buChar char="•"/>
            </a:pPr>
            <a:r>
              <a:rPr lang="en-US" dirty="0"/>
              <a:t>Reflective of children, community and families</a:t>
            </a:r>
          </a:p>
          <a:p>
            <a:pPr marL="171450" indent="-171450">
              <a:buFont typeface="Arial" panose="020B0604020202020204" pitchFamily="34" charset="0"/>
              <a:buChar char="•"/>
            </a:pPr>
            <a:r>
              <a:rPr lang="en-US" dirty="0"/>
              <a:t>Inclusive</a:t>
            </a:r>
          </a:p>
          <a:p>
            <a:pPr marL="171450" indent="-171450">
              <a:buFont typeface="Arial" panose="020B0604020202020204" pitchFamily="34" charset="0"/>
              <a:buChar char="•"/>
            </a:pPr>
            <a:r>
              <a:rPr lang="en-US" dirty="0"/>
              <a:t>Changing</a:t>
            </a:r>
          </a:p>
          <a:p>
            <a:pPr marL="171450" indent="-171450">
              <a:buFont typeface="Arial" panose="020B0604020202020204" pitchFamily="34" charset="0"/>
              <a:buChar char="•"/>
            </a:pPr>
            <a:r>
              <a:rPr lang="en-US" dirty="0"/>
              <a:t>Unpredictable and predictable</a:t>
            </a:r>
          </a:p>
          <a:p>
            <a:endParaRPr lang="en-US" dirty="0"/>
          </a:p>
          <a:p>
            <a:endParaRPr lang="en-US" dirty="0"/>
          </a:p>
        </p:txBody>
      </p:sp>
      <p:sp>
        <p:nvSpPr>
          <p:cNvPr id="4" name="Slide Number Placeholder 3"/>
          <p:cNvSpPr>
            <a:spLocks noGrp="1"/>
          </p:cNvSpPr>
          <p:nvPr>
            <p:ph type="sldNum" sz="quarter" idx="10"/>
          </p:nvPr>
        </p:nvSpPr>
        <p:spPr/>
        <p:txBody>
          <a:bodyPr/>
          <a:lstStyle/>
          <a:p>
            <a:fld id="{9D2CC56C-3A5A-475B-8A35-0D1AADD77B68}" type="slidenum">
              <a:rPr lang="en-US" altLang="en-US" smtClean="0"/>
              <a:pPr/>
              <a:t>8</a:t>
            </a:fld>
            <a:endParaRPr lang="en-US" altLang="en-US"/>
          </a:p>
        </p:txBody>
      </p:sp>
    </p:spTree>
    <p:extLst>
      <p:ext uri="{BB962C8B-B14F-4D97-AF65-F5344CB8AC3E}">
        <p14:creationId xmlns:p14="http://schemas.microsoft.com/office/powerpoint/2010/main" val="681553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94CC6E-227E-8C4F-853D-39760C667CBA}" type="slidenum">
              <a:rPr lang="en-US" altLang="x-none" smtClean="0"/>
              <a:pPr/>
              <a:t>9</a:t>
            </a:fld>
            <a:endParaRPr lang="en-US" altLang="x-none"/>
          </a:p>
        </p:txBody>
      </p:sp>
    </p:spTree>
    <p:extLst>
      <p:ext uri="{BB962C8B-B14F-4D97-AF65-F5344CB8AC3E}">
        <p14:creationId xmlns:p14="http://schemas.microsoft.com/office/powerpoint/2010/main" val="29841268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144"/>
            <a:ext cx="9144000" cy="6858000"/>
          </a:xfrm>
          <a:prstGeom prst="rect">
            <a:avLst/>
          </a:prstGeom>
        </p:spPr>
      </p:pic>
      <p:sp>
        <p:nvSpPr>
          <p:cNvPr id="2" name="Title 1"/>
          <p:cNvSpPr>
            <a:spLocks noGrp="1"/>
          </p:cNvSpPr>
          <p:nvPr>
            <p:ph type="ctrTitle"/>
          </p:nvPr>
        </p:nvSpPr>
        <p:spPr>
          <a:xfrm>
            <a:off x="685800" y="1445489"/>
            <a:ext cx="7772400" cy="2386584"/>
          </a:xfrm>
        </p:spPr>
        <p:txBody>
          <a:bodyPr/>
          <a:lstStyle>
            <a:lvl1pPr>
              <a:defRPr sz="5200" baseline="0">
                <a:solidFill>
                  <a:srgbClr val="525E6E"/>
                </a:solidFill>
              </a:defRPr>
            </a:lvl1pPr>
          </a:lstStyle>
          <a:p>
            <a:r>
              <a:rPr lang="en-US" dirty="0"/>
              <a:t>Click to edit Master title style</a:t>
            </a:r>
          </a:p>
        </p:txBody>
      </p:sp>
      <p:sp>
        <p:nvSpPr>
          <p:cNvPr id="3" name="Subtitle 2"/>
          <p:cNvSpPr>
            <a:spLocks noGrp="1"/>
          </p:cNvSpPr>
          <p:nvPr>
            <p:ph type="subTitle" idx="1"/>
          </p:nvPr>
        </p:nvSpPr>
        <p:spPr>
          <a:xfrm>
            <a:off x="685800" y="3923513"/>
            <a:ext cx="7772400" cy="1143000"/>
          </a:xfrm>
        </p:spPr>
        <p:txBody>
          <a:bodyPr/>
          <a:lstStyle>
            <a:lvl1pPr marL="0" indent="0" algn="l">
              <a:buNone/>
              <a:defRPr b="1" i="0" baseline="0">
                <a:solidFill>
                  <a:srgbClr val="1C3F7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Text Placeholder 6"/>
          <p:cNvSpPr>
            <a:spLocks noGrp="1"/>
          </p:cNvSpPr>
          <p:nvPr>
            <p:ph type="body" sz="quarter" idx="10"/>
          </p:nvPr>
        </p:nvSpPr>
        <p:spPr>
          <a:xfrm>
            <a:off x="685800" y="5243678"/>
            <a:ext cx="7772400" cy="749808"/>
          </a:xfrm>
        </p:spPr>
        <p:txBody>
          <a:bodyPr/>
          <a:lstStyle>
            <a:lvl1pPr marL="0" indent="0">
              <a:spcBef>
                <a:spcPts val="0"/>
              </a:spcBef>
              <a:buNone/>
              <a:defRPr sz="2400" b="1" baseline="0">
                <a:solidFill>
                  <a:srgbClr val="525E6E"/>
                </a:solidFill>
              </a:defRPr>
            </a:lvl1pPr>
          </a:lstStyle>
          <a:p>
            <a:pPr lvl="0"/>
            <a:r>
              <a:rPr lang="en-US" dirty="0"/>
              <a:t>Click to edit Master text styles</a:t>
            </a:r>
          </a:p>
        </p:txBody>
      </p:sp>
      <p:sp>
        <p:nvSpPr>
          <p:cNvPr id="8" name="Rectangle 7"/>
          <p:cNvSpPr/>
          <p:nvPr userDrawn="1"/>
        </p:nvSpPr>
        <p:spPr>
          <a:xfrm>
            <a:off x="695154" y="3876235"/>
            <a:ext cx="7772400" cy="45719"/>
          </a:xfrm>
          <a:prstGeom prst="rect">
            <a:avLst/>
          </a:prstGeom>
          <a:solidFill>
            <a:srgbClr val="075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A2B09"/>
              </a:solidFill>
            </a:endParaRPr>
          </a:p>
        </p:txBody>
      </p:sp>
      <p:sp>
        <p:nvSpPr>
          <p:cNvPr id="20" name="Rectangle 19">
            <a:extLst>
              <a:ext uri="{FF2B5EF4-FFF2-40B4-BE49-F238E27FC236}">
                <a16:creationId xmlns:a16="http://schemas.microsoft.com/office/drawing/2014/main" id="{B27C7768-B429-4D76-8773-5B73E702E027}"/>
              </a:ext>
            </a:extLst>
          </p:cNvPr>
          <p:cNvSpPr>
            <a:spLocks noChangeArrowheads="1"/>
          </p:cNvSpPr>
          <p:nvPr userDrawn="1"/>
        </p:nvSpPr>
        <p:spPr bwMode="auto">
          <a:xfrm>
            <a:off x="704088" y="6280422"/>
            <a:ext cx="7763466" cy="443198"/>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2400" baseline="0" dirty="0">
                <a:latin typeface="Arial" pitchFamily="-83" charset="0"/>
                <a:ea typeface="Times New Roman" pitchFamily="-83" charset="0"/>
                <a:cs typeface="Times New Roman" pitchFamily="-83" charset="0"/>
              </a:rPr>
              <a:t>©2018 California Department of Education</a:t>
            </a:r>
            <a:endParaRPr lang="en-US" sz="2400" baseline="0" dirty="0">
              <a:latin typeface="Arial" pitchFamily="-83" charset="0"/>
              <a:ea typeface="Arial" pitchFamily="-83" charset="0"/>
              <a:cs typeface="Arial" pitchFamily="-83" charset="0"/>
            </a:endParaRPr>
          </a:p>
        </p:txBody>
      </p:sp>
      <p:sp>
        <p:nvSpPr>
          <p:cNvPr id="21" name="Slide Number Placeholder 5">
            <a:extLst>
              <a:ext uri="{FF2B5EF4-FFF2-40B4-BE49-F238E27FC236}">
                <a16:creationId xmlns:a16="http://schemas.microsoft.com/office/drawing/2014/main" id="{E4B63EC6-D531-4E53-B93B-5B3704ABB0F0}"/>
              </a:ext>
            </a:extLst>
          </p:cNvPr>
          <p:cNvSpPr>
            <a:spLocks noGrp="1"/>
          </p:cNvSpPr>
          <p:nvPr>
            <p:ph type="sldNum" sz="quarter" idx="11"/>
          </p:nvPr>
        </p:nvSpPr>
        <p:spPr>
          <a:xfrm>
            <a:off x="8439912" y="6280422"/>
            <a:ext cx="704088" cy="450173"/>
          </a:xfrm>
          <a:prstGeom prst="rect">
            <a:avLst/>
          </a:prstGeom>
        </p:spPr>
        <p:txBody>
          <a:bodyPr/>
          <a:lstStyle>
            <a:lvl1pPr algn="l">
              <a:defRPr sz="2400" baseline="0">
                <a:solidFill>
                  <a:srgbClr val="525E6E"/>
                </a:solidFill>
              </a:defRPr>
            </a:lvl1pPr>
          </a:lstStyle>
          <a:p>
            <a:fld id="{65A270E9-2EC0-8E4B-B2C5-CC25833D9F0C}" type="slidenum">
              <a:rPr lang="en-US" altLang="x-none" smtClean="0"/>
              <a:pPr/>
              <a:t>‹#›</a:t>
            </a:fld>
            <a:endParaRPr lang="en-US" altLang="x-none" dirty="0"/>
          </a:p>
        </p:txBody>
      </p:sp>
      <p:sp>
        <p:nvSpPr>
          <p:cNvPr id="12" name="Rectangle 11"/>
          <p:cNvSpPr/>
          <p:nvPr userDrawn="1"/>
        </p:nvSpPr>
        <p:spPr>
          <a:xfrm>
            <a:off x="0" y="6151589"/>
            <a:ext cx="9144000" cy="18288"/>
          </a:xfrm>
          <a:prstGeom prst="rect">
            <a:avLst/>
          </a:prstGeom>
          <a:solidFill>
            <a:srgbClr val="075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6" y="6163056"/>
            <a:ext cx="702656" cy="704088"/>
          </a:xfrm>
          <a:prstGeom prst="rect">
            <a:avLst/>
          </a:prstGeom>
        </p:spPr>
      </p:pic>
      <p:sp>
        <p:nvSpPr>
          <p:cNvPr id="14" name="Content Placeholder 2">
            <a:extLst>
              <a:ext uri="{FF2B5EF4-FFF2-40B4-BE49-F238E27FC236}">
                <a16:creationId xmlns:a16="http://schemas.microsoft.com/office/drawing/2014/main" id="{0E827B9E-4189-4025-9AA2-5397C60CBA96}"/>
              </a:ext>
            </a:extLst>
          </p:cNvPr>
          <p:cNvSpPr>
            <a:spLocks noGrp="1"/>
          </p:cNvSpPr>
          <p:nvPr>
            <p:ph sz="half" idx="12"/>
          </p:nvPr>
        </p:nvSpPr>
        <p:spPr>
          <a:xfrm>
            <a:off x="5853733" y="4519383"/>
            <a:ext cx="4038600" cy="1653982"/>
          </a:xfrm>
          <a:no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9973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04088" y="274638"/>
            <a:ext cx="8229600" cy="628294"/>
          </a:xfrm>
        </p:spPr>
        <p:txBody>
          <a:bodyPr/>
          <a:lstStyle>
            <a:lvl1pPr>
              <a:defRPr baseline="0">
                <a:solidFill>
                  <a:srgbClr val="525E6E"/>
                </a:solidFill>
              </a:defRPr>
            </a:lvl1pPr>
          </a:lstStyle>
          <a:p>
            <a:r>
              <a:rPr lang="en-US" dirty="0"/>
              <a:t>Click to edit Master title style</a:t>
            </a:r>
          </a:p>
        </p:txBody>
      </p:sp>
      <p:sp>
        <p:nvSpPr>
          <p:cNvPr id="6" name="Rectangle 5"/>
          <p:cNvSpPr/>
          <p:nvPr userDrawn="1"/>
        </p:nvSpPr>
        <p:spPr>
          <a:xfrm>
            <a:off x="704088" y="912702"/>
            <a:ext cx="8229600" cy="45719"/>
          </a:xfrm>
          <a:prstGeom prst="rect">
            <a:avLst/>
          </a:prstGeom>
          <a:solidFill>
            <a:srgbClr val="075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a:extLst>
              <a:ext uri="{FF2B5EF4-FFF2-40B4-BE49-F238E27FC236}">
                <a16:creationId xmlns:a16="http://schemas.microsoft.com/office/drawing/2014/main" id="{ABC0A268-9888-4556-BDDF-D490DFBF4419}"/>
              </a:ext>
            </a:extLst>
          </p:cNvPr>
          <p:cNvSpPr>
            <a:spLocks noGrp="1"/>
          </p:cNvSpPr>
          <p:nvPr>
            <p:ph type="sldNum" sz="quarter" idx="11"/>
          </p:nvPr>
        </p:nvSpPr>
        <p:spPr>
          <a:xfrm>
            <a:off x="8439912" y="6297282"/>
            <a:ext cx="704088" cy="433313"/>
          </a:xfrm>
          <a:prstGeom prst="rect">
            <a:avLst/>
          </a:prstGeom>
        </p:spPr>
        <p:txBody>
          <a:bodyPr/>
          <a:lstStyle>
            <a:lvl1pPr algn="l">
              <a:defRPr sz="2400" baseline="0">
                <a:solidFill>
                  <a:srgbClr val="525E6E"/>
                </a:solidFill>
              </a:defRPr>
            </a:lvl1pPr>
          </a:lstStyle>
          <a:p>
            <a:fld id="{65A270E9-2EC0-8E4B-B2C5-CC25833D9F0C}" type="slidenum">
              <a:rPr lang="en-US" altLang="x-none" smtClean="0"/>
              <a:pPr/>
              <a:t>‹#›</a:t>
            </a:fld>
            <a:endParaRPr lang="en-US" altLang="x-none" dirty="0"/>
          </a:p>
        </p:txBody>
      </p:sp>
      <p:sp>
        <p:nvSpPr>
          <p:cNvPr id="13" name="Content Placeholder 2"/>
          <p:cNvSpPr>
            <a:spLocks noGrp="1"/>
          </p:cNvSpPr>
          <p:nvPr>
            <p:ph sz="half" idx="1"/>
          </p:nvPr>
        </p:nvSpPr>
        <p:spPr>
          <a:xfrm>
            <a:off x="704088" y="1600199"/>
            <a:ext cx="4038600" cy="4434840"/>
          </a:xfrm>
          <a:no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4895088" y="1600199"/>
            <a:ext cx="4038600" cy="4434840"/>
          </a:xfrm>
          <a:no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a:extLst>
              <a:ext uri="{FF2B5EF4-FFF2-40B4-BE49-F238E27FC236}">
                <a16:creationId xmlns:a16="http://schemas.microsoft.com/office/drawing/2014/main" id="{18018199-8058-4394-B489-2A60CA80398A}"/>
              </a:ext>
            </a:extLst>
          </p:cNvPr>
          <p:cNvSpPr>
            <a:spLocks noChangeArrowheads="1"/>
          </p:cNvSpPr>
          <p:nvPr userDrawn="1"/>
        </p:nvSpPr>
        <p:spPr bwMode="auto">
          <a:xfrm>
            <a:off x="704088" y="6368138"/>
            <a:ext cx="7735824" cy="267766"/>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1200" b="1" i="0" cap="all" spc="50" baseline="0" dirty="0">
                <a:latin typeface="Arial" pitchFamily="-83" charset="0"/>
                <a:ea typeface="Times New Roman" pitchFamily="-83" charset="0"/>
                <a:cs typeface="Times New Roman" pitchFamily="-83" charset="0"/>
              </a:rPr>
              <a:t>©2018 California Department of Education</a:t>
            </a:r>
            <a:endParaRPr lang="en-US" sz="1200" b="1" i="0" cap="all" spc="50" baseline="0" dirty="0">
              <a:latin typeface="Arial" pitchFamily="-83" charset="0"/>
              <a:ea typeface="Arial" pitchFamily="-83" charset="0"/>
              <a:cs typeface="Arial" pitchFamily="-83" charset="0"/>
            </a:endParaRPr>
          </a:p>
        </p:txBody>
      </p:sp>
      <p:sp>
        <p:nvSpPr>
          <p:cNvPr id="12" name="Rectangle 11"/>
          <p:cNvSpPr/>
          <p:nvPr userDrawn="1"/>
        </p:nvSpPr>
        <p:spPr>
          <a:xfrm>
            <a:off x="0" y="6151589"/>
            <a:ext cx="9144000" cy="18288"/>
          </a:xfrm>
          <a:prstGeom prst="rect">
            <a:avLst/>
          </a:prstGeom>
          <a:solidFill>
            <a:srgbClr val="075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6" y="6163056"/>
            <a:ext cx="702656" cy="704088"/>
          </a:xfrm>
          <a:prstGeom prst="rect">
            <a:avLst/>
          </a:prstGeom>
        </p:spPr>
      </p:pic>
    </p:spTree>
    <p:extLst>
      <p:ext uri="{BB962C8B-B14F-4D97-AF65-F5344CB8AC3E}">
        <p14:creationId xmlns:p14="http://schemas.microsoft.com/office/powerpoint/2010/main" val="2243073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3072" y="307965"/>
            <a:ext cx="8229600" cy="1143000"/>
          </a:xfrm>
        </p:spPr>
        <p:txBody>
          <a:bodyPr/>
          <a:lstStyle>
            <a:lvl1pPr>
              <a:defRPr>
                <a:solidFill>
                  <a:srgbClr val="525E6E"/>
                </a:solidFill>
              </a:defRPr>
            </a:lvl1pPr>
          </a:lstStyle>
          <a:p>
            <a:r>
              <a:rPr lang="en-US" dirty="0"/>
              <a:t>Click to edit Master title style</a:t>
            </a:r>
          </a:p>
        </p:txBody>
      </p:sp>
      <p:sp>
        <p:nvSpPr>
          <p:cNvPr id="3" name="Text Placeholder 2"/>
          <p:cNvSpPr>
            <a:spLocks noGrp="1"/>
          </p:cNvSpPr>
          <p:nvPr>
            <p:ph type="body" idx="1"/>
          </p:nvPr>
        </p:nvSpPr>
        <p:spPr>
          <a:xfrm>
            <a:off x="493072" y="1523799"/>
            <a:ext cx="4040188" cy="685800"/>
          </a:xfrm>
          <a:solidFill>
            <a:srgbClr val="07509C"/>
          </a:solidFill>
        </p:spPr>
        <p:txBody>
          <a:bodyPr lIns="45720" tIns="18288" rIns="45720" bIns="45720" anchor="b" anchorCtr="0"/>
          <a:lstStyle>
            <a:lvl1pPr marL="0" indent="0">
              <a:buNone/>
              <a:defRPr sz="2400" b="1"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62736" y="1523799"/>
            <a:ext cx="4041775" cy="685800"/>
          </a:xfrm>
          <a:solidFill>
            <a:srgbClr val="07509C"/>
          </a:solidFill>
        </p:spPr>
        <p:txBody>
          <a:bodyPr lIns="45720" tIns="18288" rIns="45720" bIns="45720" anchor="b" anchorCtr="0"/>
          <a:lstStyle>
            <a:lvl1pPr marL="0" indent="0">
              <a:buNone/>
              <a:defRPr sz="2400" b="1"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Slide Number Placeholder 5">
            <a:extLst>
              <a:ext uri="{FF2B5EF4-FFF2-40B4-BE49-F238E27FC236}">
                <a16:creationId xmlns:a16="http://schemas.microsoft.com/office/drawing/2014/main" id="{7CEB27CD-BB83-4117-BF5C-759ACAEC4606}"/>
              </a:ext>
            </a:extLst>
          </p:cNvPr>
          <p:cNvSpPr>
            <a:spLocks noGrp="1"/>
          </p:cNvSpPr>
          <p:nvPr>
            <p:ph type="sldNum" sz="quarter" idx="11"/>
          </p:nvPr>
        </p:nvSpPr>
        <p:spPr>
          <a:xfrm>
            <a:off x="8439912" y="6280422"/>
            <a:ext cx="704088" cy="450173"/>
          </a:xfrm>
          <a:prstGeom prst="rect">
            <a:avLst/>
          </a:prstGeom>
        </p:spPr>
        <p:txBody>
          <a:bodyPr/>
          <a:lstStyle>
            <a:lvl1pPr algn="l">
              <a:defRPr sz="1200" baseline="0">
                <a:solidFill>
                  <a:srgbClr val="525E6E"/>
                </a:solidFill>
              </a:defRPr>
            </a:lvl1pPr>
          </a:lstStyle>
          <a:p>
            <a:fld id="{65A270E9-2EC0-8E4B-B2C5-CC25833D9F0C}" type="slidenum">
              <a:rPr lang="en-US" altLang="x-none" smtClean="0"/>
              <a:pPr/>
              <a:t>‹#›</a:t>
            </a:fld>
            <a:endParaRPr lang="en-US" altLang="x-none" dirty="0"/>
          </a:p>
        </p:txBody>
      </p:sp>
      <p:sp>
        <p:nvSpPr>
          <p:cNvPr id="13" name="Content Placeholder 2"/>
          <p:cNvSpPr>
            <a:spLocks noGrp="1"/>
          </p:cNvSpPr>
          <p:nvPr>
            <p:ph sz="half" idx="12"/>
          </p:nvPr>
        </p:nvSpPr>
        <p:spPr>
          <a:xfrm>
            <a:off x="493072" y="2209598"/>
            <a:ext cx="4038600" cy="3858767"/>
          </a:xfrm>
          <a:solidFill>
            <a:schemeClr val="bg1"/>
          </a:solidFill>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3"/>
          </p:nvPr>
        </p:nvSpPr>
        <p:spPr>
          <a:xfrm>
            <a:off x="4662736" y="2209598"/>
            <a:ext cx="4038600" cy="3858767"/>
          </a:xfrm>
          <a:solidFill>
            <a:schemeClr val="bg1"/>
          </a:solidFill>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Rectangle 16">
            <a:extLst>
              <a:ext uri="{FF2B5EF4-FFF2-40B4-BE49-F238E27FC236}">
                <a16:creationId xmlns:a16="http://schemas.microsoft.com/office/drawing/2014/main" id="{18018199-8058-4394-B489-2A60CA80398A}"/>
              </a:ext>
            </a:extLst>
          </p:cNvPr>
          <p:cNvSpPr>
            <a:spLocks noChangeArrowheads="1"/>
          </p:cNvSpPr>
          <p:nvPr userDrawn="1"/>
        </p:nvSpPr>
        <p:spPr bwMode="auto">
          <a:xfrm>
            <a:off x="704088" y="6368138"/>
            <a:ext cx="7735824" cy="267766"/>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1200" b="1" i="0" cap="all" spc="50" baseline="0" dirty="0">
                <a:latin typeface="Arial" pitchFamily="-83" charset="0"/>
                <a:ea typeface="Times New Roman" pitchFamily="-83" charset="0"/>
                <a:cs typeface="Times New Roman" pitchFamily="-83" charset="0"/>
              </a:rPr>
              <a:t>©2018 California Department of Education</a:t>
            </a:r>
            <a:endParaRPr lang="en-US" sz="1200" b="1" i="0" cap="all" spc="50" baseline="0" dirty="0">
              <a:latin typeface="Arial" pitchFamily="-83" charset="0"/>
              <a:ea typeface="Arial" pitchFamily="-83" charset="0"/>
              <a:cs typeface="Arial" pitchFamily="-83" charset="0"/>
            </a:endParaRPr>
          </a:p>
        </p:txBody>
      </p:sp>
      <p:sp>
        <p:nvSpPr>
          <p:cNvPr id="15" name="Rectangle 14"/>
          <p:cNvSpPr/>
          <p:nvPr userDrawn="1"/>
        </p:nvSpPr>
        <p:spPr>
          <a:xfrm>
            <a:off x="0" y="6151589"/>
            <a:ext cx="9144000" cy="18288"/>
          </a:xfrm>
          <a:prstGeom prst="rect">
            <a:avLst/>
          </a:prstGeom>
          <a:solidFill>
            <a:srgbClr val="075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6" y="6163056"/>
            <a:ext cx="702656" cy="704088"/>
          </a:xfrm>
          <a:prstGeom prst="rect">
            <a:avLst/>
          </a:prstGeom>
        </p:spPr>
      </p:pic>
    </p:spTree>
    <p:extLst>
      <p:ext uri="{BB962C8B-B14F-4D97-AF65-F5344CB8AC3E}">
        <p14:creationId xmlns:p14="http://schemas.microsoft.com/office/powerpoint/2010/main" val="904369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4088" y="274638"/>
            <a:ext cx="8229600" cy="1143000"/>
          </a:xfrm>
        </p:spPr>
        <p:txBody>
          <a:bodyPr/>
          <a:lstStyle>
            <a:lvl1pPr>
              <a:defRPr>
                <a:solidFill>
                  <a:srgbClr val="525E6E"/>
                </a:solidFill>
              </a:defRPr>
            </a:lvl1pPr>
          </a:lstStyle>
          <a:p>
            <a:r>
              <a:rPr lang="en-US" dirty="0"/>
              <a:t>Click to edit Master title style</a:t>
            </a:r>
          </a:p>
        </p:txBody>
      </p:sp>
      <p:sp>
        <p:nvSpPr>
          <p:cNvPr id="3" name="Text Placeholder 2"/>
          <p:cNvSpPr>
            <a:spLocks noGrp="1"/>
          </p:cNvSpPr>
          <p:nvPr>
            <p:ph type="body" idx="1"/>
          </p:nvPr>
        </p:nvSpPr>
        <p:spPr>
          <a:xfrm>
            <a:off x="704088" y="1490472"/>
            <a:ext cx="4040188" cy="685800"/>
          </a:xfrm>
          <a:solidFill>
            <a:srgbClr val="07509C"/>
          </a:solidFill>
        </p:spPr>
        <p:txBody>
          <a:bodyPr lIns="45720" tIns="91440" rIns="45720" bIns="45720" anchor="b" anchorCtr="0"/>
          <a:lstStyle>
            <a:lvl1pPr marL="0" indent="0">
              <a:buNone/>
              <a:defRPr sz="2400" b="1"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873752" y="1490472"/>
            <a:ext cx="4041775" cy="685800"/>
          </a:xfrm>
          <a:solidFill>
            <a:srgbClr val="07509C"/>
          </a:solidFill>
        </p:spPr>
        <p:txBody>
          <a:bodyPr lIns="45720" tIns="0" rIns="45720" bIns="45720" anchor="b" anchorCtr="0"/>
          <a:lstStyle>
            <a:lvl1pPr marL="0" indent="0">
              <a:buNone/>
              <a:defRPr sz="2400" b="1"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8" name="Slide Number Placeholder 5">
            <a:extLst>
              <a:ext uri="{FF2B5EF4-FFF2-40B4-BE49-F238E27FC236}">
                <a16:creationId xmlns:a16="http://schemas.microsoft.com/office/drawing/2014/main" id="{00BD6C5D-2F7D-4A4F-9FDD-889C57B5D396}"/>
              </a:ext>
            </a:extLst>
          </p:cNvPr>
          <p:cNvSpPr>
            <a:spLocks noGrp="1"/>
          </p:cNvSpPr>
          <p:nvPr>
            <p:ph type="sldNum" sz="quarter" idx="11"/>
          </p:nvPr>
        </p:nvSpPr>
        <p:spPr>
          <a:xfrm>
            <a:off x="8439912" y="6297282"/>
            <a:ext cx="704088" cy="433313"/>
          </a:xfrm>
          <a:prstGeom prst="rect">
            <a:avLst/>
          </a:prstGeom>
        </p:spPr>
        <p:txBody>
          <a:bodyPr/>
          <a:lstStyle>
            <a:lvl1pPr algn="l">
              <a:defRPr sz="2400" baseline="0">
                <a:solidFill>
                  <a:srgbClr val="525E6E"/>
                </a:solidFill>
              </a:defRPr>
            </a:lvl1pPr>
          </a:lstStyle>
          <a:p>
            <a:fld id="{65A270E9-2EC0-8E4B-B2C5-CC25833D9F0C}" type="slidenum">
              <a:rPr lang="en-US" altLang="x-none" smtClean="0"/>
              <a:pPr/>
              <a:t>‹#›</a:t>
            </a:fld>
            <a:endParaRPr lang="en-US" altLang="x-none" dirty="0"/>
          </a:p>
        </p:txBody>
      </p:sp>
      <p:sp>
        <p:nvSpPr>
          <p:cNvPr id="13" name="Content Placeholder 2"/>
          <p:cNvSpPr>
            <a:spLocks noGrp="1"/>
          </p:cNvSpPr>
          <p:nvPr>
            <p:ph sz="half" idx="12"/>
          </p:nvPr>
        </p:nvSpPr>
        <p:spPr>
          <a:xfrm>
            <a:off x="704088" y="2176271"/>
            <a:ext cx="4038600" cy="3858767"/>
          </a:xfrm>
          <a:solidFill>
            <a:schemeClr val="bg1">
              <a:alpha val="50000"/>
            </a:schemeClr>
          </a:solid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3"/>
          </p:nvPr>
        </p:nvSpPr>
        <p:spPr>
          <a:xfrm>
            <a:off x="4873752" y="2176271"/>
            <a:ext cx="4038600" cy="3858767"/>
          </a:xfrm>
          <a:solidFill>
            <a:schemeClr val="bg1">
              <a:alpha val="50000"/>
            </a:schemeClr>
          </a:solid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a:extLst>
              <a:ext uri="{FF2B5EF4-FFF2-40B4-BE49-F238E27FC236}">
                <a16:creationId xmlns:a16="http://schemas.microsoft.com/office/drawing/2014/main" id="{18018199-8058-4394-B489-2A60CA80398A}"/>
              </a:ext>
            </a:extLst>
          </p:cNvPr>
          <p:cNvSpPr>
            <a:spLocks noChangeArrowheads="1"/>
          </p:cNvSpPr>
          <p:nvPr userDrawn="1"/>
        </p:nvSpPr>
        <p:spPr bwMode="auto">
          <a:xfrm>
            <a:off x="704088" y="6368138"/>
            <a:ext cx="7735824" cy="267766"/>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1200" b="1" i="0" cap="all" spc="50" baseline="0" dirty="0">
                <a:latin typeface="Arial" pitchFamily="-83" charset="0"/>
                <a:ea typeface="Times New Roman" pitchFamily="-83" charset="0"/>
                <a:cs typeface="Times New Roman" pitchFamily="-83" charset="0"/>
              </a:rPr>
              <a:t>©2018 California Department of Education</a:t>
            </a:r>
            <a:endParaRPr lang="en-US" sz="1200" b="1" i="0" cap="all" spc="50" baseline="0" dirty="0">
              <a:latin typeface="Arial" pitchFamily="-83" charset="0"/>
              <a:ea typeface="Arial" pitchFamily="-83" charset="0"/>
              <a:cs typeface="Arial" pitchFamily="-83" charset="0"/>
            </a:endParaRPr>
          </a:p>
        </p:txBody>
      </p:sp>
      <p:sp>
        <p:nvSpPr>
          <p:cNvPr id="16" name="Rectangle 15"/>
          <p:cNvSpPr/>
          <p:nvPr userDrawn="1"/>
        </p:nvSpPr>
        <p:spPr>
          <a:xfrm>
            <a:off x="0" y="6151589"/>
            <a:ext cx="9144000" cy="18288"/>
          </a:xfrm>
          <a:prstGeom prst="rect">
            <a:avLst/>
          </a:prstGeom>
          <a:solidFill>
            <a:srgbClr val="075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6" y="6163056"/>
            <a:ext cx="702656" cy="704088"/>
          </a:xfrm>
          <a:prstGeom prst="rect">
            <a:avLst/>
          </a:prstGeom>
        </p:spPr>
      </p:pic>
    </p:spTree>
    <p:extLst>
      <p:ext uri="{BB962C8B-B14F-4D97-AF65-F5344CB8AC3E}">
        <p14:creationId xmlns:p14="http://schemas.microsoft.com/office/powerpoint/2010/main" val="24748007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87391" y="457200"/>
            <a:ext cx="4590056" cy="559612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12" name="Text Placeholder 3"/>
          <p:cNvSpPr>
            <a:spLocks noGrp="1"/>
          </p:cNvSpPr>
          <p:nvPr>
            <p:ph type="body" sz="half" idx="2"/>
          </p:nvPr>
        </p:nvSpPr>
        <p:spPr>
          <a:xfrm>
            <a:off x="623985" y="2138126"/>
            <a:ext cx="2971800" cy="3925799"/>
          </a:xfrm>
          <a:solidFill>
            <a:schemeClr val="bg1">
              <a:alpha val="80000"/>
            </a:schemeClr>
          </a:solidFill>
        </p:spPr>
        <p:txBody>
          <a:bodyPr>
            <a:normAutofit/>
          </a:bodyPr>
          <a:lstStyle>
            <a:lvl1pPr marL="0" indent="0">
              <a:buNone/>
              <a:defRPr sz="2400" b="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0" name="Title 1"/>
          <p:cNvSpPr>
            <a:spLocks noGrp="1"/>
          </p:cNvSpPr>
          <p:nvPr>
            <p:ph type="title"/>
          </p:nvPr>
        </p:nvSpPr>
        <p:spPr>
          <a:xfrm>
            <a:off x="623985" y="457200"/>
            <a:ext cx="2971800" cy="1600200"/>
          </a:xfrm>
          <a:noFill/>
        </p:spPr>
        <p:txBody>
          <a:bodyPr anchor="b"/>
          <a:lstStyle>
            <a:lvl1pPr>
              <a:defRPr sz="3200">
                <a:solidFill>
                  <a:srgbClr val="525E6E"/>
                </a:solidFill>
              </a:defRPr>
            </a:lvl1pPr>
          </a:lstStyle>
          <a:p>
            <a:r>
              <a:rPr lang="en-US" dirty="0"/>
              <a:t>Click to edit Master title style</a:t>
            </a:r>
          </a:p>
        </p:txBody>
      </p:sp>
      <p:sp>
        <p:nvSpPr>
          <p:cNvPr id="11" name="Rectangle 10"/>
          <p:cNvSpPr/>
          <p:nvPr userDrawn="1"/>
        </p:nvSpPr>
        <p:spPr>
          <a:xfrm>
            <a:off x="623985" y="2070803"/>
            <a:ext cx="2971800" cy="56726"/>
          </a:xfrm>
          <a:prstGeom prst="rect">
            <a:avLst/>
          </a:prstGeom>
          <a:solidFill>
            <a:srgbClr val="075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F5833"/>
              </a:solidFill>
            </a:endParaRPr>
          </a:p>
        </p:txBody>
      </p:sp>
      <p:sp>
        <p:nvSpPr>
          <p:cNvPr id="22" name="Slide Number Placeholder 5">
            <a:extLst>
              <a:ext uri="{FF2B5EF4-FFF2-40B4-BE49-F238E27FC236}">
                <a16:creationId xmlns:a16="http://schemas.microsoft.com/office/drawing/2014/main" id="{2A833040-B26D-4661-A2B5-7819B9AC2A03}"/>
              </a:ext>
            </a:extLst>
          </p:cNvPr>
          <p:cNvSpPr>
            <a:spLocks noGrp="1"/>
          </p:cNvSpPr>
          <p:nvPr>
            <p:ph type="sldNum" sz="quarter" idx="11"/>
          </p:nvPr>
        </p:nvSpPr>
        <p:spPr>
          <a:xfrm>
            <a:off x="7773359" y="6297282"/>
            <a:ext cx="704088" cy="433313"/>
          </a:xfrm>
          <a:prstGeom prst="rect">
            <a:avLst/>
          </a:prstGeom>
        </p:spPr>
        <p:txBody>
          <a:bodyPr/>
          <a:lstStyle>
            <a:lvl1pPr algn="l">
              <a:defRPr sz="1200" baseline="0">
                <a:solidFill>
                  <a:srgbClr val="525E6E"/>
                </a:solidFill>
              </a:defRPr>
            </a:lvl1pPr>
          </a:lstStyle>
          <a:p>
            <a:fld id="{65A270E9-2EC0-8E4B-B2C5-CC25833D9F0C}" type="slidenum">
              <a:rPr lang="en-US" altLang="x-none" smtClean="0"/>
              <a:pPr/>
              <a:t>‹#›</a:t>
            </a:fld>
            <a:endParaRPr lang="en-US" altLang="x-none" dirty="0"/>
          </a:p>
        </p:txBody>
      </p:sp>
      <p:sp>
        <p:nvSpPr>
          <p:cNvPr id="14" name="Rectangle 13">
            <a:extLst>
              <a:ext uri="{FF2B5EF4-FFF2-40B4-BE49-F238E27FC236}">
                <a16:creationId xmlns:a16="http://schemas.microsoft.com/office/drawing/2014/main" id="{18018199-8058-4394-B489-2A60CA80398A}"/>
              </a:ext>
            </a:extLst>
          </p:cNvPr>
          <p:cNvSpPr>
            <a:spLocks noChangeArrowheads="1"/>
          </p:cNvSpPr>
          <p:nvPr userDrawn="1"/>
        </p:nvSpPr>
        <p:spPr bwMode="auto">
          <a:xfrm>
            <a:off x="704088" y="6368138"/>
            <a:ext cx="7735824" cy="267766"/>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1200" b="1" i="0" cap="all" spc="50" baseline="0" dirty="0">
                <a:latin typeface="Arial" pitchFamily="-83" charset="0"/>
                <a:ea typeface="Times New Roman" pitchFamily="-83" charset="0"/>
                <a:cs typeface="Times New Roman" pitchFamily="-83" charset="0"/>
              </a:rPr>
              <a:t>©2019 California Department of Education</a:t>
            </a:r>
            <a:endParaRPr lang="en-US" sz="1200" b="1" i="0" cap="all" spc="50" baseline="0" dirty="0">
              <a:latin typeface="Arial" pitchFamily="-83" charset="0"/>
              <a:ea typeface="Arial" pitchFamily="-83" charset="0"/>
              <a:cs typeface="Arial" pitchFamily="-83" charset="0"/>
            </a:endParaRPr>
          </a:p>
        </p:txBody>
      </p:sp>
      <p:sp>
        <p:nvSpPr>
          <p:cNvPr id="16" name="Rectangle 15"/>
          <p:cNvSpPr/>
          <p:nvPr userDrawn="1"/>
        </p:nvSpPr>
        <p:spPr>
          <a:xfrm>
            <a:off x="0" y="6151589"/>
            <a:ext cx="9144000" cy="18288"/>
          </a:xfrm>
          <a:prstGeom prst="rect">
            <a:avLst/>
          </a:prstGeom>
          <a:solidFill>
            <a:srgbClr val="075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6" y="6163056"/>
            <a:ext cx="702656" cy="704088"/>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25E6E"/>
                </a:solidFill>
              </a:defRPr>
            </a:lvl1pPr>
          </a:lstStyle>
          <a:p>
            <a:r>
              <a:rPr lang="en-US" dirty="0"/>
              <a:t>Click to edit Master title style</a:t>
            </a:r>
          </a:p>
        </p:txBody>
      </p:sp>
      <p:sp>
        <p:nvSpPr>
          <p:cNvPr id="5" name="Slide Number Placeholder 5">
            <a:extLst>
              <a:ext uri="{FF2B5EF4-FFF2-40B4-BE49-F238E27FC236}">
                <a16:creationId xmlns:a16="http://schemas.microsoft.com/office/drawing/2014/main" id="{4DC6DF34-B6D9-474D-BAAA-613F9673AEC7}"/>
              </a:ext>
            </a:extLst>
          </p:cNvPr>
          <p:cNvSpPr>
            <a:spLocks noGrp="1"/>
          </p:cNvSpPr>
          <p:nvPr>
            <p:ph type="sldNum" sz="quarter" idx="11"/>
          </p:nvPr>
        </p:nvSpPr>
        <p:spPr>
          <a:xfrm>
            <a:off x="8439912" y="6285805"/>
            <a:ext cx="704088" cy="433313"/>
          </a:xfrm>
          <a:prstGeom prst="rect">
            <a:avLst/>
          </a:prstGeom>
        </p:spPr>
        <p:txBody>
          <a:bodyPr/>
          <a:lstStyle>
            <a:lvl1pPr algn="l">
              <a:defRPr sz="2400" baseline="0">
                <a:solidFill>
                  <a:srgbClr val="525E6E"/>
                </a:solidFill>
              </a:defRPr>
            </a:lvl1pPr>
          </a:lstStyle>
          <a:p>
            <a:fld id="{65A270E9-2EC0-8E4B-B2C5-CC25833D9F0C}" type="slidenum">
              <a:rPr lang="en-US" altLang="x-none" smtClean="0"/>
              <a:pPr/>
              <a:t>‹#›</a:t>
            </a:fld>
            <a:endParaRPr lang="en-US" altLang="x-none" dirty="0"/>
          </a:p>
        </p:txBody>
      </p:sp>
      <p:sp>
        <p:nvSpPr>
          <p:cNvPr id="6" name="Rectangle 5">
            <a:extLst>
              <a:ext uri="{FF2B5EF4-FFF2-40B4-BE49-F238E27FC236}">
                <a16:creationId xmlns:a16="http://schemas.microsoft.com/office/drawing/2014/main" id="{18018199-8058-4394-B489-2A60CA80398A}"/>
              </a:ext>
            </a:extLst>
          </p:cNvPr>
          <p:cNvSpPr>
            <a:spLocks noChangeArrowheads="1"/>
          </p:cNvSpPr>
          <p:nvPr userDrawn="1"/>
        </p:nvSpPr>
        <p:spPr bwMode="auto">
          <a:xfrm>
            <a:off x="704088" y="6368138"/>
            <a:ext cx="7735824" cy="267766"/>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1200" b="1" i="0" cap="all" spc="50" baseline="0" dirty="0">
                <a:latin typeface="Arial" pitchFamily="-83" charset="0"/>
                <a:ea typeface="Times New Roman" pitchFamily="-83" charset="0"/>
                <a:cs typeface="Times New Roman" pitchFamily="-83" charset="0"/>
              </a:rPr>
              <a:t>©2018 California Department of Education</a:t>
            </a:r>
            <a:endParaRPr lang="en-US" sz="1200" b="1" i="0" cap="all" spc="50" baseline="0" dirty="0">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19940300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4DC6DF34-B6D9-474D-BAAA-613F9673AEC7}"/>
              </a:ext>
            </a:extLst>
          </p:cNvPr>
          <p:cNvSpPr>
            <a:spLocks noGrp="1"/>
          </p:cNvSpPr>
          <p:nvPr>
            <p:ph type="sldNum" sz="quarter" idx="11"/>
          </p:nvPr>
        </p:nvSpPr>
        <p:spPr>
          <a:xfrm>
            <a:off x="8439912" y="6285805"/>
            <a:ext cx="704088" cy="433313"/>
          </a:xfrm>
          <a:prstGeom prst="rect">
            <a:avLst/>
          </a:prstGeom>
        </p:spPr>
        <p:txBody>
          <a:bodyPr/>
          <a:lstStyle>
            <a:lvl1pPr algn="l">
              <a:defRPr sz="2400" baseline="0">
                <a:solidFill>
                  <a:srgbClr val="525E6E"/>
                </a:solidFill>
              </a:defRPr>
            </a:lvl1pPr>
          </a:lstStyle>
          <a:p>
            <a:fld id="{65A270E9-2EC0-8E4B-B2C5-CC25833D9F0C}" type="slidenum">
              <a:rPr lang="en-US" altLang="x-none" smtClean="0"/>
              <a:pPr/>
              <a:t>‹#›</a:t>
            </a:fld>
            <a:endParaRPr lang="en-US" altLang="x-none" dirty="0"/>
          </a:p>
        </p:txBody>
      </p:sp>
      <p:sp>
        <p:nvSpPr>
          <p:cNvPr id="5" name="Rectangle 4">
            <a:extLst>
              <a:ext uri="{FF2B5EF4-FFF2-40B4-BE49-F238E27FC236}">
                <a16:creationId xmlns:a16="http://schemas.microsoft.com/office/drawing/2014/main" id="{18018199-8058-4394-B489-2A60CA80398A}"/>
              </a:ext>
            </a:extLst>
          </p:cNvPr>
          <p:cNvSpPr>
            <a:spLocks noChangeArrowheads="1"/>
          </p:cNvSpPr>
          <p:nvPr userDrawn="1"/>
        </p:nvSpPr>
        <p:spPr bwMode="auto">
          <a:xfrm>
            <a:off x="704088" y="6368138"/>
            <a:ext cx="7735824" cy="267766"/>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1200" b="1" i="0" cap="all" spc="50" baseline="0" dirty="0">
                <a:latin typeface="Arial" pitchFamily="-83" charset="0"/>
                <a:ea typeface="Times New Roman" pitchFamily="-83" charset="0"/>
                <a:cs typeface="Times New Roman" pitchFamily="-83" charset="0"/>
              </a:rPr>
              <a:t>©2018 California Department of Education</a:t>
            </a:r>
            <a:endParaRPr lang="en-US" sz="1200" b="1" i="0" cap="all" spc="50" baseline="0" dirty="0">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338771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4088" y="273050"/>
            <a:ext cx="3008313" cy="1162050"/>
          </a:xfrm>
        </p:spPr>
        <p:txBody>
          <a:bodyPr anchor="b"/>
          <a:lstStyle>
            <a:lvl1pPr algn="l">
              <a:defRPr sz="2800" b="1"/>
            </a:lvl1pPr>
          </a:lstStyle>
          <a:p>
            <a:r>
              <a:rPr lang="en-US" dirty="0"/>
              <a:t>Click to edit Master title style</a:t>
            </a:r>
          </a:p>
        </p:txBody>
      </p:sp>
      <p:sp>
        <p:nvSpPr>
          <p:cNvPr id="4" name="Text Placeholder 3"/>
          <p:cNvSpPr>
            <a:spLocks noGrp="1"/>
          </p:cNvSpPr>
          <p:nvPr>
            <p:ph type="body" sz="half" idx="2"/>
          </p:nvPr>
        </p:nvSpPr>
        <p:spPr>
          <a:xfrm>
            <a:off x="704088" y="1435100"/>
            <a:ext cx="3008313" cy="4691063"/>
          </a:xfrm>
        </p:spPr>
        <p:txBody>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p:nvPr userDrawn="1"/>
        </p:nvSpPr>
        <p:spPr>
          <a:xfrm>
            <a:off x="3804867" y="298476"/>
            <a:ext cx="18288" cy="5853113"/>
          </a:xfrm>
          <a:prstGeom prst="rect">
            <a:avLst/>
          </a:prstGeom>
          <a:solidFill>
            <a:srgbClr val="0750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4DC6DF34-B6D9-474D-BAAA-613F9673AEC7}"/>
              </a:ext>
            </a:extLst>
          </p:cNvPr>
          <p:cNvSpPr>
            <a:spLocks noGrp="1"/>
          </p:cNvSpPr>
          <p:nvPr>
            <p:ph type="sldNum" sz="quarter" idx="11"/>
          </p:nvPr>
        </p:nvSpPr>
        <p:spPr>
          <a:xfrm>
            <a:off x="8439912" y="6285805"/>
            <a:ext cx="704088" cy="433313"/>
          </a:xfrm>
          <a:prstGeom prst="rect">
            <a:avLst/>
          </a:prstGeom>
        </p:spPr>
        <p:txBody>
          <a:bodyPr/>
          <a:lstStyle>
            <a:lvl1pPr algn="l">
              <a:defRPr sz="1200" baseline="0">
                <a:solidFill>
                  <a:srgbClr val="525E6E"/>
                </a:solidFill>
              </a:defRPr>
            </a:lvl1pPr>
          </a:lstStyle>
          <a:p>
            <a:fld id="{65A270E9-2EC0-8E4B-B2C5-CC25833D9F0C}" type="slidenum">
              <a:rPr lang="en-US" altLang="x-none" smtClean="0"/>
              <a:pPr/>
              <a:t>‹#›</a:t>
            </a:fld>
            <a:endParaRPr lang="en-US" altLang="x-none" dirty="0"/>
          </a:p>
        </p:txBody>
      </p:sp>
      <p:sp>
        <p:nvSpPr>
          <p:cNvPr id="11" name="Content Placeholder 10"/>
          <p:cNvSpPr>
            <a:spLocks noGrp="1"/>
          </p:cNvSpPr>
          <p:nvPr>
            <p:ph sz="quarter" idx="12"/>
          </p:nvPr>
        </p:nvSpPr>
        <p:spPr>
          <a:xfrm>
            <a:off x="3935413" y="273050"/>
            <a:ext cx="4928616" cy="5853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18018199-8058-4394-B489-2A60CA80398A}"/>
              </a:ext>
            </a:extLst>
          </p:cNvPr>
          <p:cNvSpPr>
            <a:spLocks noChangeArrowheads="1"/>
          </p:cNvSpPr>
          <p:nvPr userDrawn="1"/>
        </p:nvSpPr>
        <p:spPr bwMode="auto">
          <a:xfrm>
            <a:off x="704088" y="6368138"/>
            <a:ext cx="7735824" cy="267766"/>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1200" b="1" i="0" cap="all" spc="50" baseline="0" dirty="0">
                <a:latin typeface="Arial" pitchFamily="-83" charset="0"/>
                <a:ea typeface="Times New Roman" pitchFamily="-83" charset="0"/>
                <a:cs typeface="Times New Roman" pitchFamily="-83" charset="0"/>
              </a:rPr>
              <a:t>©2019 California Department of Education</a:t>
            </a:r>
            <a:endParaRPr lang="en-US" sz="1200" b="1" i="0" cap="all" spc="50" baseline="0" dirty="0">
              <a:latin typeface="Arial" pitchFamily="-83" charset="0"/>
              <a:ea typeface="Arial" pitchFamily="-83" charset="0"/>
              <a:cs typeface="Arial" pitchFamily="-83" charset="0"/>
            </a:endParaRPr>
          </a:p>
        </p:txBody>
      </p:sp>
      <p:sp>
        <p:nvSpPr>
          <p:cNvPr id="14" name="Rectangle 13"/>
          <p:cNvSpPr/>
          <p:nvPr userDrawn="1"/>
        </p:nvSpPr>
        <p:spPr>
          <a:xfrm>
            <a:off x="0" y="6151589"/>
            <a:ext cx="9144000" cy="18288"/>
          </a:xfrm>
          <a:prstGeom prst="rect">
            <a:avLst/>
          </a:prstGeom>
          <a:solidFill>
            <a:srgbClr val="075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6" y="6163056"/>
            <a:ext cx="702656" cy="704088"/>
          </a:xfrm>
          <a:prstGeom prst="rect">
            <a:avLst/>
          </a:prstGeom>
        </p:spPr>
      </p:pic>
    </p:spTree>
    <p:extLst>
      <p:ext uri="{BB962C8B-B14F-4D97-AF65-F5344CB8AC3E}">
        <p14:creationId xmlns:p14="http://schemas.microsoft.com/office/powerpoint/2010/main" val="2897070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704088"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704088" y="1600200"/>
            <a:ext cx="4038600" cy="2185988"/>
          </a:xfrm>
        </p:spPr>
        <p:txBody>
          <a:bodyPr/>
          <a:lstStyle>
            <a:lvl1pPr>
              <a:defRPr sz="2800" baseline="0"/>
            </a:lvl1pPr>
            <a:lvl2pPr>
              <a:spcBef>
                <a:spcPts val="800"/>
              </a:spcBef>
              <a:spcAft>
                <a:spcPts val="400"/>
              </a:spcAft>
              <a:defRPr sz="2800"/>
            </a:lvl2pPr>
            <a:lvl3pPr>
              <a:spcBef>
                <a:spcPts val="800"/>
              </a:spcBef>
              <a:spcAft>
                <a:spcPts val="0"/>
              </a:spcAft>
              <a:defRPr sz="2800" baseline="0"/>
            </a:lvl3pPr>
            <a:lvl4pPr>
              <a:spcBef>
                <a:spcPts val="800"/>
              </a:spcBef>
              <a:spcAft>
                <a:spcPts val="0"/>
              </a:spcAft>
              <a:defRPr sz="2800" baseline="0"/>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704088" y="1445280"/>
            <a:ext cx="8229600" cy="45719"/>
          </a:xfrm>
          <a:prstGeom prst="rect">
            <a:avLst/>
          </a:prstGeom>
          <a:solidFill>
            <a:srgbClr val="075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quarter" idx="10"/>
          </p:nvPr>
        </p:nvSpPr>
        <p:spPr>
          <a:xfrm>
            <a:off x="4895088" y="1600200"/>
            <a:ext cx="4038600" cy="2185988"/>
          </a:xfrm>
        </p:spPr>
        <p:txBody>
          <a:bodyPr/>
          <a:lstStyle>
            <a:lvl1pPr>
              <a:defRPr sz="2800" baseline="0"/>
            </a:lvl1pPr>
            <a:lvl2pPr>
              <a:spcBef>
                <a:spcPts val="800"/>
              </a:spcBef>
              <a:spcAft>
                <a:spcPts val="400"/>
              </a:spcAft>
              <a:defRPr sz="2800"/>
            </a:lvl2pPr>
            <a:lvl3pPr>
              <a:spcBef>
                <a:spcPts val="800"/>
              </a:spcBef>
              <a:spcAft>
                <a:spcPts val="0"/>
              </a:spcAft>
              <a:defRPr sz="2800" baseline="0"/>
            </a:lvl3pPr>
            <a:lvl4pPr>
              <a:spcBef>
                <a:spcPts val="800"/>
              </a:spcBef>
              <a:spcAft>
                <a:spcPts val="0"/>
              </a:spcAft>
              <a:defRPr sz="2800" baseline="0"/>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sz="quarter" idx="11"/>
          </p:nvPr>
        </p:nvSpPr>
        <p:spPr>
          <a:xfrm>
            <a:off x="704088" y="3862137"/>
            <a:ext cx="4038600" cy="2185988"/>
          </a:xfrm>
        </p:spPr>
        <p:txBody>
          <a:bodyPr/>
          <a:lstStyle>
            <a:lvl1pPr>
              <a:defRPr sz="2800" baseline="0"/>
            </a:lvl1pPr>
            <a:lvl2pPr>
              <a:spcBef>
                <a:spcPts val="800"/>
              </a:spcBef>
              <a:spcAft>
                <a:spcPts val="400"/>
              </a:spcAft>
              <a:defRPr sz="2800"/>
            </a:lvl2pPr>
            <a:lvl3pPr>
              <a:spcBef>
                <a:spcPts val="800"/>
              </a:spcBef>
              <a:spcAft>
                <a:spcPts val="0"/>
              </a:spcAft>
              <a:defRPr sz="2800" baseline="0"/>
            </a:lvl3pPr>
            <a:lvl4pPr>
              <a:spcBef>
                <a:spcPts val="800"/>
              </a:spcBef>
              <a:spcAft>
                <a:spcPts val="0"/>
              </a:spcAft>
              <a:defRPr sz="2800" baseline="0"/>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12"/>
          </p:nvPr>
        </p:nvSpPr>
        <p:spPr>
          <a:xfrm>
            <a:off x="4895088" y="3862137"/>
            <a:ext cx="4038600" cy="2185988"/>
          </a:xfrm>
        </p:spPr>
        <p:txBody>
          <a:bodyPr/>
          <a:lstStyle>
            <a:lvl1pPr>
              <a:defRPr sz="2800" baseline="0"/>
            </a:lvl1pPr>
            <a:lvl2pPr>
              <a:spcBef>
                <a:spcPts val="800"/>
              </a:spcBef>
              <a:spcAft>
                <a:spcPts val="400"/>
              </a:spcAft>
              <a:defRPr sz="2800"/>
            </a:lvl2pPr>
            <a:lvl3pPr>
              <a:spcBef>
                <a:spcPts val="800"/>
              </a:spcBef>
              <a:spcAft>
                <a:spcPts val="0"/>
              </a:spcAft>
              <a:defRPr sz="2800" baseline="0"/>
            </a:lvl3pPr>
            <a:lvl4pPr>
              <a:spcBef>
                <a:spcPts val="800"/>
              </a:spcBef>
              <a:spcAft>
                <a:spcPts val="0"/>
              </a:spcAft>
              <a:defRPr sz="2800" baseline="0"/>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Slide Number Placeholder 5">
            <a:extLst>
              <a:ext uri="{FF2B5EF4-FFF2-40B4-BE49-F238E27FC236}">
                <a16:creationId xmlns:a16="http://schemas.microsoft.com/office/drawing/2014/main" id="{0F3B58EB-FC82-4C06-87D6-26F497B0DADC}"/>
              </a:ext>
            </a:extLst>
          </p:cNvPr>
          <p:cNvSpPr>
            <a:spLocks noGrp="1"/>
          </p:cNvSpPr>
          <p:nvPr>
            <p:ph type="sldNum" sz="quarter" idx="13"/>
          </p:nvPr>
        </p:nvSpPr>
        <p:spPr>
          <a:xfrm>
            <a:off x="8439912" y="6297282"/>
            <a:ext cx="704088" cy="433313"/>
          </a:xfrm>
          <a:prstGeom prst="rect">
            <a:avLst/>
          </a:prstGeom>
        </p:spPr>
        <p:txBody>
          <a:bodyPr/>
          <a:lstStyle>
            <a:lvl1pPr algn="l">
              <a:defRPr sz="2400" baseline="0">
                <a:solidFill>
                  <a:srgbClr val="525E6E"/>
                </a:solidFill>
              </a:defRPr>
            </a:lvl1pPr>
          </a:lstStyle>
          <a:p>
            <a:fld id="{65A270E9-2EC0-8E4B-B2C5-CC25833D9F0C}" type="slidenum">
              <a:rPr lang="en-US" altLang="x-none" smtClean="0"/>
              <a:pPr/>
              <a:t>‹#›</a:t>
            </a:fld>
            <a:endParaRPr lang="en-US" altLang="x-none" dirty="0"/>
          </a:p>
        </p:txBody>
      </p:sp>
      <p:sp>
        <p:nvSpPr>
          <p:cNvPr id="18" name="Rectangle 17">
            <a:extLst>
              <a:ext uri="{FF2B5EF4-FFF2-40B4-BE49-F238E27FC236}">
                <a16:creationId xmlns:a16="http://schemas.microsoft.com/office/drawing/2014/main" id="{18018199-8058-4394-B489-2A60CA80398A}"/>
              </a:ext>
            </a:extLst>
          </p:cNvPr>
          <p:cNvSpPr>
            <a:spLocks noChangeArrowheads="1"/>
          </p:cNvSpPr>
          <p:nvPr userDrawn="1"/>
        </p:nvSpPr>
        <p:spPr bwMode="auto">
          <a:xfrm>
            <a:off x="704088" y="6368138"/>
            <a:ext cx="7735824" cy="267766"/>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1200" b="1" i="0" cap="all" spc="50" baseline="0" dirty="0">
                <a:latin typeface="Arial" pitchFamily="-83" charset="0"/>
                <a:ea typeface="Times New Roman" pitchFamily="-83" charset="0"/>
                <a:cs typeface="Times New Roman" pitchFamily="-83" charset="0"/>
              </a:rPr>
              <a:t>©2018 California Department of Education</a:t>
            </a:r>
            <a:endParaRPr lang="en-US" sz="1200" b="1" i="0" cap="all" spc="50" baseline="0" dirty="0">
              <a:latin typeface="Arial" pitchFamily="-83" charset="0"/>
              <a:ea typeface="Arial" pitchFamily="-83" charset="0"/>
              <a:cs typeface="Arial" pitchFamily="-83" charset="0"/>
            </a:endParaRPr>
          </a:p>
        </p:txBody>
      </p:sp>
      <p:sp>
        <p:nvSpPr>
          <p:cNvPr id="14" name="Rectangle 13"/>
          <p:cNvSpPr/>
          <p:nvPr userDrawn="1"/>
        </p:nvSpPr>
        <p:spPr>
          <a:xfrm>
            <a:off x="0" y="6151589"/>
            <a:ext cx="9144000" cy="18288"/>
          </a:xfrm>
          <a:prstGeom prst="rect">
            <a:avLst/>
          </a:prstGeom>
          <a:solidFill>
            <a:srgbClr val="075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6" y="6163056"/>
            <a:ext cx="702656" cy="704088"/>
          </a:xfrm>
          <a:prstGeom prst="rect">
            <a:avLst/>
          </a:prstGeom>
        </p:spPr>
      </p:pic>
    </p:spTree>
    <p:extLst>
      <p:ext uri="{BB962C8B-B14F-4D97-AF65-F5344CB8AC3E}">
        <p14:creationId xmlns:p14="http://schemas.microsoft.com/office/powerpoint/2010/main" val="6093161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4 Content">
    <p:spTree>
      <p:nvGrpSpPr>
        <p:cNvPr id="1" name=""/>
        <p:cNvGrpSpPr/>
        <p:nvPr/>
      </p:nvGrpSpPr>
      <p:grpSpPr>
        <a:xfrm>
          <a:off x="0" y="0"/>
          <a:ext cx="0" cy="0"/>
          <a:chOff x="0" y="0"/>
          <a:chExt cx="0" cy="0"/>
        </a:xfrm>
      </p:grpSpPr>
      <p:sp>
        <p:nvSpPr>
          <p:cNvPr id="8" name="Rectangle 7"/>
          <p:cNvSpPr/>
          <p:nvPr userDrawn="1"/>
        </p:nvSpPr>
        <p:spPr>
          <a:xfrm>
            <a:off x="475488" y="1292880"/>
            <a:ext cx="8229600" cy="45719"/>
          </a:xfrm>
          <a:prstGeom prst="rect">
            <a:avLst/>
          </a:prstGeom>
          <a:solidFill>
            <a:srgbClr val="075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lide Number Placeholder 5">
            <a:extLst>
              <a:ext uri="{FF2B5EF4-FFF2-40B4-BE49-F238E27FC236}">
                <a16:creationId xmlns:a16="http://schemas.microsoft.com/office/drawing/2014/main" id="{0F3B58EB-FC82-4C06-87D6-26F497B0DADC}"/>
              </a:ext>
            </a:extLst>
          </p:cNvPr>
          <p:cNvSpPr>
            <a:spLocks noGrp="1"/>
          </p:cNvSpPr>
          <p:nvPr>
            <p:ph type="sldNum" sz="quarter" idx="13"/>
          </p:nvPr>
        </p:nvSpPr>
        <p:spPr>
          <a:xfrm>
            <a:off x="8211312" y="6237439"/>
            <a:ext cx="704088" cy="433313"/>
          </a:xfrm>
          <a:prstGeom prst="rect">
            <a:avLst/>
          </a:prstGeom>
        </p:spPr>
        <p:txBody>
          <a:bodyPr/>
          <a:lstStyle>
            <a:lvl1pPr algn="l">
              <a:defRPr sz="1200" baseline="0">
                <a:solidFill>
                  <a:srgbClr val="525E6E"/>
                </a:solidFill>
              </a:defRPr>
            </a:lvl1pPr>
          </a:lstStyle>
          <a:p>
            <a:fld id="{65A270E9-2EC0-8E4B-B2C5-CC25833D9F0C}" type="slidenum">
              <a:rPr lang="en-US" altLang="x-none" smtClean="0"/>
              <a:pPr/>
              <a:t>‹#›</a:t>
            </a:fld>
            <a:endParaRPr lang="en-US" altLang="x-none" dirty="0"/>
          </a:p>
        </p:txBody>
      </p:sp>
      <p:sp>
        <p:nvSpPr>
          <p:cNvPr id="18" name="Rectangle 17">
            <a:extLst>
              <a:ext uri="{FF2B5EF4-FFF2-40B4-BE49-F238E27FC236}">
                <a16:creationId xmlns:a16="http://schemas.microsoft.com/office/drawing/2014/main" id="{18018199-8058-4394-B489-2A60CA80398A}"/>
              </a:ext>
            </a:extLst>
          </p:cNvPr>
          <p:cNvSpPr>
            <a:spLocks noChangeArrowheads="1"/>
          </p:cNvSpPr>
          <p:nvPr userDrawn="1"/>
        </p:nvSpPr>
        <p:spPr bwMode="auto">
          <a:xfrm>
            <a:off x="475488" y="6215738"/>
            <a:ext cx="7735824" cy="267766"/>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1200" b="1" i="0" cap="all" spc="50" baseline="0" dirty="0">
                <a:latin typeface="Arial" pitchFamily="-83" charset="0"/>
                <a:ea typeface="Times New Roman" pitchFamily="-83" charset="0"/>
                <a:cs typeface="Times New Roman" pitchFamily="-83" charset="0"/>
              </a:rPr>
              <a:t>©2019 California Department of Education</a:t>
            </a:r>
            <a:endParaRPr lang="en-US" sz="1200" b="1" i="0" cap="all" spc="50" baseline="0" dirty="0">
              <a:latin typeface="Arial" pitchFamily="-83" charset="0"/>
              <a:ea typeface="Arial" pitchFamily="-83" charset="0"/>
              <a:cs typeface="Arial" pitchFamily="-83" charset="0"/>
            </a:endParaRPr>
          </a:p>
        </p:txBody>
      </p:sp>
      <p:sp>
        <p:nvSpPr>
          <p:cNvPr id="14" name="Rectangle 13"/>
          <p:cNvSpPr/>
          <p:nvPr userDrawn="1"/>
        </p:nvSpPr>
        <p:spPr>
          <a:xfrm>
            <a:off x="0" y="6142723"/>
            <a:ext cx="9144000" cy="18288"/>
          </a:xfrm>
          <a:prstGeom prst="rect">
            <a:avLst/>
          </a:prstGeom>
          <a:solidFill>
            <a:srgbClr val="075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88" y="6153912"/>
            <a:ext cx="702656" cy="704088"/>
          </a:xfrm>
          <a:prstGeom prst="rect">
            <a:avLst/>
          </a:prstGeom>
        </p:spPr>
      </p:pic>
      <p:sp>
        <p:nvSpPr>
          <p:cNvPr id="13" name="Title 1">
            <a:extLst>
              <a:ext uri="{FF2B5EF4-FFF2-40B4-BE49-F238E27FC236}">
                <a16:creationId xmlns:a16="http://schemas.microsoft.com/office/drawing/2014/main" id="{91D404FC-70B4-4009-8B28-4C29A71EE9B2}"/>
              </a:ext>
            </a:extLst>
          </p:cNvPr>
          <p:cNvSpPr>
            <a:spLocks noGrp="1"/>
          </p:cNvSpPr>
          <p:nvPr>
            <p:ph type="title" sz="quarter"/>
          </p:nvPr>
        </p:nvSpPr>
        <p:spPr>
          <a:xfrm>
            <a:off x="533400" y="122238"/>
            <a:ext cx="8229600" cy="1143000"/>
          </a:xfrm>
        </p:spPr>
        <p:txBody>
          <a:bodyPr/>
          <a:lstStyle/>
          <a:p>
            <a:r>
              <a:rPr lang="en-US" dirty="0"/>
              <a:t>Click to edit Master title style</a:t>
            </a:r>
          </a:p>
        </p:txBody>
      </p:sp>
      <p:sp>
        <p:nvSpPr>
          <p:cNvPr id="20" name="Content Placeholder 2">
            <a:extLst>
              <a:ext uri="{FF2B5EF4-FFF2-40B4-BE49-F238E27FC236}">
                <a16:creationId xmlns:a16="http://schemas.microsoft.com/office/drawing/2014/main" id="{AE09D7D6-6089-48F2-B3BF-666E2D27F572}"/>
              </a:ext>
            </a:extLst>
          </p:cNvPr>
          <p:cNvSpPr>
            <a:spLocks noGrp="1"/>
          </p:cNvSpPr>
          <p:nvPr>
            <p:ph sz="quarter" idx="1"/>
          </p:nvPr>
        </p:nvSpPr>
        <p:spPr>
          <a:xfrm>
            <a:off x="533400" y="1447800"/>
            <a:ext cx="4038600" cy="21859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3">
            <a:extLst>
              <a:ext uri="{FF2B5EF4-FFF2-40B4-BE49-F238E27FC236}">
                <a16:creationId xmlns:a16="http://schemas.microsoft.com/office/drawing/2014/main" id="{10B6B2F4-8AA9-437B-8428-E8E1FEBFFBBA}"/>
              </a:ext>
            </a:extLst>
          </p:cNvPr>
          <p:cNvSpPr>
            <a:spLocks noGrp="1"/>
          </p:cNvSpPr>
          <p:nvPr>
            <p:ph sz="quarter" idx="2"/>
          </p:nvPr>
        </p:nvSpPr>
        <p:spPr>
          <a:xfrm>
            <a:off x="4724400" y="14478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4">
            <a:extLst>
              <a:ext uri="{FF2B5EF4-FFF2-40B4-BE49-F238E27FC236}">
                <a16:creationId xmlns:a16="http://schemas.microsoft.com/office/drawing/2014/main" id="{2A337DE1-882A-4C54-9D25-2B813BA33422}"/>
              </a:ext>
            </a:extLst>
          </p:cNvPr>
          <p:cNvSpPr>
            <a:spLocks noGrp="1"/>
          </p:cNvSpPr>
          <p:nvPr>
            <p:ph sz="quarter" idx="3"/>
          </p:nvPr>
        </p:nvSpPr>
        <p:spPr>
          <a:xfrm>
            <a:off x="533400" y="37861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ontent Placeholder 5">
            <a:extLst>
              <a:ext uri="{FF2B5EF4-FFF2-40B4-BE49-F238E27FC236}">
                <a16:creationId xmlns:a16="http://schemas.microsoft.com/office/drawing/2014/main" id="{47A58C21-A4FA-491D-9E81-EBA5625C6317}"/>
              </a:ext>
            </a:extLst>
          </p:cNvPr>
          <p:cNvSpPr>
            <a:spLocks noGrp="1"/>
          </p:cNvSpPr>
          <p:nvPr>
            <p:ph sz="quarter" idx="4"/>
          </p:nvPr>
        </p:nvSpPr>
        <p:spPr>
          <a:xfrm>
            <a:off x="4724400" y="37861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Slide Number Placeholder 5">
            <a:extLst>
              <a:ext uri="{FF2B5EF4-FFF2-40B4-BE49-F238E27FC236}">
                <a16:creationId xmlns:a16="http://schemas.microsoft.com/office/drawing/2014/main" id="{1D85CDCB-B76C-4890-BEB5-3FEF51AC443A}"/>
              </a:ext>
            </a:extLst>
          </p:cNvPr>
          <p:cNvSpPr txBox="1">
            <a:spLocks/>
          </p:cNvSpPr>
          <p:nvPr userDrawn="1"/>
        </p:nvSpPr>
        <p:spPr>
          <a:xfrm>
            <a:off x="-228600" y="-152400"/>
            <a:ext cx="0" cy="0"/>
          </a:xfrm>
        </p:spPr>
        <p:txBody>
          <a:bodyPr/>
          <a:lstStyle>
            <a:defPPr>
              <a:defRPr lang="en-US"/>
            </a:defPPr>
            <a:lvl1pPr algn="l" defTabSz="457200" rtl="0" fontAlgn="base">
              <a:spcBef>
                <a:spcPct val="0"/>
              </a:spcBef>
              <a:spcAft>
                <a:spcPct val="0"/>
              </a:spcAft>
              <a:defRPr kern="1200">
                <a:solidFill>
                  <a:schemeClr val="tx1"/>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endParaRPr lang="en-US" altLang="en-US" dirty="0"/>
          </a:p>
        </p:txBody>
      </p:sp>
      <p:sp>
        <p:nvSpPr>
          <p:cNvPr id="26" name="Content Placeholder 4">
            <a:extLst>
              <a:ext uri="{FF2B5EF4-FFF2-40B4-BE49-F238E27FC236}">
                <a16:creationId xmlns:a16="http://schemas.microsoft.com/office/drawing/2014/main" id="{28B2384D-4651-4E9C-AB6E-645D2EFD846F}"/>
              </a:ext>
            </a:extLst>
          </p:cNvPr>
          <p:cNvSpPr>
            <a:spLocks noGrp="1"/>
          </p:cNvSpPr>
          <p:nvPr>
            <p:ph sz="quarter" idx="11"/>
          </p:nvPr>
        </p:nvSpPr>
        <p:spPr>
          <a:xfrm>
            <a:off x="228600" y="2349336"/>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Content Placeholder 4">
            <a:extLst>
              <a:ext uri="{FF2B5EF4-FFF2-40B4-BE49-F238E27FC236}">
                <a16:creationId xmlns:a16="http://schemas.microsoft.com/office/drawing/2014/main" id="{8CF28C17-65C1-4449-AA46-704715E06522}"/>
              </a:ext>
            </a:extLst>
          </p:cNvPr>
          <p:cNvSpPr>
            <a:spLocks noGrp="1"/>
          </p:cNvSpPr>
          <p:nvPr>
            <p:ph sz="quarter" idx="12"/>
          </p:nvPr>
        </p:nvSpPr>
        <p:spPr>
          <a:xfrm>
            <a:off x="381000" y="2501736"/>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Content Placeholder 4">
            <a:extLst>
              <a:ext uri="{FF2B5EF4-FFF2-40B4-BE49-F238E27FC236}">
                <a16:creationId xmlns:a16="http://schemas.microsoft.com/office/drawing/2014/main" id="{F4E78D35-4C9F-47F1-842B-5743D110BA47}"/>
              </a:ext>
            </a:extLst>
          </p:cNvPr>
          <p:cNvSpPr>
            <a:spLocks noGrp="1"/>
          </p:cNvSpPr>
          <p:nvPr>
            <p:ph sz="quarter" idx="14"/>
          </p:nvPr>
        </p:nvSpPr>
        <p:spPr>
          <a:xfrm>
            <a:off x="533400" y="2654136"/>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Content Placeholder 4">
            <a:extLst>
              <a:ext uri="{FF2B5EF4-FFF2-40B4-BE49-F238E27FC236}">
                <a16:creationId xmlns:a16="http://schemas.microsoft.com/office/drawing/2014/main" id="{BFFBD49F-E466-47FD-A4E4-FAD9523F0669}"/>
              </a:ext>
            </a:extLst>
          </p:cNvPr>
          <p:cNvSpPr>
            <a:spLocks noGrp="1"/>
          </p:cNvSpPr>
          <p:nvPr>
            <p:ph sz="quarter" idx="15"/>
          </p:nvPr>
        </p:nvSpPr>
        <p:spPr>
          <a:xfrm>
            <a:off x="685800" y="2806536"/>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Content Placeholder 4">
            <a:extLst>
              <a:ext uri="{FF2B5EF4-FFF2-40B4-BE49-F238E27FC236}">
                <a16:creationId xmlns:a16="http://schemas.microsoft.com/office/drawing/2014/main" id="{7EA54C3E-B5DC-4D46-B532-38DD2B800A39}"/>
              </a:ext>
            </a:extLst>
          </p:cNvPr>
          <p:cNvSpPr>
            <a:spLocks noGrp="1"/>
          </p:cNvSpPr>
          <p:nvPr>
            <p:ph sz="quarter" idx="16"/>
          </p:nvPr>
        </p:nvSpPr>
        <p:spPr>
          <a:xfrm>
            <a:off x="838200" y="2958936"/>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62468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BEEC4-591B-9A41-B732-3844A1D568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769EFE-BDC7-FC4D-B804-99301F5905BC}"/>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866850-29F6-1647-8D08-0B3553434A70}"/>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652F18-A9AF-2546-B4E6-927C24ECBD88}"/>
              </a:ext>
            </a:extLst>
          </p:cNvPr>
          <p:cNvSpPr>
            <a:spLocks noGrp="1"/>
          </p:cNvSpPr>
          <p:nvPr>
            <p:ph type="dt" sz="half" idx="10"/>
          </p:nvPr>
        </p:nvSpPr>
        <p:spPr/>
        <p:txBody>
          <a:bodyPr/>
          <a:lstStyle/>
          <a:p>
            <a:fld id="{126F39DA-BEF7-5448-A4F2-3F532B650D28}" type="datetimeFigureOut">
              <a:rPr lang="en-US" smtClean="0"/>
              <a:t>4/10/2019</a:t>
            </a:fld>
            <a:endParaRPr lang="en-US"/>
          </a:p>
        </p:txBody>
      </p:sp>
      <p:sp>
        <p:nvSpPr>
          <p:cNvPr id="6" name="Footer Placeholder 5">
            <a:extLst>
              <a:ext uri="{FF2B5EF4-FFF2-40B4-BE49-F238E27FC236}">
                <a16:creationId xmlns:a16="http://schemas.microsoft.com/office/drawing/2014/main" id="{49385B2C-3401-E746-A710-8DB0C53CA7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1819B9-8EEA-ED45-A866-7F802DD42F27}"/>
              </a:ext>
            </a:extLst>
          </p:cNvPr>
          <p:cNvSpPr>
            <a:spLocks noGrp="1"/>
          </p:cNvSpPr>
          <p:nvPr>
            <p:ph type="sldNum" sz="quarter" idx="12"/>
          </p:nvPr>
        </p:nvSpPr>
        <p:spPr/>
        <p:txBody>
          <a:bodyPr/>
          <a:lstStyle/>
          <a:p>
            <a:fld id="{35D03C9B-1664-4B4D-8CF5-440EEF68DDD0}" type="slidenum">
              <a:rPr lang="en-US" smtClean="0"/>
              <a:t>‹#›</a:t>
            </a:fld>
            <a:endParaRPr lang="en-US"/>
          </a:p>
        </p:txBody>
      </p:sp>
    </p:spTree>
    <p:extLst>
      <p:ext uri="{BB962C8B-B14F-4D97-AF65-F5344CB8AC3E}">
        <p14:creationId xmlns:p14="http://schemas.microsoft.com/office/powerpoint/2010/main" val="2617022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Phot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28044AC-7D6F-4ECD-A889-483B2E10AD10}"/>
              </a:ext>
            </a:extLst>
          </p:cNvPr>
          <p:cNvSpPr>
            <a:spLocks noChangeArrowheads="1"/>
          </p:cNvSpPr>
          <p:nvPr userDrawn="1"/>
        </p:nvSpPr>
        <p:spPr bwMode="auto">
          <a:xfrm>
            <a:off x="704088" y="6275920"/>
            <a:ext cx="7735824" cy="443198"/>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2400" baseline="0" dirty="0">
                <a:latin typeface="Arial" pitchFamily="-83" charset="0"/>
                <a:ea typeface="Times New Roman" pitchFamily="-83" charset="0"/>
                <a:cs typeface="Times New Roman" pitchFamily="-83" charset="0"/>
              </a:rPr>
              <a:t>©2018 California Department of Education</a:t>
            </a:r>
            <a:endParaRPr lang="en-US" sz="2400" baseline="0" dirty="0">
              <a:latin typeface="Arial" pitchFamily="-83" charset="0"/>
              <a:ea typeface="Arial" pitchFamily="-83" charset="0"/>
              <a:cs typeface="Arial" pitchFamily="-83" charset="0"/>
            </a:endParaRPr>
          </a:p>
        </p:txBody>
      </p:sp>
      <p:sp>
        <p:nvSpPr>
          <p:cNvPr id="6" name="Title 1"/>
          <p:cNvSpPr>
            <a:spLocks noGrp="1"/>
          </p:cNvSpPr>
          <p:nvPr>
            <p:ph type="ctrTitle"/>
          </p:nvPr>
        </p:nvSpPr>
        <p:spPr>
          <a:xfrm>
            <a:off x="703372" y="1627512"/>
            <a:ext cx="4114800" cy="2387600"/>
          </a:xfrm>
        </p:spPr>
        <p:txBody>
          <a:bodyPr anchor="b">
            <a:normAutofit/>
          </a:bodyPr>
          <a:lstStyle>
            <a:lvl1pPr algn="l">
              <a:defRPr sz="4800" baseline="0">
                <a:solidFill>
                  <a:srgbClr val="525E6E"/>
                </a:solidFill>
              </a:defRPr>
            </a:lvl1pPr>
          </a:lstStyle>
          <a:p>
            <a:r>
              <a:rPr lang="en-US" dirty="0"/>
              <a:t>Click to edit Master title style</a:t>
            </a:r>
          </a:p>
        </p:txBody>
      </p:sp>
      <p:sp>
        <p:nvSpPr>
          <p:cNvPr id="7" name="Subtitle 2"/>
          <p:cNvSpPr>
            <a:spLocks noGrp="1"/>
          </p:cNvSpPr>
          <p:nvPr>
            <p:ph type="subTitle" idx="1"/>
          </p:nvPr>
        </p:nvSpPr>
        <p:spPr>
          <a:xfrm>
            <a:off x="703372" y="4107186"/>
            <a:ext cx="4114800" cy="1809520"/>
          </a:xfrm>
        </p:spPr>
        <p:txBody>
          <a:bodyPr/>
          <a:lstStyle>
            <a:lvl1pPr marL="0" indent="0" algn="l">
              <a:buNone/>
              <a:defRPr sz="28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Rectangle 8"/>
          <p:cNvSpPr/>
          <p:nvPr userDrawn="1"/>
        </p:nvSpPr>
        <p:spPr>
          <a:xfrm>
            <a:off x="703372" y="4061341"/>
            <a:ext cx="4114800" cy="45719"/>
          </a:xfrm>
          <a:prstGeom prst="rect">
            <a:avLst/>
          </a:prstGeom>
          <a:solidFill>
            <a:srgbClr val="075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p:cNvSpPr>
            <a:spLocks noGrp="1"/>
          </p:cNvSpPr>
          <p:nvPr>
            <p:ph type="pic" sz="quarter" idx="10"/>
          </p:nvPr>
        </p:nvSpPr>
        <p:spPr>
          <a:xfrm>
            <a:off x="5045075" y="779124"/>
            <a:ext cx="3821113" cy="5137582"/>
          </a:xfrm>
        </p:spPr>
        <p:txBody>
          <a:bodyPr/>
          <a:lstStyle/>
          <a:p>
            <a:endParaRPr lang="en-US" dirty="0"/>
          </a:p>
        </p:txBody>
      </p:sp>
      <p:sp>
        <p:nvSpPr>
          <p:cNvPr id="20" name="Slide Number Placeholder 5">
            <a:extLst>
              <a:ext uri="{FF2B5EF4-FFF2-40B4-BE49-F238E27FC236}">
                <a16:creationId xmlns:a16="http://schemas.microsoft.com/office/drawing/2014/main" id="{59259B55-D3D9-4251-890B-1C132A795F52}"/>
              </a:ext>
            </a:extLst>
          </p:cNvPr>
          <p:cNvSpPr>
            <a:spLocks noGrp="1"/>
          </p:cNvSpPr>
          <p:nvPr>
            <p:ph type="sldNum" sz="quarter" idx="11"/>
          </p:nvPr>
        </p:nvSpPr>
        <p:spPr>
          <a:xfrm>
            <a:off x="8439912" y="6297282"/>
            <a:ext cx="704088" cy="433313"/>
          </a:xfrm>
          <a:prstGeom prst="rect">
            <a:avLst/>
          </a:prstGeom>
        </p:spPr>
        <p:txBody>
          <a:bodyPr/>
          <a:lstStyle>
            <a:lvl1pPr algn="l">
              <a:defRPr sz="2400" baseline="0">
                <a:solidFill>
                  <a:srgbClr val="525E6E"/>
                </a:solidFill>
              </a:defRPr>
            </a:lvl1pPr>
          </a:lstStyle>
          <a:p>
            <a:fld id="{65A270E9-2EC0-8E4B-B2C5-CC25833D9F0C}" type="slidenum">
              <a:rPr lang="en-US" altLang="x-none" smtClean="0"/>
              <a:pPr/>
              <a:t>‹#›</a:t>
            </a:fld>
            <a:endParaRPr lang="en-US" altLang="x-none" dirty="0"/>
          </a:p>
        </p:txBody>
      </p:sp>
      <p:sp>
        <p:nvSpPr>
          <p:cNvPr id="14" name="Rectangle 13"/>
          <p:cNvSpPr/>
          <p:nvPr userDrawn="1"/>
        </p:nvSpPr>
        <p:spPr>
          <a:xfrm>
            <a:off x="0" y="6151589"/>
            <a:ext cx="9144000" cy="18288"/>
          </a:xfrm>
          <a:prstGeom prst="rect">
            <a:avLst/>
          </a:prstGeom>
          <a:solidFill>
            <a:srgbClr val="075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6" y="6163056"/>
            <a:ext cx="702656" cy="704088"/>
          </a:xfrm>
          <a:prstGeom prst="rect">
            <a:avLst/>
          </a:prstGeom>
        </p:spPr>
      </p:pic>
    </p:spTree>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4748" y="0"/>
            <a:ext cx="9158748" cy="685800"/>
          </a:xfrm>
        </p:spPr>
        <p:txBody>
          <a:bodyPr/>
          <a:lstStyle/>
          <a:p>
            <a:r>
              <a:rPr lang="en-US" dirty="0"/>
              <a:t>Click to edit Master title style</a:t>
            </a:r>
          </a:p>
        </p:txBody>
      </p:sp>
      <p:sp>
        <p:nvSpPr>
          <p:cNvPr id="3" name="Content Placeholder 2"/>
          <p:cNvSpPr>
            <a:spLocks noGrp="1"/>
          </p:cNvSpPr>
          <p:nvPr>
            <p:ph sz="quarter" idx="1"/>
          </p:nvPr>
        </p:nvSpPr>
        <p:spPr>
          <a:xfrm>
            <a:off x="0" y="1417638"/>
            <a:ext cx="3168127" cy="1411941"/>
          </a:xfrm>
        </p:spPr>
        <p:txBody>
          <a:bodyPr>
            <a:normAutofit/>
          </a:bodyPr>
          <a:lstStyle>
            <a:lvl1pPr>
              <a:defRPr sz="2000"/>
            </a:lvl1pPr>
            <a:lvl4pPr>
              <a:buNone/>
              <a:defRPr/>
            </a:lvl4pPr>
          </a:lstStyle>
          <a:p>
            <a:pPr lvl="0"/>
            <a:endParaRPr lang="en-US" dirty="0"/>
          </a:p>
          <a:p>
            <a:pPr lvl="0"/>
            <a:r>
              <a:rPr lang="en-US" dirty="0"/>
              <a:t>Click to edit Master text styles</a:t>
            </a:r>
          </a:p>
        </p:txBody>
      </p:sp>
      <p:sp>
        <p:nvSpPr>
          <p:cNvPr id="7" name="Content Placeholder 2"/>
          <p:cNvSpPr>
            <a:spLocks noGrp="1"/>
          </p:cNvSpPr>
          <p:nvPr>
            <p:ph sz="quarter" idx="10"/>
          </p:nvPr>
        </p:nvSpPr>
        <p:spPr>
          <a:xfrm>
            <a:off x="3168127" y="1417638"/>
            <a:ext cx="3168127" cy="1411941"/>
          </a:xfrm>
        </p:spPr>
        <p:txBody>
          <a:bodyPr>
            <a:normAutofit/>
          </a:bodyPr>
          <a:lstStyle>
            <a:lvl1pPr>
              <a:defRPr sz="2000"/>
            </a:lvl1pPr>
            <a:lvl4pPr>
              <a:buNone/>
              <a:defRPr/>
            </a:lvl4pPr>
          </a:lstStyle>
          <a:p>
            <a:pPr lvl="0"/>
            <a:endParaRPr lang="en-US" dirty="0"/>
          </a:p>
          <a:p>
            <a:pPr lvl="0"/>
            <a:r>
              <a:rPr lang="en-US" dirty="0"/>
              <a:t>Click to edit Master text styles</a:t>
            </a:r>
          </a:p>
        </p:txBody>
      </p:sp>
      <p:sp>
        <p:nvSpPr>
          <p:cNvPr id="8" name="Content Placeholder 2"/>
          <p:cNvSpPr>
            <a:spLocks noGrp="1"/>
          </p:cNvSpPr>
          <p:nvPr>
            <p:ph sz="quarter" idx="11"/>
          </p:nvPr>
        </p:nvSpPr>
        <p:spPr>
          <a:xfrm>
            <a:off x="6336254" y="1417638"/>
            <a:ext cx="2807746" cy="1411941"/>
          </a:xfrm>
        </p:spPr>
        <p:txBody>
          <a:bodyPr>
            <a:normAutofit/>
          </a:bodyPr>
          <a:lstStyle>
            <a:lvl1pPr>
              <a:defRPr sz="2000"/>
            </a:lvl1pPr>
            <a:lvl4pPr>
              <a:buNone/>
              <a:defRPr/>
            </a:lvl4pPr>
          </a:lstStyle>
          <a:p>
            <a:pPr lvl="0"/>
            <a:endParaRPr lang="en-US" dirty="0"/>
          </a:p>
          <a:p>
            <a:pPr lvl="0"/>
            <a:r>
              <a:rPr lang="en-US" dirty="0"/>
              <a:t>Click to edit Master text styles</a:t>
            </a:r>
          </a:p>
        </p:txBody>
      </p:sp>
      <p:sp>
        <p:nvSpPr>
          <p:cNvPr id="9" name="Content Placeholder 2"/>
          <p:cNvSpPr>
            <a:spLocks noGrp="1"/>
          </p:cNvSpPr>
          <p:nvPr>
            <p:ph sz="quarter" idx="12"/>
          </p:nvPr>
        </p:nvSpPr>
        <p:spPr>
          <a:xfrm>
            <a:off x="0" y="2829579"/>
            <a:ext cx="3168127" cy="1411941"/>
          </a:xfrm>
        </p:spPr>
        <p:txBody>
          <a:bodyPr>
            <a:normAutofit/>
          </a:bodyPr>
          <a:lstStyle>
            <a:lvl1pPr>
              <a:defRPr sz="2000"/>
            </a:lvl1pPr>
            <a:lvl4pPr>
              <a:buNone/>
              <a:defRPr/>
            </a:lvl4pPr>
          </a:lstStyle>
          <a:p>
            <a:pPr lvl="0"/>
            <a:endParaRPr lang="en-US" dirty="0"/>
          </a:p>
          <a:p>
            <a:pPr lvl="0"/>
            <a:r>
              <a:rPr lang="en-US" dirty="0"/>
              <a:t>Click to edit Master text styles</a:t>
            </a:r>
          </a:p>
        </p:txBody>
      </p:sp>
      <p:sp>
        <p:nvSpPr>
          <p:cNvPr id="10" name="Content Placeholder 2"/>
          <p:cNvSpPr>
            <a:spLocks noGrp="1"/>
          </p:cNvSpPr>
          <p:nvPr>
            <p:ph sz="quarter" idx="13"/>
          </p:nvPr>
        </p:nvSpPr>
        <p:spPr>
          <a:xfrm>
            <a:off x="3168127" y="2829579"/>
            <a:ext cx="3168127" cy="1411941"/>
          </a:xfrm>
        </p:spPr>
        <p:txBody>
          <a:bodyPr>
            <a:normAutofit/>
          </a:bodyPr>
          <a:lstStyle>
            <a:lvl1pPr>
              <a:defRPr sz="2000"/>
            </a:lvl1pPr>
            <a:lvl4pPr>
              <a:buNone/>
              <a:defRPr/>
            </a:lvl4pPr>
          </a:lstStyle>
          <a:p>
            <a:pPr lvl="0"/>
            <a:endParaRPr lang="en-US" dirty="0"/>
          </a:p>
          <a:p>
            <a:pPr lvl="0"/>
            <a:r>
              <a:rPr lang="en-US" dirty="0"/>
              <a:t>Click to edit Master text styles</a:t>
            </a:r>
          </a:p>
        </p:txBody>
      </p:sp>
      <p:sp>
        <p:nvSpPr>
          <p:cNvPr id="11" name="Content Placeholder 2"/>
          <p:cNvSpPr>
            <a:spLocks noGrp="1"/>
          </p:cNvSpPr>
          <p:nvPr>
            <p:ph sz="quarter" idx="14"/>
          </p:nvPr>
        </p:nvSpPr>
        <p:spPr>
          <a:xfrm>
            <a:off x="6336254" y="2829579"/>
            <a:ext cx="2807746" cy="1411941"/>
          </a:xfrm>
        </p:spPr>
        <p:txBody>
          <a:bodyPr>
            <a:normAutofit/>
          </a:bodyPr>
          <a:lstStyle>
            <a:lvl1pPr>
              <a:defRPr sz="2000"/>
            </a:lvl1pPr>
            <a:lvl4pPr>
              <a:buNone/>
              <a:defRPr/>
            </a:lvl4pPr>
          </a:lstStyle>
          <a:p>
            <a:pPr lvl="0"/>
            <a:endParaRPr lang="en-US" dirty="0"/>
          </a:p>
          <a:p>
            <a:pPr lvl="0"/>
            <a:r>
              <a:rPr lang="en-US" dirty="0"/>
              <a:t>Click to edit Master text styles</a:t>
            </a:r>
          </a:p>
        </p:txBody>
      </p:sp>
      <p:sp>
        <p:nvSpPr>
          <p:cNvPr id="12" name="Content Placeholder 2"/>
          <p:cNvSpPr>
            <a:spLocks noGrp="1"/>
          </p:cNvSpPr>
          <p:nvPr>
            <p:ph sz="quarter" idx="15"/>
          </p:nvPr>
        </p:nvSpPr>
        <p:spPr>
          <a:xfrm>
            <a:off x="0" y="4241520"/>
            <a:ext cx="3168127" cy="1411941"/>
          </a:xfrm>
        </p:spPr>
        <p:txBody>
          <a:bodyPr>
            <a:normAutofit/>
          </a:bodyPr>
          <a:lstStyle>
            <a:lvl1pPr>
              <a:defRPr sz="2000"/>
            </a:lvl1pPr>
            <a:lvl4pPr>
              <a:buNone/>
              <a:defRPr/>
            </a:lvl4pPr>
          </a:lstStyle>
          <a:p>
            <a:pPr lvl="0"/>
            <a:endParaRPr lang="en-US" dirty="0"/>
          </a:p>
          <a:p>
            <a:pPr lvl="0"/>
            <a:r>
              <a:rPr lang="en-US" dirty="0"/>
              <a:t>Click to edit Master text styles</a:t>
            </a:r>
          </a:p>
        </p:txBody>
      </p:sp>
      <p:sp>
        <p:nvSpPr>
          <p:cNvPr id="13" name="Content Placeholder 2"/>
          <p:cNvSpPr>
            <a:spLocks noGrp="1"/>
          </p:cNvSpPr>
          <p:nvPr>
            <p:ph sz="quarter" idx="16"/>
          </p:nvPr>
        </p:nvSpPr>
        <p:spPr>
          <a:xfrm>
            <a:off x="3168127" y="4241520"/>
            <a:ext cx="3168127" cy="1411941"/>
          </a:xfrm>
        </p:spPr>
        <p:txBody>
          <a:bodyPr>
            <a:normAutofit/>
          </a:bodyPr>
          <a:lstStyle>
            <a:lvl1pPr>
              <a:defRPr sz="2000"/>
            </a:lvl1pPr>
            <a:lvl4pPr>
              <a:buNone/>
              <a:defRPr/>
            </a:lvl4pPr>
          </a:lstStyle>
          <a:p>
            <a:pPr lvl="0"/>
            <a:endParaRPr lang="en-US" dirty="0"/>
          </a:p>
          <a:p>
            <a:pPr lvl="0"/>
            <a:r>
              <a:rPr lang="en-US" dirty="0"/>
              <a:t>Click to edit Master text styles</a:t>
            </a:r>
          </a:p>
        </p:txBody>
      </p:sp>
      <p:sp>
        <p:nvSpPr>
          <p:cNvPr id="14" name="Content Placeholder 2"/>
          <p:cNvSpPr>
            <a:spLocks noGrp="1"/>
          </p:cNvSpPr>
          <p:nvPr>
            <p:ph sz="quarter" idx="17"/>
          </p:nvPr>
        </p:nvSpPr>
        <p:spPr>
          <a:xfrm>
            <a:off x="6336255" y="4241520"/>
            <a:ext cx="2807746" cy="1411941"/>
          </a:xfrm>
        </p:spPr>
        <p:txBody>
          <a:bodyPr>
            <a:normAutofit/>
          </a:bodyPr>
          <a:lstStyle>
            <a:lvl1pPr>
              <a:defRPr sz="2000"/>
            </a:lvl1pPr>
            <a:lvl4pPr>
              <a:buNone/>
              <a:defRPr/>
            </a:lvl4pPr>
          </a:lstStyle>
          <a:p>
            <a:pPr lvl="0"/>
            <a:endParaRPr lang="en-US" dirty="0"/>
          </a:p>
          <a:p>
            <a:pPr lvl="0"/>
            <a:r>
              <a:rPr lang="en-US" dirty="0"/>
              <a:t>Click to edit Master text styles</a:t>
            </a:r>
          </a:p>
        </p:txBody>
      </p:sp>
    </p:spTree>
    <p:extLst>
      <p:ext uri="{BB962C8B-B14F-4D97-AF65-F5344CB8AC3E}">
        <p14:creationId xmlns:p14="http://schemas.microsoft.com/office/powerpoint/2010/main" val="2232392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04088" y="365760"/>
            <a:ext cx="7891272" cy="1325880"/>
          </a:xfrm>
        </p:spPr>
        <p:txBody>
          <a:bodyPr/>
          <a:lstStyle>
            <a:lvl1pPr>
              <a:defRPr baseline="0">
                <a:solidFill>
                  <a:srgbClr val="525E6E"/>
                </a:solidFill>
              </a:defRPr>
            </a:lvl1pPr>
          </a:lstStyle>
          <a:p>
            <a:r>
              <a:rPr lang="en-US" dirty="0"/>
              <a:t>Click to edit Master title style</a:t>
            </a:r>
          </a:p>
        </p:txBody>
      </p:sp>
      <p:sp>
        <p:nvSpPr>
          <p:cNvPr id="3" name="Content Placeholder 2"/>
          <p:cNvSpPr>
            <a:spLocks noGrp="1"/>
          </p:cNvSpPr>
          <p:nvPr>
            <p:ph idx="1"/>
          </p:nvPr>
        </p:nvSpPr>
        <p:spPr>
          <a:xfrm>
            <a:off x="704088" y="2011680"/>
            <a:ext cx="7891272" cy="4023360"/>
          </a:xfrm>
        </p:spPr>
        <p:txBody>
          <a:bodyPr/>
          <a:lstStyle>
            <a:lvl1pPr>
              <a:defRPr>
                <a:solidFill>
                  <a:srgbClr val="1C3F71"/>
                </a:solidFill>
              </a:defRPr>
            </a:lvl1pPr>
            <a:lvl3pPr>
              <a:buClr>
                <a:srgbClr val="21544A"/>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704088" y="1746504"/>
            <a:ext cx="7891272" cy="45719"/>
          </a:xfrm>
          <a:prstGeom prst="rect">
            <a:avLst/>
          </a:prstGeom>
          <a:solidFill>
            <a:srgbClr val="075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8018199-8058-4394-B489-2A60CA80398A}"/>
              </a:ext>
            </a:extLst>
          </p:cNvPr>
          <p:cNvSpPr>
            <a:spLocks noChangeArrowheads="1"/>
          </p:cNvSpPr>
          <p:nvPr userDrawn="1"/>
        </p:nvSpPr>
        <p:spPr bwMode="auto">
          <a:xfrm>
            <a:off x="704088" y="6368138"/>
            <a:ext cx="7735824" cy="267766"/>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1200" b="1" i="0" cap="all" spc="50" baseline="0" dirty="0">
                <a:latin typeface="Arial" pitchFamily="-83" charset="0"/>
                <a:ea typeface="Times New Roman" pitchFamily="-83" charset="0"/>
                <a:cs typeface="Times New Roman" pitchFamily="-83" charset="0"/>
              </a:rPr>
              <a:t>©2019 California Department of Education</a:t>
            </a:r>
            <a:endParaRPr lang="en-US" sz="1200" b="1" i="0" cap="all" spc="50" baseline="0" dirty="0">
              <a:latin typeface="Arial" pitchFamily="-83" charset="0"/>
              <a:ea typeface="Arial" pitchFamily="-83" charset="0"/>
              <a:cs typeface="Arial" pitchFamily="-83" charset="0"/>
            </a:endParaRPr>
          </a:p>
        </p:txBody>
      </p:sp>
      <p:sp>
        <p:nvSpPr>
          <p:cNvPr id="18" name="Slide Number Placeholder 5">
            <a:extLst>
              <a:ext uri="{FF2B5EF4-FFF2-40B4-BE49-F238E27FC236}">
                <a16:creationId xmlns:a16="http://schemas.microsoft.com/office/drawing/2014/main" id="{C1CFA7C9-6B20-42FF-9399-C0E7D792149C}"/>
              </a:ext>
            </a:extLst>
          </p:cNvPr>
          <p:cNvSpPr>
            <a:spLocks noGrp="1"/>
          </p:cNvSpPr>
          <p:nvPr>
            <p:ph type="sldNum" sz="quarter" idx="11"/>
          </p:nvPr>
        </p:nvSpPr>
        <p:spPr>
          <a:xfrm>
            <a:off x="8439912" y="6297282"/>
            <a:ext cx="704088" cy="433313"/>
          </a:xfrm>
          <a:prstGeom prst="rect">
            <a:avLst/>
          </a:prstGeom>
        </p:spPr>
        <p:txBody>
          <a:bodyPr/>
          <a:lstStyle>
            <a:lvl1pPr algn="l">
              <a:defRPr sz="1200" baseline="0">
                <a:solidFill>
                  <a:srgbClr val="525E6E"/>
                </a:solidFill>
              </a:defRPr>
            </a:lvl1pPr>
          </a:lstStyle>
          <a:p>
            <a:fld id="{65A270E9-2EC0-8E4B-B2C5-CC25833D9F0C}" type="slidenum">
              <a:rPr lang="en-US" altLang="x-none" smtClean="0"/>
              <a:pPr/>
              <a:t>‹#›</a:t>
            </a:fld>
            <a:endParaRPr lang="en-US" altLang="x-none" dirty="0"/>
          </a:p>
        </p:txBody>
      </p:sp>
      <p:sp>
        <p:nvSpPr>
          <p:cNvPr id="11" name="Rectangle 10"/>
          <p:cNvSpPr/>
          <p:nvPr userDrawn="1"/>
        </p:nvSpPr>
        <p:spPr>
          <a:xfrm>
            <a:off x="0" y="6151589"/>
            <a:ext cx="9144000" cy="18288"/>
          </a:xfrm>
          <a:prstGeom prst="rect">
            <a:avLst/>
          </a:prstGeom>
          <a:solidFill>
            <a:srgbClr val="075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6" y="6163056"/>
            <a:ext cx="702656" cy="704088"/>
          </a:xfrm>
          <a:prstGeom prst="rect">
            <a:avLst/>
          </a:prstGeom>
        </p:spPr>
      </p:pic>
    </p:spTree>
    <p:extLst>
      <p:ext uri="{BB962C8B-B14F-4D97-AF65-F5344CB8AC3E}">
        <p14:creationId xmlns:p14="http://schemas.microsoft.com/office/powerpoint/2010/main" val="1530479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04088" y="365760"/>
            <a:ext cx="7891272" cy="1325880"/>
          </a:xfrm>
        </p:spPr>
        <p:txBody>
          <a:bodyPr/>
          <a:lstStyle>
            <a:lvl1pPr>
              <a:defRPr baseline="0">
                <a:solidFill>
                  <a:srgbClr val="525E6E"/>
                </a:solidFill>
              </a:defRPr>
            </a:lvl1pPr>
          </a:lstStyle>
          <a:p>
            <a:r>
              <a:rPr lang="en-US" dirty="0"/>
              <a:t>Click to edit Master title style</a:t>
            </a:r>
          </a:p>
        </p:txBody>
      </p:sp>
      <p:sp>
        <p:nvSpPr>
          <p:cNvPr id="3" name="Content Placeholder 2"/>
          <p:cNvSpPr>
            <a:spLocks noGrp="1"/>
          </p:cNvSpPr>
          <p:nvPr>
            <p:ph idx="1"/>
          </p:nvPr>
        </p:nvSpPr>
        <p:spPr>
          <a:xfrm>
            <a:off x="704088" y="2011680"/>
            <a:ext cx="7891272" cy="4023360"/>
          </a:xfrm>
        </p:spPr>
        <p:txBody>
          <a:bodyPr/>
          <a:lstStyle>
            <a:lvl1pPr>
              <a:defRPr>
                <a:solidFill>
                  <a:srgbClr val="1C3F71"/>
                </a:solidFill>
              </a:defRPr>
            </a:lvl1pPr>
            <a:lvl3pPr>
              <a:buClr>
                <a:srgbClr val="21544A"/>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Rectangle 16">
            <a:extLst>
              <a:ext uri="{FF2B5EF4-FFF2-40B4-BE49-F238E27FC236}">
                <a16:creationId xmlns:a16="http://schemas.microsoft.com/office/drawing/2014/main" id="{18018199-8058-4394-B489-2A60CA80398A}"/>
              </a:ext>
            </a:extLst>
          </p:cNvPr>
          <p:cNvSpPr>
            <a:spLocks noChangeArrowheads="1"/>
          </p:cNvSpPr>
          <p:nvPr userDrawn="1"/>
        </p:nvSpPr>
        <p:spPr bwMode="auto">
          <a:xfrm>
            <a:off x="704088" y="6368138"/>
            <a:ext cx="7735824" cy="267766"/>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1200" b="1" i="0" cap="all" spc="50" baseline="0" dirty="0">
                <a:latin typeface="Arial" pitchFamily="-83" charset="0"/>
                <a:ea typeface="Times New Roman" pitchFamily="-83" charset="0"/>
                <a:cs typeface="Times New Roman" pitchFamily="-83" charset="0"/>
              </a:rPr>
              <a:t>©2019 California Department of Education</a:t>
            </a:r>
            <a:endParaRPr lang="en-US" sz="1200" b="1" i="0" cap="all" spc="50" baseline="0" dirty="0">
              <a:latin typeface="Arial" pitchFamily="-83" charset="0"/>
              <a:ea typeface="Arial" pitchFamily="-83" charset="0"/>
              <a:cs typeface="Arial" pitchFamily="-83" charset="0"/>
            </a:endParaRPr>
          </a:p>
        </p:txBody>
      </p:sp>
      <p:sp>
        <p:nvSpPr>
          <p:cNvPr id="18" name="Slide Number Placeholder 5">
            <a:extLst>
              <a:ext uri="{FF2B5EF4-FFF2-40B4-BE49-F238E27FC236}">
                <a16:creationId xmlns:a16="http://schemas.microsoft.com/office/drawing/2014/main" id="{C1CFA7C9-6B20-42FF-9399-C0E7D792149C}"/>
              </a:ext>
            </a:extLst>
          </p:cNvPr>
          <p:cNvSpPr>
            <a:spLocks noGrp="1"/>
          </p:cNvSpPr>
          <p:nvPr>
            <p:ph type="sldNum" sz="quarter" idx="11"/>
          </p:nvPr>
        </p:nvSpPr>
        <p:spPr>
          <a:xfrm>
            <a:off x="8439912" y="6297282"/>
            <a:ext cx="704088" cy="433313"/>
          </a:xfrm>
          <a:prstGeom prst="rect">
            <a:avLst/>
          </a:prstGeom>
        </p:spPr>
        <p:txBody>
          <a:bodyPr/>
          <a:lstStyle>
            <a:lvl1pPr algn="l">
              <a:defRPr sz="1200" baseline="0">
                <a:solidFill>
                  <a:srgbClr val="525E6E"/>
                </a:solidFill>
              </a:defRPr>
            </a:lvl1pPr>
          </a:lstStyle>
          <a:p>
            <a:fld id="{65A270E9-2EC0-8E4B-B2C5-CC25833D9F0C}" type="slidenum">
              <a:rPr lang="en-US" altLang="x-none" smtClean="0"/>
              <a:pPr/>
              <a:t>‹#›</a:t>
            </a:fld>
            <a:endParaRPr lang="en-US" altLang="x-none" dirty="0"/>
          </a:p>
        </p:txBody>
      </p:sp>
      <p:sp>
        <p:nvSpPr>
          <p:cNvPr id="11" name="Rectangle 10"/>
          <p:cNvSpPr/>
          <p:nvPr userDrawn="1"/>
        </p:nvSpPr>
        <p:spPr>
          <a:xfrm>
            <a:off x="0" y="6151589"/>
            <a:ext cx="9144000" cy="18288"/>
          </a:xfrm>
          <a:prstGeom prst="rect">
            <a:avLst/>
          </a:prstGeom>
          <a:solidFill>
            <a:srgbClr val="075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6" y="6163056"/>
            <a:ext cx="702656" cy="704088"/>
          </a:xfrm>
          <a:prstGeom prst="rect">
            <a:avLst/>
          </a:prstGeom>
        </p:spPr>
      </p:pic>
    </p:spTree>
    <p:extLst>
      <p:ext uri="{BB962C8B-B14F-4D97-AF65-F5344CB8AC3E}">
        <p14:creationId xmlns:p14="http://schemas.microsoft.com/office/powerpoint/2010/main" val="4185967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Short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04088" y="365760"/>
            <a:ext cx="7891272" cy="667512"/>
          </a:xfrm>
        </p:spPr>
        <p:txBody>
          <a:bodyPr/>
          <a:lstStyle>
            <a:lvl1pPr>
              <a:defRPr baseline="0">
                <a:solidFill>
                  <a:srgbClr val="525E6E"/>
                </a:solidFill>
              </a:defRPr>
            </a:lvl1pPr>
          </a:lstStyle>
          <a:p>
            <a:r>
              <a:rPr lang="en-US" dirty="0"/>
              <a:t>Click to edit Master title style</a:t>
            </a:r>
          </a:p>
        </p:txBody>
      </p:sp>
      <p:sp>
        <p:nvSpPr>
          <p:cNvPr id="3" name="Content Placeholder 2"/>
          <p:cNvSpPr>
            <a:spLocks noGrp="1"/>
          </p:cNvSpPr>
          <p:nvPr>
            <p:ph idx="1"/>
          </p:nvPr>
        </p:nvSpPr>
        <p:spPr>
          <a:xfrm>
            <a:off x="659250" y="1188720"/>
            <a:ext cx="7891272" cy="48463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704088" y="1042416"/>
            <a:ext cx="7891272" cy="45719"/>
          </a:xfrm>
          <a:prstGeom prst="rect">
            <a:avLst/>
          </a:prstGeom>
          <a:solidFill>
            <a:srgbClr val="075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a:extLst>
              <a:ext uri="{FF2B5EF4-FFF2-40B4-BE49-F238E27FC236}">
                <a16:creationId xmlns:a16="http://schemas.microsoft.com/office/drawing/2014/main" id="{4718D899-FB09-4BC9-80D6-A17F54862315}"/>
              </a:ext>
            </a:extLst>
          </p:cNvPr>
          <p:cNvSpPr>
            <a:spLocks noGrp="1"/>
          </p:cNvSpPr>
          <p:nvPr>
            <p:ph type="sldNum" sz="quarter" idx="11"/>
          </p:nvPr>
        </p:nvSpPr>
        <p:spPr>
          <a:xfrm>
            <a:off x="8439912" y="6297282"/>
            <a:ext cx="704088" cy="433313"/>
          </a:xfrm>
          <a:prstGeom prst="rect">
            <a:avLst/>
          </a:prstGeom>
        </p:spPr>
        <p:txBody>
          <a:bodyPr/>
          <a:lstStyle>
            <a:lvl1pPr algn="l">
              <a:defRPr sz="1200" baseline="0">
                <a:solidFill>
                  <a:srgbClr val="525E6E"/>
                </a:solidFill>
              </a:defRPr>
            </a:lvl1pPr>
          </a:lstStyle>
          <a:p>
            <a:fld id="{65A270E9-2EC0-8E4B-B2C5-CC25833D9F0C}" type="slidenum">
              <a:rPr lang="en-US" altLang="x-none" smtClean="0"/>
              <a:pPr/>
              <a:t>‹#›</a:t>
            </a:fld>
            <a:endParaRPr lang="en-US" altLang="x-none" dirty="0"/>
          </a:p>
        </p:txBody>
      </p:sp>
      <p:sp>
        <p:nvSpPr>
          <p:cNvPr id="12" name="Rectangle 11">
            <a:extLst>
              <a:ext uri="{FF2B5EF4-FFF2-40B4-BE49-F238E27FC236}">
                <a16:creationId xmlns:a16="http://schemas.microsoft.com/office/drawing/2014/main" id="{18018199-8058-4394-B489-2A60CA80398A}"/>
              </a:ext>
            </a:extLst>
          </p:cNvPr>
          <p:cNvSpPr>
            <a:spLocks noChangeArrowheads="1"/>
          </p:cNvSpPr>
          <p:nvPr userDrawn="1"/>
        </p:nvSpPr>
        <p:spPr bwMode="auto">
          <a:xfrm>
            <a:off x="704088" y="6368138"/>
            <a:ext cx="7735824" cy="267766"/>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1200" b="1" i="0" cap="all" spc="50" baseline="0" dirty="0">
                <a:latin typeface="Arial" pitchFamily="-83" charset="0"/>
                <a:ea typeface="Times New Roman" pitchFamily="-83" charset="0"/>
                <a:cs typeface="Times New Roman" pitchFamily="-83" charset="0"/>
              </a:rPr>
              <a:t>©2019 California Department of Education</a:t>
            </a:r>
            <a:endParaRPr lang="en-US" sz="1200" b="1" i="0" cap="all" spc="50" baseline="0" dirty="0">
              <a:latin typeface="Arial" pitchFamily="-83" charset="0"/>
              <a:ea typeface="Arial" pitchFamily="-83" charset="0"/>
              <a:cs typeface="Arial" pitchFamily="-83" charset="0"/>
            </a:endParaRPr>
          </a:p>
        </p:txBody>
      </p:sp>
      <p:sp>
        <p:nvSpPr>
          <p:cNvPr id="11" name="Rectangle 10"/>
          <p:cNvSpPr/>
          <p:nvPr userDrawn="1"/>
        </p:nvSpPr>
        <p:spPr>
          <a:xfrm>
            <a:off x="0" y="6151589"/>
            <a:ext cx="9144000" cy="18288"/>
          </a:xfrm>
          <a:prstGeom prst="rect">
            <a:avLst/>
          </a:prstGeom>
          <a:solidFill>
            <a:srgbClr val="075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6" y="6163056"/>
            <a:ext cx="702656" cy="704088"/>
          </a:xfrm>
          <a:prstGeom prst="rect">
            <a:avLst/>
          </a:prstGeom>
        </p:spPr>
      </p:pic>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0750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04088" y="1968649"/>
            <a:ext cx="7891272" cy="2594207"/>
          </a:xfrm>
        </p:spPr>
        <p:txBody>
          <a:bodyPr anchor="b" anchorCtr="0"/>
          <a:lstStyle>
            <a:lvl1pPr algn="l">
              <a:defRPr sz="5400" b="0" i="0" cap="none" baseline="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704088" y="4636008"/>
            <a:ext cx="7891272" cy="1453896"/>
          </a:xfrm>
        </p:spPr>
        <p:txBody>
          <a:bodyPr anchor="t" anchorCtr="0"/>
          <a:lstStyle>
            <a:lvl1pPr marL="0" indent="0">
              <a:buNone/>
              <a:defRPr sz="2800" b="1" i="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Rectangle 5"/>
          <p:cNvSpPr/>
          <p:nvPr userDrawn="1"/>
        </p:nvSpPr>
        <p:spPr>
          <a:xfrm>
            <a:off x="704088" y="4581144"/>
            <a:ext cx="78867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a:extLst>
              <a:ext uri="{FF2B5EF4-FFF2-40B4-BE49-F238E27FC236}">
                <a16:creationId xmlns:a16="http://schemas.microsoft.com/office/drawing/2014/main" id="{5885980F-B96E-443C-81E0-538B2DE9C867}"/>
              </a:ext>
            </a:extLst>
          </p:cNvPr>
          <p:cNvSpPr>
            <a:spLocks noGrp="1"/>
          </p:cNvSpPr>
          <p:nvPr>
            <p:ph type="sldNum" sz="quarter" idx="11"/>
          </p:nvPr>
        </p:nvSpPr>
        <p:spPr>
          <a:xfrm>
            <a:off x="8439912" y="6297282"/>
            <a:ext cx="704088" cy="433313"/>
          </a:xfrm>
          <a:prstGeom prst="rect">
            <a:avLst/>
          </a:prstGeom>
        </p:spPr>
        <p:txBody>
          <a:bodyPr/>
          <a:lstStyle>
            <a:lvl1pPr algn="l">
              <a:defRPr sz="1200" baseline="0">
                <a:solidFill>
                  <a:schemeClr val="bg1"/>
                </a:solidFill>
              </a:defRPr>
            </a:lvl1pPr>
          </a:lstStyle>
          <a:p>
            <a:fld id="{65A270E9-2EC0-8E4B-B2C5-CC25833D9F0C}" type="slidenum">
              <a:rPr lang="en-US" altLang="x-none" smtClean="0"/>
              <a:pPr/>
              <a:t>‹#›</a:t>
            </a:fld>
            <a:endParaRPr lang="en-US" altLang="x-none" dirty="0"/>
          </a:p>
        </p:txBody>
      </p:sp>
      <p:sp>
        <p:nvSpPr>
          <p:cNvPr id="13" name="Rectangle 12">
            <a:extLst>
              <a:ext uri="{FF2B5EF4-FFF2-40B4-BE49-F238E27FC236}">
                <a16:creationId xmlns:a16="http://schemas.microsoft.com/office/drawing/2014/main" id="{18018199-8058-4394-B489-2A60CA80398A}"/>
              </a:ext>
            </a:extLst>
          </p:cNvPr>
          <p:cNvSpPr>
            <a:spLocks noChangeArrowheads="1"/>
          </p:cNvSpPr>
          <p:nvPr userDrawn="1"/>
        </p:nvSpPr>
        <p:spPr bwMode="auto">
          <a:xfrm>
            <a:off x="704088" y="6368138"/>
            <a:ext cx="7735824" cy="267766"/>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1200" b="1" i="0" cap="all" spc="50" baseline="0" dirty="0">
                <a:solidFill>
                  <a:schemeClr val="bg1"/>
                </a:solidFill>
                <a:latin typeface="Arial" pitchFamily="-83" charset="0"/>
                <a:ea typeface="Times New Roman" pitchFamily="-83" charset="0"/>
                <a:cs typeface="Times New Roman" pitchFamily="-83" charset="0"/>
              </a:rPr>
              <a:t>©2019 California Department of Education</a:t>
            </a:r>
            <a:endParaRPr lang="en-US" sz="1200" b="1" i="0" cap="all" spc="50" baseline="0" dirty="0">
              <a:solidFill>
                <a:schemeClr val="bg1"/>
              </a:solidFill>
              <a:latin typeface="Arial" pitchFamily="-83" charset="0"/>
              <a:ea typeface="Arial" pitchFamily="-83" charset="0"/>
              <a:cs typeface="Arial" pitchFamily="-83" charset="0"/>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6" y="6163056"/>
            <a:ext cx="702656" cy="704088"/>
          </a:xfrm>
          <a:prstGeom prst="rect">
            <a:avLst/>
          </a:prstGeom>
        </p:spPr>
      </p:pic>
      <p:sp>
        <p:nvSpPr>
          <p:cNvPr id="12" name="Rectangle 11"/>
          <p:cNvSpPr/>
          <p:nvPr userDrawn="1"/>
        </p:nvSpPr>
        <p:spPr>
          <a:xfrm>
            <a:off x="0" y="6163056"/>
            <a:ext cx="914400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211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3060" y="274638"/>
            <a:ext cx="8229600" cy="1143000"/>
          </a:xfrm>
        </p:spPr>
        <p:txBody>
          <a:bodyPr/>
          <a:lstStyle>
            <a:lvl1pPr>
              <a:defRPr baseline="0">
                <a:solidFill>
                  <a:srgbClr val="525E6E"/>
                </a:solidFill>
              </a:defRPr>
            </a:lvl1pPr>
          </a:lstStyle>
          <a:p>
            <a:r>
              <a:rPr lang="en-US" dirty="0"/>
              <a:t>Click to edit Master title style</a:t>
            </a:r>
          </a:p>
        </p:txBody>
      </p:sp>
      <p:sp>
        <p:nvSpPr>
          <p:cNvPr id="3" name="Content Placeholder 2"/>
          <p:cNvSpPr>
            <a:spLocks noGrp="1"/>
          </p:cNvSpPr>
          <p:nvPr>
            <p:ph sz="half" idx="1"/>
          </p:nvPr>
        </p:nvSpPr>
        <p:spPr>
          <a:xfrm>
            <a:off x="493060" y="1600199"/>
            <a:ext cx="4038600" cy="4434840"/>
          </a:xfrm>
          <a:solidFill>
            <a:schemeClr val="bg1"/>
          </a:solid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493060" y="1445280"/>
            <a:ext cx="8229600" cy="45719"/>
          </a:xfrm>
          <a:prstGeom prst="rect">
            <a:avLst/>
          </a:prstGeom>
          <a:solidFill>
            <a:srgbClr val="075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a:extLst>
              <a:ext uri="{FF2B5EF4-FFF2-40B4-BE49-F238E27FC236}">
                <a16:creationId xmlns:a16="http://schemas.microsoft.com/office/drawing/2014/main" id="{A4025EEB-F1E2-431D-8676-D17DADB3031C}"/>
              </a:ext>
            </a:extLst>
          </p:cNvPr>
          <p:cNvSpPr>
            <a:spLocks noGrp="1"/>
          </p:cNvSpPr>
          <p:nvPr>
            <p:ph type="sldNum" sz="quarter" idx="11"/>
          </p:nvPr>
        </p:nvSpPr>
        <p:spPr>
          <a:xfrm>
            <a:off x="8228884" y="6297282"/>
            <a:ext cx="704088" cy="433313"/>
          </a:xfrm>
          <a:prstGeom prst="rect">
            <a:avLst/>
          </a:prstGeom>
        </p:spPr>
        <p:txBody>
          <a:bodyPr/>
          <a:lstStyle>
            <a:lvl1pPr algn="l">
              <a:defRPr sz="1200" baseline="0">
                <a:solidFill>
                  <a:srgbClr val="525E6E"/>
                </a:solidFill>
              </a:defRPr>
            </a:lvl1pPr>
          </a:lstStyle>
          <a:p>
            <a:fld id="{65A270E9-2EC0-8E4B-B2C5-CC25833D9F0C}" type="slidenum">
              <a:rPr lang="en-US" altLang="x-none" smtClean="0"/>
              <a:pPr/>
              <a:t>‹#›</a:t>
            </a:fld>
            <a:endParaRPr lang="en-US" altLang="x-none" dirty="0"/>
          </a:p>
        </p:txBody>
      </p:sp>
      <p:sp>
        <p:nvSpPr>
          <p:cNvPr id="13" name="Content Placeholder 2"/>
          <p:cNvSpPr>
            <a:spLocks noGrp="1"/>
          </p:cNvSpPr>
          <p:nvPr>
            <p:ph sz="half" idx="12"/>
          </p:nvPr>
        </p:nvSpPr>
        <p:spPr>
          <a:xfrm>
            <a:off x="4684060" y="1600199"/>
            <a:ext cx="4038600" cy="4434840"/>
          </a:xfrm>
          <a:solidFill>
            <a:schemeClr val="bg1"/>
          </a:solid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a:extLst>
              <a:ext uri="{FF2B5EF4-FFF2-40B4-BE49-F238E27FC236}">
                <a16:creationId xmlns:a16="http://schemas.microsoft.com/office/drawing/2014/main" id="{18018199-8058-4394-B489-2A60CA80398A}"/>
              </a:ext>
            </a:extLst>
          </p:cNvPr>
          <p:cNvSpPr>
            <a:spLocks noChangeArrowheads="1"/>
          </p:cNvSpPr>
          <p:nvPr userDrawn="1"/>
        </p:nvSpPr>
        <p:spPr bwMode="auto">
          <a:xfrm>
            <a:off x="739948" y="6368138"/>
            <a:ext cx="7735824" cy="267766"/>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1200" b="1" i="0" cap="all" spc="50" baseline="0" dirty="0">
                <a:latin typeface="Arial" pitchFamily="-83" charset="0"/>
                <a:ea typeface="Times New Roman" pitchFamily="-83" charset="0"/>
                <a:cs typeface="Times New Roman" pitchFamily="-83" charset="0"/>
              </a:rPr>
              <a:t>©2019 California Department of Education</a:t>
            </a:r>
            <a:endParaRPr lang="en-US" sz="1200" b="1" i="0" cap="all" spc="50" baseline="0" dirty="0">
              <a:latin typeface="Arial" pitchFamily="-83" charset="0"/>
              <a:ea typeface="Arial" pitchFamily="-83" charset="0"/>
              <a:cs typeface="Arial" pitchFamily="-83" charset="0"/>
            </a:endParaRPr>
          </a:p>
        </p:txBody>
      </p:sp>
      <p:sp>
        <p:nvSpPr>
          <p:cNvPr id="12" name="Rectangle 11"/>
          <p:cNvSpPr/>
          <p:nvPr userDrawn="1"/>
        </p:nvSpPr>
        <p:spPr>
          <a:xfrm>
            <a:off x="0" y="6160733"/>
            <a:ext cx="9144000" cy="18288"/>
          </a:xfrm>
          <a:prstGeom prst="rect">
            <a:avLst/>
          </a:prstGeom>
          <a:solidFill>
            <a:srgbClr val="075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69877"/>
            <a:ext cx="702656" cy="704088"/>
          </a:xfrm>
          <a:prstGeom prst="rect">
            <a:avLst/>
          </a:prstGeom>
        </p:spPr>
      </p:pic>
    </p:spTree>
    <p:extLst>
      <p:ext uri="{BB962C8B-B14F-4D97-AF65-F5344CB8AC3E}">
        <p14:creationId xmlns:p14="http://schemas.microsoft.com/office/powerpoint/2010/main" val="2090678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3060" y="274638"/>
            <a:ext cx="8229600" cy="1143000"/>
          </a:xfrm>
        </p:spPr>
        <p:txBody>
          <a:bodyPr/>
          <a:lstStyle>
            <a:lvl1pPr>
              <a:defRPr baseline="0">
                <a:solidFill>
                  <a:srgbClr val="525E6E"/>
                </a:solidFill>
              </a:defRPr>
            </a:lvl1pPr>
          </a:lstStyle>
          <a:p>
            <a:r>
              <a:rPr lang="en-US" dirty="0"/>
              <a:t>Click to edit Master title style</a:t>
            </a:r>
          </a:p>
        </p:txBody>
      </p:sp>
      <p:sp>
        <p:nvSpPr>
          <p:cNvPr id="3" name="Content Placeholder 2"/>
          <p:cNvSpPr>
            <a:spLocks noGrp="1"/>
          </p:cNvSpPr>
          <p:nvPr>
            <p:ph sz="half" idx="1"/>
          </p:nvPr>
        </p:nvSpPr>
        <p:spPr>
          <a:xfrm>
            <a:off x="493060" y="1600199"/>
            <a:ext cx="4038600" cy="4434840"/>
          </a:xfrm>
          <a:no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493060" y="1445280"/>
            <a:ext cx="8229600" cy="45719"/>
          </a:xfrm>
          <a:prstGeom prst="rect">
            <a:avLst/>
          </a:prstGeom>
          <a:solidFill>
            <a:srgbClr val="075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a:extLst>
              <a:ext uri="{FF2B5EF4-FFF2-40B4-BE49-F238E27FC236}">
                <a16:creationId xmlns:a16="http://schemas.microsoft.com/office/drawing/2014/main" id="{A4025EEB-F1E2-431D-8676-D17DADB3031C}"/>
              </a:ext>
            </a:extLst>
          </p:cNvPr>
          <p:cNvSpPr>
            <a:spLocks noGrp="1"/>
          </p:cNvSpPr>
          <p:nvPr>
            <p:ph type="sldNum" sz="quarter" idx="11"/>
          </p:nvPr>
        </p:nvSpPr>
        <p:spPr>
          <a:xfrm>
            <a:off x="8228884" y="6297282"/>
            <a:ext cx="704088" cy="433313"/>
          </a:xfrm>
          <a:prstGeom prst="rect">
            <a:avLst/>
          </a:prstGeom>
        </p:spPr>
        <p:txBody>
          <a:bodyPr/>
          <a:lstStyle>
            <a:lvl1pPr algn="l">
              <a:defRPr sz="1200" baseline="0">
                <a:solidFill>
                  <a:srgbClr val="525E6E"/>
                </a:solidFill>
              </a:defRPr>
            </a:lvl1pPr>
          </a:lstStyle>
          <a:p>
            <a:fld id="{65A270E9-2EC0-8E4B-B2C5-CC25833D9F0C}" type="slidenum">
              <a:rPr lang="en-US" altLang="x-none" smtClean="0"/>
              <a:pPr/>
              <a:t>‹#›</a:t>
            </a:fld>
            <a:endParaRPr lang="en-US" altLang="x-none" dirty="0"/>
          </a:p>
        </p:txBody>
      </p:sp>
      <p:sp>
        <p:nvSpPr>
          <p:cNvPr id="13" name="Content Placeholder 2"/>
          <p:cNvSpPr>
            <a:spLocks noGrp="1"/>
          </p:cNvSpPr>
          <p:nvPr>
            <p:ph sz="half" idx="12"/>
          </p:nvPr>
        </p:nvSpPr>
        <p:spPr>
          <a:xfrm>
            <a:off x="4684060" y="1600199"/>
            <a:ext cx="4038600" cy="4434840"/>
          </a:xfrm>
          <a:no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a:extLst>
              <a:ext uri="{FF2B5EF4-FFF2-40B4-BE49-F238E27FC236}">
                <a16:creationId xmlns:a16="http://schemas.microsoft.com/office/drawing/2014/main" id="{18018199-8058-4394-B489-2A60CA80398A}"/>
              </a:ext>
            </a:extLst>
          </p:cNvPr>
          <p:cNvSpPr>
            <a:spLocks noChangeArrowheads="1"/>
          </p:cNvSpPr>
          <p:nvPr userDrawn="1"/>
        </p:nvSpPr>
        <p:spPr bwMode="auto">
          <a:xfrm>
            <a:off x="739948" y="6368138"/>
            <a:ext cx="7735824" cy="267766"/>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1200" b="1" i="0" cap="all" spc="50" baseline="0" dirty="0">
                <a:latin typeface="Arial" pitchFamily="-83" charset="0"/>
                <a:ea typeface="Times New Roman" pitchFamily="-83" charset="0"/>
                <a:cs typeface="Times New Roman" pitchFamily="-83" charset="0"/>
              </a:rPr>
              <a:t>©2019 California Department of Education</a:t>
            </a:r>
            <a:endParaRPr lang="en-US" sz="1200" b="1" i="0" cap="all" spc="50" baseline="0" dirty="0">
              <a:latin typeface="Arial" pitchFamily="-83" charset="0"/>
              <a:ea typeface="Arial" pitchFamily="-83" charset="0"/>
              <a:cs typeface="Arial" pitchFamily="-83" charset="0"/>
            </a:endParaRPr>
          </a:p>
        </p:txBody>
      </p:sp>
      <p:sp>
        <p:nvSpPr>
          <p:cNvPr id="12" name="Rectangle 11"/>
          <p:cNvSpPr/>
          <p:nvPr userDrawn="1"/>
        </p:nvSpPr>
        <p:spPr>
          <a:xfrm>
            <a:off x="0" y="6160733"/>
            <a:ext cx="9144000" cy="18288"/>
          </a:xfrm>
          <a:prstGeom prst="rect">
            <a:avLst/>
          </a:prstGeom>
          <a:solidFill>
            <a:srgbClr val="075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69877"/>
            <a:ext cx="702656" cy="704088"/>
          </a:xfrm>
          <a:prstGeom prst="rect">
            <a:avLst/>
          </a:prstGeom>
        </p:spPr>
      </p:pic>
    </p:spTree>
    <p:extLst>
      <p:ext uri="{BB962C8B-B14F-4D97-AF65-F5344CB8AC3E}">
        <p14:creationId xmlns:p14="http://schemas.microsoft.com/office/powerpoint/2010/main" val="2677440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04088" y="274638"/>
            <a:ext cx="8229600" cy="1143000"/>
          </a:xfrm>
        </p:spPr>
        <p:txBody>
          <a:bodyPr/>
          <a:lstStyle>
            <a:lvl1pPr>
              <a:defRPr baseline="0">
                <a:solidFill>
                  <a:srgbClr val="525E6E"/>
                </a:solidFill>
              </a:defRPr>
            </a:lvl1pPr>
          </a:lstStyle>
          <a:p>
            <a:r>
              <a:rPr lang="en-US" dirty="0"/>
              <a:t>Click to edit Master title style</a:t>
            </a:r>
          </a:p>
        </p:txBody>
      </p:sp>
      <p:sp>
        <p:nvSpPr>
          <p:cNvPr id="6" name="Rectangle 5"/>
          <p:cNvSpPr/>
          <p:nvPr userDrawn="1"/>
        </p:nvSpPr>
        <p:spPr>
          <a:xfrm>
            <a:off x="704088" y="1445280"/>
            <a:ext cx="8229600" cy="45719"/>
          </a:xfrm>
          <a:prstGeom prst="rect">
            <a:avLst/>
          </a:prstGeom>
          <a:solidFill>
            <a:srgbClr val="075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a:extLst>
              <a:ext uri="{FF2B5EF4-FFF2-40B4-BE49-F238E27FC236}">
                <a16:creationId xmlns:a16="http://schemas.microsoft.com/office/drawing/2014/main" id="{ABC0A268-9888-4556-BDDF-D490DFBF4419}"/>
              </a:ext>
            </a:extLst>
          </p:cNvPr>
          <p:cNvSpPr>
            <a:spLocks noGrp="1"/>
          </p:cNvSpPr>
          <p:nvPr>
            <p:ph type="sldNum" sz="quarter" idx="11"/>
          </p:nvPr>
        </p:nvSpPr>
        <p:spPr>
          <a:xfrm>
            <a:off x="8439912" y="6297282"/>
            <a:ext cx="704088" cy="433313"/>
          </a:xfrm>
          <a:prstGeom prst="rect">
            <a:avLst/>
          </a:prstGeom>
        </p:spPr>
        <p:txBody>
          <a:bodyPr/>
          <a:lstStyle>
            <a:lvl1pPr algn="l">
              <a:defRPr sz="2400" baseline="0">
                <a:solidFill>
                  <a:srgbClr val="525E6E"/>
                </a:solidFill>
              </a:defRPr>
            </a:lvl1pPr>
          </a:lstStyle>
          <a:p>
            <a:fld id="{65A270E9-2EC0-8E4B-B2C5-CC25833D9F0C}" type="slidenum">
              <a:rPr lang="en-US" altLang="x-none" smtClean="0"/>
              <a:pPr/>
              <a:t>‹#›</a:t>
            </a:fld>
            <a:endParaRPr lang="en-US" altLang="x-none" dirty="0"/>
          </a:p>
        </p:txBody>
      </p:sp>
      <p:sp>
        <p:nvSpPr>
          <p:cNvPr id="13" name="Content Placeholder 2"/>
          <p:cNvSpPr>
            <a:spLocks noGrp="1"/>
          </p:cNvSpPr>
          <p:nvPr>
            <p:ph sz="half" idx="1"/>
          </p:nvPr>
        </p:nvSpPr>
        <p:spPr>
          <a:xfrm>
            <a:off x="704088" y="1600199"/>
            <a:ext cx="4038600" cy="4434840"/>
          </a:xfrm>
          <a:no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4895088" y="1600199"/>
            <a:ext cx="4038600" cy="4434840"/>
          </a:xfrm>
          <a:noFill/>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a:extLst>
              <a:ext uri="{FF2B5EF4-FFF2-40B4-BE49-F238E27FC236}">
                <a16:creationId xmlns:a16="http://schemas.microsoft.com/office/drawing/2014/main" id="{18018199-8058-4394-B489-2A60CA80398A}"/>
              </a:ext>
            </a:extLst>
          </p:cNvPr>
          <p:cNvSpPr>
            <a:spLocks noChangeArrowheads="1"/>
          </p:cNvSpPr>
          <p:nvPr userDrawn="1"/>
        </p:nvSpPr>
        <p:spPr bwMode="auto">
          <a:xfrm>
            <a:off x="704088" y="6368138"/>
            <a:ext cx="7735824" cy="267766"/>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1200" b="1" i="0" cap="all" spc="50" baseline="0" dirty="0">
                <a:latin typeface="Arial" pitchFamily="-83" charset="0"/>
                <a:ea typeface="Times New Roman" pitchFamily="-83" charset="0"/>
                <a:cs typeface="Times New Roman" pitchFamily="-83" charset="0"/>
              </a:rPr>
              <a:t>©2018 California Department of Education</a:t>
            </a:r>
            <a:endParaRPr lang="en-US" sz="1200" b="1" i="0" cap="all" spc="50" baseline="0" dirty="0">
              <a:latin typeface="Arial" pitchFamily="-83" charset="0"/>
              <a:ea typeface="Arial" pitchFamily="-83" charset="0"/>
              <a:cs typeface="Arial" pitchFamily="-83" charset="0"/>
            </a:endParaRPr>
          </a:p>
        </p:txBody>
      </p:sp>
      <p:sp>
        <p:nvSpPr>
          <p:cNvPr id="12" name="Rectangle 11"/>
          <p:cNvSpPr/>
          <p:nvPr userDrawn="1"/>
        </p:nvSpPr>
        <p:spPr>
          <a:xfrm>
            <a:off x="0" y="6151589"/>
            <a:ext cx="9144000" cy="18288"/>
          </a:xfrm>
          <a:prstGeom prst="rect">
            <a:avLst/>
          </a:prstGeom>
          <a:solidFill>
            <a:srgbClr val="075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6" y="6163056"/>
            <a:ext cx="702656" cy="704088"/>
          </a:xfrm>
          <a:prstGeom prst="rect">
            <a:avLst/>
          </a:prstGeom>
        </p:spPr>
      </p:pic>
    </p:spTree>
    <p:extLst>
      <p:ext uri="{BB962C8B-B14F-4D97-AF65-F5344CB8AC3E}">
        <p14:creationId xmlns:p14="http://schemas.microsoft.com/office/powerpoint/2010/main" val="1313288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CEDCE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x-none" dirty="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dirty="0"/>
              <a:t>Click to edit Master text styles</a:t>
            </a:r>
          </a:p>
          <a:p>
            <a:pPr lvl="1"/>
            <a:r>
              <a:rPr lang="en-US" altLang="x-none" dirty="0"/>
              <a:t>Second level</a:t>
            </a:r>
          </a:p>
          <a:p>
            <a:pPr lvl="2"/>
            <a:r>
              <a:rPr lang="en-US" altLang="x-none" dirty="0"/>
              <a:t>Third level</a:t>
            </a:r>
          </a:p>
          <a:p>
            <a:pPr lvl="3"/>
            <a:r>
              <a:rPr lang="en-US" altLang="x-none" dirty="0"/>
              <a:t>Fourth level</a:t>
            </a:r>
          </a:p>
          <a:p>
            <a:pPr lvl="4"/>
            <a:r>
              <a:rPr lang="en-US" altLang="x-none" dirty="0"/>
              <a:t>Fifth level</a:t>
            </a:r>
          </a:p>
        </p:txBody>
      </p:sp>
    </p:spTree>
  </p:cSld>
  <p:clrMap bg1="lt1" tx1="dk1" bg2="lt2" tx2="dk2" accent1="accent1" accent2="accent2" accent3="accent3" accent4="accent4" accent5="accent5" accent6="accent6" hlink="hlink" folHlink="folHlink"/>
  <p:sldLayoutIdLst>
    <p:sldLayoutId id="2147484287" r:id="rId1"/>
    <p:sldLayoutId id="2147484324" r:id="rId2"/>
    <p:sldLayoutId id="2147484288" r:id="rId3"/>
    <p:sldLayoutId id="2147484335" r:id="rId4"/>
    <p:sldLayoutId id="2147484323" r:id="rId5"/>
    <p:sldLayoutId id="2147484289" r:id="rId6"/>
    <p:sldLayoutId id="2147484290" r:id="rId7"/>
    <p:sldLayoutId id="2147484343" r:id="rId8"/>
    <p:sldLayoutId id="2147484330" r:id="rId9"/>
    <p:sldLayoutId id="2147484336" r:id="rId10"/>
    <p:sldLayoutId id="2147484291" r:id="rId11"/>
    <p:sldLayoutId id="2147484331" r:id="rId12"/>
    <p:sldLayoutId id="2147484326" r:id="rId13"/>
    <p:sldLayoutId id="2147484292" r:id="rId14"/>
    <p:sldLayoutId id="2147484293" r:id="rId15"/>
    <p:sldLayoutId id="2147484294" r:id="rId16"/>
    <p:sldLayoutId id="2147484320" r:id="rId17"/>
    <p:sldLayoutId id="2147484334" r:id="rId18"/>
    <p:sldLayoutId id="2147484341" r:id="rId19"/>
    <p:sldLayoutId id="2147484342" r:id="rId20"/>
  </p:sldLayoutIdLst>
  <p:hf hdr="0" ftr="0" dt="0"/>
  <p:txStyles>
    <p:titleStyle>
      <a:lvl1pPr algn="l" defTabSz="457200" rtl="0" eaLnBrk="0" fontAlgn="base" hangingPunct="0">
        <a:lnSpc>
          <a:spcPct val="85000"/>
        </a:lnSpc>
        <a:spcBef>
          <a:spcPct val="0"/>
        </a:spcBef>
        <a:spcAft>
          <a:spcPct val="0"/>
        </a:spcAft>
        <a:defRPr sz="4400" b="0" i="0" kern="1200" baseline="0">
          <a:solidFill>
            <a:schemeClr val="tx1"/>
          </a:solidFill>
          <a:latin typeface="Arial" charset="0"/>
          <a:ea typeface="ＭＳ Ｐゴシック" pitchFamily="34" charset="-128"/>
          <a:cs typeface="MS PGothic" pitchFamily="34" charset="-128"/>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274320" indent="-274320" algn="l" defTabSz="457200" rtl="0" eaLnBrk="0" fontAlgn="base" hangingPunct="0">
        <a:lnSpc>
          <a:spcPct val="90000"/>
        </a:lnSpc>
        <a:spcBef>
          <a:spcPts val="1500"/>
        </a:spcBef>
        <a:spcAft>
          <a:spcPts val="500"/>
        </a:spcAft>
        <a:buFont typeface="Arial" charset="0"/>
        <a:buChar char="•"/>
        <a:defRPr sz="2800" b="1" kern="1200" baseline="0">
          <a:solidFill>
            <a:srgbClr val="1C3F71"/>
          </a:solidFill>
          <a:latin typeface="Arial" charset="0"/>
          <a:ea typeface="ＭＳ Ｐゴシック" pitchFamily="34" charset="-128"/>
          <a:cs typeface="MS PGothic" pitchFamily="34" charset="-128"/>
        </a:defRPr>
      </a:lvl1pPr>
      <a:lvl2pPr marL="548640" indent="-274320" algn="l" defTabSz="457200" rtl="0" eaLnBrk="0" fontAlgn="base" hangingPunct="0">
        <a:lnSpc>
          <a:spcPct val="90000"/>
        </a:lnSpc>
        <a:spcBef>
          <a:spcPts val="1000"/>
        </a:spcBef>
        <a:spcAft>
          <a:spcPts val="500"/>
        </a:spcAft>
        <a:buFont typeface="Arial" charset="0"/>
        <a:buChar char="–"/>
        <a:defRPr sz="2800" b="0" i="0" kern="1200" baseline="0">
          <a:solidFill>
            <a:srgbClr val="141414"/>
          </a:solidFill>
          <a:latin typeface="Arial" charset="0"/>
          <a:ea typeface="ＭＳ Ｐゴシック" pitchFamily="34" charset="-128"/>
          <a:cs typeface="ＭＳ Ｐゴシック" pitchFamily="-1" charset="-128"/>
        </a:defRPr>
      </a:lvl2pPr>
      <a:lvl3pPr marL="822960" indent="-274320" algn="l" defTabSz="457200" rtl="0" eaLnBrk="0" fontAlgn="base" hangingPunct="0">
        <a:lnSpc>
          <a:spcPct val="90000"/>
        </a:lnSpc>
        <a:spcBef>
          <a:spcPts val="1000"/>
        </a:spcBef>
        <a:spcAft>
          <a:spcPts val="500"/>
        </a:spcAft>
        <a:buClr>
          <a:srgbClr val="1C3F71"/>
        </a:buClr>
        <a:buFont typeface="Courier New" charset="0"/>
        <a:buChar char="o"/>
        <a:defRPr sz="2800" kern="1200" baseline="0">
          <a:solidFill>
            <a:srgbClr val="141414"/>
          </a:solidFill>
          <a:latin typeface="Arial" charset="0"/>
          <a:ea typeface="ＭＳ Ｐゴシック" pitchFamily="34" charset="-128"/>
          <a:cs typeface="+mn-cs"/>
        </a:defRPr>
      </a:lvl3pPr>
      <a:lvl4pPr marL="1097280" indent="-274320" algn="l" defTabSz="457200" rtl="0" eaLnBrk="0" fontAlgn="base" hangingPunct="0">
        <a:lnSpc>
          <a:spcPct val="90000"/>
        </a:lnSpc>
        <a:spcBef>
          <a:spcPts val="1000"/>
        </a:spcBef>
        <a:spcAft>
          <a:spcPts val="500"/>
        </a:spcAft>
        <a:buFont typeface="Arial" charset="0"/>
        <a:buChar char="–"/>
        <a:defRPr sz="2800" kern="1200" baseline="0">
          <a:solidFill>
            <a:srgbClr val="141414"/>
          </a:solidFill>
          <a:latin typeface="Arial" charset="0"/>
          <a:ea typeface="ＭＳ Ｐゴシック" pitchFamily="34" charset="-128"/>
          <a:cs typeface="+mn-cs"/>
        </a:defRPr>
      </a:lvl4pPr>
      <a:lvl5pPr marL="1371600" indent="-274320" algn="l" defTabSz="457200" rtl="0" eaLnBrk="0" fontAlgn="base" hangingPunct="0">
        <a:lnSpc>
          <a:spcPct val="90000"/>
        </a:lnSpc>
        <a:spcBef>
          <a:spcPts val="1000"/>
        </a:spcBef>
        <a:spcAft>
          <a:spcPts val="500"/>
        </a:spcAft>
        <a:buFont typeface="Wingdings" charset="2"/>
        <a:buChar char="§"/>
        <a:defRPr sz="2800" kern="1200" baseline="0">
          <a:solidFill>
            <a:srgbClr val="141414"/>
          </a:solidFill>
          <a:latin typeface="Arial" charset="0"/>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2.pn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75946-CB8E-0B4A-B141-40CC398084B0}"/>
              </a:ext>
            </a:extLst>
          </p:cNvPr>
          <p:cNvSpPr>
            <a:spLocks noGrp="1"/>
          </p:cNvSpPr>
          <p:nvPr>
            <p:ph type="title"/>
          </p:nvPr>
        </p:nvSpPr>
        <p:spPr/>
        <p:txBody>
          <a:bodyPr/>
          <a:lstStyle/>
          <a:p>
            <a:r>
              <a:rPr lang="en-US" sz="4800" dirty="0">
                <a:ln w="0">
                  <a:noFill/>
                </a:ln>
              </a:rPr>
              <a:t>Best Practices for Planning Curriculum for Young Children Family Partnerships and Culture</a:t>
            </a:r>
            <a:endParaRPr lang="en-US" sz="4800" dirty="0"/>
          </a:p>
        </p:txBody>
      </p:sp>
      <p:sp>
        <p:nvSpPr>
          <p:cNvPr id="3" name="Subtitle 2">
            <a:extLst>
              <a:ext uri="{FF2B5EF4-FFF2-40B4-BE49-F238E27FC236}">
                <a16:creationId xmlns:a16="http://schemas.microsoft.com/office/drawing/2014/main" id="{7BAEB969-35FF-C04A-B964-F84C17EB1FF7}"/>
              </a:ext>
            </a:extLst>
          </p:cNvPr>
          <p:cNvSpPr>
            <a:spLocks noGrp="1"/>
          </p:cNvSpPr>
          <p:nvPr>
            <p:ph type="body" idx="1"/>
          </p:nvPr>
        </p:nvSpPr>
        <p:spPr>
          <a:xfrm>
            <a:off x="704088" y="4731026"/>
            <a:ext cx="7891272" cy="1358878"/>
          </a:xfrm>
        </p:spPr>
        <p:txBody>
          <a:bodyPr/>
          <a:lstStyle/>
          <a:p>
            <a:r>
              <a:rPr lang="en-US" dirty="0"/>
              <a:t>Preschool English Learning Guide Connections</a:t>
            </a:r>
          </a:p>
        </p:txBody>
      </p:sp>
    </p:spTree>
    <p:extLst>
      <p:ext uri="{BB962C8B-B14F-4D97-AF65-F5344CB8AC3E}">
        <p14:creationId xmlns:p14="http://schemas.microsoft.com/office/powerpoint/2010/main" val="32263883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2F01E7-D32C-49DB-A71E-134716716BD5}"/>
              </a:ext>
            </a:extLst>
          </p:cNvPr>
          <p:cNvSpPr>
            <a:spLocks noGrp="1"/>
          </p:cNvSpPr>
          <p:nvPr>
            <p:ph type="title"/>
          </p:nvPr>
        </p:nvSpPr>
        <p:spPr/>
        <p:txBody>
          <a:bodyPr/>
          <a:lstStyle/>
          <a:p>
            <a:r>
              <a:rPr lang="en-US" dirty="0"/>
              <a:t>Preschool Program Guidelines</a:t>
            </a:r>
          </a:p>
        </p:txBody>
      </p:sp>
      <p:sp>
        <p:nvSpPr>
          <p:cNvPr id="3" name="Subtitle 2">
            <a:extLst>
              <a:ext uri="{FF2B5EF4-FFF2-40B4-BE49-F238E27FC236}">
                <a16:creationId xmlns:a16="http://schemas.microsoft.com/office/drawing/2014/main" id="{7BAEB969-35FF-C04A-B964-F84C17EB1FF7}"/>
              </a:ext>
            </a:extLst>
          </p:cNvPr>
          <p:cNvSpPr>
            <a:spLocks noGrp="1"/>
          </p:cNvSpPr>
          <p:nvPr>
            <p:ph type="body" idx="1"/>
          </p:nvPr>
        </p:nvSpPr>
        <p:spPr/>
        <p:txBody>
          <a:bodyPr/>
          <a:lstStyle/>
          <a:p>
            <a:r>
              <a:rPr lang="en-US" dirty="0"/>
              <a:t>Preschool English Language Learner Guide Connections</a:t>
            </a:r>
          </a:p>
        </p:txBody>
      </p:sp>
    </p:spTree>
    <p:extLst>
      <p:ext uri="{BB962C8B-B14F-4D97-AF65-F5344CB8AC3E}">
        <p14:creationId xmlns:p14="http://schemas.microsoft.com/office/powerpoint/2010/main" val="3677572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04031-D6EE-2F4A-BA5E-016DA52231C5}"/>
              </a:ext>
            </a:extLst>
          </p:cNvPr>
          <p:cNvSpPr>
            <a:spLocks noGrp="1"/>
          </p:cNvSpPr>
          <p:nvPr>
            <p:ph type="title"/>
          </p:nvPr>
        </p:nvSpPr>
        <p:spPr>
          <a:xfrm>
            <a:off x="704088" y="127405"/>
            <a:ext cx="7891272" cy="905867"/>
          </a:xfrm>
        </p:spPr>
        <p:txBody>
          <a:bodyPr/>
          <a:lstStyle/>
          <a:p>
            <a:r>
              <a:rPr lang="en-US" dirty="0"/>
              <a:t>Benefits of Bilingualism </a:t>
            </a:r>
          </a:p>
        </p:txBody>
      </p:sp>
      <p:sp>
        <p:nvSpPr>
          <p:cNvPr id="3" name="Content Placeholder 2">
            <a:extLst>
              <a:ext uri="{FF2B5EF4-FFF2-40B4-BE49-F238E27FC236}">
                <a16:creationId xmlns:a16="http://schemas.microsoft.com/office/drawing/2014/main" id="{4C14B69D-BAA3-4C56-8E44-EBACF64EAAF1}"/>
              </a:ext>
            </a:extLst>
          </p:cNvPr>
          <p:cNvSpPr>
            <a:spLocks noGrp="1"/>
          </p:cNvSpPr>
          <p:nvPr>
            <p:ph idx="1"/>
          </p:nvPr>
        </p:nvSpPr>
        <p:spPr>
          <a:xfrm>
            <a:off x="659249" y="1188720"/>
            <a:ext cx="8126941" cy="4846320"/>
          </a:xfrm>
        </p:spPr>
        <p:txBody>
          <a:bodyPr>
            <a:noAutofit/>
          </a:bodyPr>
          <a:lstStyle/>
          <a:p>
            <a:pPr>
              <a:spcBef>
                <a:spcPts val="600"/>
              </a:spcBef>
            </a:pPr>
            <a:r>
              <a:rPr lang="en-US" b="0" dirty="0"/>
              <a:t>“Being exposed to two or more languages at a young age is a gift. It is a gift because children who are able to learn through two or more languages benefit cognitively, socially, and emotionally.” </a:t>
            </a:r>
          </a:p>
          <a:p>
            <a:pPr>
              <a:spcBef>
                <a:spcPts val="600"/>
              </a:spcBef>
            </a:pPr>
            <a:r>
              <a:rPr lang="en-US" b="0" dirty="0"/>
              <a:t>“Exposure to more than one language should be celebrated as a growth opportunity that offers many learning and social advantages. Children who are developing bilingual abilities are developing unique strengths that will add to the cultural and linguistic resources of California.”</a:t>
            </a:r>
            <a:br>
              <a:rPr lang="en-US" dirty="0"/>
            </a:br>
            <a:r>
              <a:rPr lang="en-US" sz="1800" b="0" dirty="0"/>
              <a:t>(Source: CDE 2010, 224)</a:t>
            </a:r>
          </a:p>
          <a:p>
            <a:endParaRPr lang="en-US" dirty="0"/>
          </a:p>
        </p:txBody>
      </p:sp>
      <p:sp>
        <p:nvSpPr>
          <p:cNvPr id="6" name="Slide Number Placeholder 5">
            <a:extLst>
              <a:ext uri="{FF2B5EF4-FFF2-40B4-BE49-F238E27FC236}">
                <a16:creationId xmlns:a16="http://schemas.microsoft.com/office/drawing/2014/main" id="{B9F04EE0-EAB8-4866-A53B-DD623F57CAAA}"/>
              </a:ext>
            </a:extLst>
          </p:cNvPr>
          <p:cNvSpPr>
            <a:spLocks noGrp="1"/>
          </p:cNvSpPr>
          <p:nvPr>
            <p:ph type="sldNum" sz="quarter" idx="11"/>
          </p:nvPr>
        </p:nvSpPr>
        <p:spPr/>
        <p:txBody>
          <a:bodyPr/>
          <a:lstStyle/>
          <a:p>
            <a:fld id="{65A270E9-2EC0-8E4B-B2C5-CC25833D9F0C}" type="slidenum">
              <a:rPr lang="en-US" altLang="x-none" smtClean="0"/>
              <a:pPr/>
              <a:t>11</a:t>
            </a:fld>
            <a:endParaRPr lang="en-US" altLang="x-none" dirty="0"/>
          </a:p>
        </p:txBody>
      </p:sp>
    </p:spTree>
    <p:extLst>
      <p:ext uri="{BB962C8B-B14F-4D97-AF65-F5344CB8AC3E}">
        <p14:creationId xmlns:p14="http://schemas.microsoft.com/office/powerpoint/2010/main" val="40743448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8"/>
          <p:cNvSpPr>
            <a:spLocks noGrp="1" noChangeArrowheads="1"/>
          </p:cNvSpPr>
          <p:nvPr>
            <p:ph type="title" sz="quarter"/>
          </p:nvPr>
        </p:nvSpPr>
        <p:spPr/>
        <p:txBody>
          <a:bodyPr/>
          <a:lstStyle/>
          <a:p>
            <a:r>
              <a:rPr lang="en-US" dirty="0">
                <a:cs typeface="MS Pゴシック" pitchFamily="-92" charset="-128"/>
              </a:rPr>
              <a:t>Why Both Languages Are Important</a:t>
            </a:r>
          </a:p>
        </p:txBody>
      </p:sp>
      <p:sp>
        <p:nvSpPr>
          <p:cNvPr id="2" name="Slide Number Placeholder 1"/>
          <p:cNvSpPr>
            <a:spLocks noGrp="1"/>
          </p:cNvSpPr>
          <p:nvPr>
            <p:ph type="sldNum" sz="quarter" idx="13"/>
          </p:nvPr>
        </p:nvSpPr>
        <p:spPr/>
        <p:txBody>
          <a:bodyPr/>
          <a:lstStyle/>
          <a:p>
            <a:pPr>
              <a:defRPr/>
            </a:pPr>
            <a:fld id="{6FDB798B-D940-4F4D-9527-9F505D8DDCB8}" type="slidenum">
              <a:rPr lang="en-US" smtClean="0"/>
              <a:pPr>
                <a:defRPr/>
              </a:pPr>
              <a:t>12</a:t>
            </a:fld>
            <a:endParaRPr lang="en-US"/>
          </a:p>
        </p:txBody>
      </p:sp>
      <p:sp>
        <p:nvSpPr>
          <p:cNvPr id="7" name="Content Placeholder 6"/>
          <p:cNvSpPr>
            <a:spLocks noGrp="1"/>
          </p:cNvSpPr>
          <p:nvPr>
            <p:ph sz="quarter" idx="1"/>
          </p:nvPr>
        </p:nvSpPr>
        <p:spPr>
          <a:xfrm>
            <a:off x="993914" y="2054087"/>
            <a:ext cx="2792896" cy="927038"/>
          </a:xfrm>
        </p:spPr>
        <p:txBody>
          <a:bodyPr/>
          <a:lstStyle/>
          <a:p>
            <a:pPr marL="0" indent="0">
              <a:buNone/>
            </a:pPr>
            <a:r>
              <a:rPr lang="en-US" dirty="0"/>
              <a:t>Advantages in infancy</a:t>
            </a:r>
          </a:p>
        </p:txBody>
      </p:sp>
      <p:sp>
        <p:nvSpPr>
          <p:cNvPr id="15" name="Triangle 13" descr="Arrow shape used to show progressive cognitive advantages of learning and speaking more than one language">
            <a:extLst>
              <a:ext uri="{FF2B5EF4-FFF2-40B4-BE49-F238E27FC236}">
                <a16:creationId xmlns:a16="http://schemas.microsoft.com/office/drawing/2014/main" id="{D26AC287-414F-4216-A71A-BF313A2F80B6}"/>
              </a:ext>
            </a:extLst>
          </p:cNvPr>
          <p:cNvSpPr>
            <a:spLocks noGrp="1"/>
          </p:cNvSpPr>
          <p:nvPr>
            <p:ph sz="quarter" idx="11"/>
          </p:nvPr>
        </p:nvSpPr>
        <p:spPr>
          <a:xfrm rot="16200000" flipV="1">
            <a:off x="2568932" y="2873796"/>
            <a:ext cx="1135131" cy="657224"/>
          </a:xfrm>
          <a:prstGeom prst="triangle">
            <a:avLst/>
          </a:prstGeom>
          <a:gradFill>
            <a:gsLst>
              <a:gs pos="0">
                <a:srgbClr val="1C3F71"/>
              </a:gs>
              <a:gs pos="100000">
                <a:srgbClr val="07509C"/>
              </a:gs>
            </a:gsLst>
          </a:gradFill>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8" name="Content Placeholder 7"/>
          <p:cNvSpPr>
            <a:spLocks noGrp="1"/>
          </p:cNvSpPr>
          <p:nvPr>
            <p:ph sz="quarter" idx="2"/>
          </p:nvPr>
        </p:nvSpPr>
        <p:spPr>
          <a:xfrm>
            <a:off x="3558910" y="2745184"/>
            <a:ext cx="2594112" cy="683815"/>
          </a:xfrm>
        </p:spPr>
        <p:txBody>
          <a:bodyPr/>
          <a:lstStyle/>
          <a:p>
            <a:pPr marL="0" indent="0">
              <a:buNone/>
            </a:pPr>
            <a:r>
              <a:rPr lang="en-US" dirty="0"/>
              <a:t>Advantages in childhood</a:t>
            </a:r>
          </a:p>
        </p:txBody>
      </p:sp>
      <p:sp>
        <p:nvSpPr>
          <p:cNvPr id="16" name="Triangle 10" descr="Arrow shape used to show progressive cognitive advantages of learning and speaking more than one language">
            <a:extLst>
              <a:ext uri="{FF2B5EF4-FFF2-40B4-BE49-F238E27FC236}">
                <a16:creationId xmlns:a16="http://schemas.microsoft.com/office/drawing/2014/main" id="{D461F1D7-2CCB-4A2D-A6CD-3E41BDF1FFD6}"/>
              </a:ext>
            </a:extLst>
          </p:cNvPr>
          <p:cNvSpPr>
            <a:spLocks noGrp="1"/>
          </p:cNvSpPr>
          <p:nvPr>
            <p:ph sz="quarter" idx="4"/>
          </p:nvPr>
        </p:nvSpPr>
        <p:spPr>
          <a:xfrm rot="5400000">
            <a:off x="4800681" y="3887462"/>
            <a:ext cx="1135133" cy="657224"/>
          </a:xfrm>
          <a:prstGeom prst="triangle">
            <a:avLst/>
          </a:prstGeom>
          <a:gradFill>
            <a:gsLst>
              <a:gs pos="0">
                <a:srgbClr val="1C3F71"/>
              </a:gs>
              <a:gs pos="100000">
                <a:srgbClr val="07509C"/>
              </a:gs>
            </a:gsLst>
          </a:gradFill>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0" name="Content Placeholder 9"/>
          <p:cNvSpPr>
            <a:spLocks noGrp="1"/>
          </p:cNvSpPr>
          <p:nvPr>
            <p:ph sz="quarter" idx="3"/>
          </p:nvPr>
        </p:nvSpPr>
        <p:spPr>
          <a:xfrm>
            <a:off x="5778442" y="3705122"/>
            <a:ext cx="2984558" cy="1143000"/>
          </a:xfrm>
        </p:spPr>
        <p:txBody>
          <a:bodyPr/>
          <a:lstStyle/>
          <a:p>
            <a:pPr marL="0" indent="0">
              <a:buNone/>
            </a:pPr>
            <a:r>
              <a:rPr lang="en-US" dirty="0"/>
              <a:t>Advantages in later adulthood</a:t>
            </a:r>
          </a:p>
        </p:txBody>
      </p:sp>
    </p:spTree>
    <p:extLst>
      <p:ext uri="{BB962C8B-B14F-4D97-AF65-F5344CB8AC3E}">
        <p14:creationId xmlns:p14="http://schemas.microsoft.com/office/powerpoint/2010/main" val="2605420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title"/>
          </p:nvPr>
        </p:nvSpPr>
        <p:spPr/>
        <p:txBody>
          <a:bodyPr/>
          <a:lstStyle/>
          <a:p>
            <a:r>
              <a:rPr lang="en-US" sz="4000" dirty="0"/>
              <a:t>Chapter 6 (p. 75): Support for Young Dual Language Learners</a:t>
            </a:r>
            <a:endParaRPr lang="en-US" sz="4000" dirty="0">
              <a:cs typeface="MS Pゴシック" pitchFamily="-92" charset="-128"/>
            </a:endParaRPr>
          </a:p>
        </p:txBody>
      </p:sp>
      <p:pic>
        <p:nvPicPr>
          <p:cNvPr id="8" name="Content Placeholder 3" descr="Table 6.1 image">
            <a:extLst>
              <a:ext uri="{FF2B5EF4-FFF2-40B4-BE49-F238E27FC236}">
                <a16:creationId xmlns:a16="http://schemas.microsoft.com/office/drawing/2014/main" id="{48BAF4F2-AED4-5842-BEEA-E98E68B3BD25}"/>
              </a:ext>
            </a:extLst>
          </p:cNvPr>
          <p:cNvPicPr>
            <a:picLocks noGrp="1" noChangeAspect="1"/>
          </p:cNvPicPr>
          <p:nvPr>
            <p:ph idx="1"/>
          </p:nvPr>
        </p:nvPicPr>
        <p:blipFill>
          <a:blip r:embed="rId3"/>
          <a:stretch>
            <a:fillRect/>
          </a:stretch>
        </p:blipFill>
        <p:spPr>
          <a:xfrm>
            <a:off x="958007" y="2011363"/>
            <a:ext cx="7383560" cy="4024312"/>
          </a:xfrm>
          <a:prstGeom prst="rect">
            <a:avLst/>
          </a:prstGeom>
          <a:ln w="28575">
            <a:solidFill>
              <a:srgbClr val="5F3069"/>
            </a:solidFill>
          </a:ln>
        </p:spPr>
      </p:pic>
      <p:sp>
        <p:nvSpPr>
          <p:cNvPr id="2" name="Slide Number Placeholder 1">
            <a:extLst>
              <a:ext uri="{FF2B5EF4-FFF2-40B4-BE49-F238E27FC236}">
                <a16:creationId xmlns:a16="http://schemas.microsoft.com/office/drawing/2014/main" id="{7D5FE2E5-77DE-4BA9-AA70-B40135FF5B37}"/>
              </a:ext>
            </a:extLst>
          </p:cNvPr>
          <p:cNvSpPr>
            <a:spLocks noGrp="1"/>
          </p:cNvSpPr>
          <p:nvPr>
            <p:ph type="sldNum" sz="quarter" idx="11"/>
          </p:nvPr>
        </p:nvSpPr>
        <p:spPr/>
        <p:txBody>
          <a:bodyPr/>
          <a:lstStyle/>
          <a:p>
            <a:fld id="{65A270E9-2EC0-8E4B-B2C5-CC25833D9F0C}" type="slidenum">
              <a:rPr lang="en-US" altLang="x-none" smtClean="0"/>
              <a:pPr/>
              <a:t>13</a:t>
            </a:fld>
            <a:endParaRPr lang="en-US" altLang="x-none" dirty="0"/>
          </a:p>
        </p:txBody>
      </p:sp>
    </p:spTree>
    <p:extLst>
      <p:ext uri="{BB962C8B-B14F-4D97-AF65-F5344CB8AC3E}">
        <p14:creationId xmlns:p14="http://schemas.microsoft.com/office/powerpoint/2010/main" val="3015562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Watch an Example</a:t>
            </a:r>
          </a:p>
        </p:txBody>
      </p:sp>
      <p:sp>
        <p:nvSpPr>
          <p:cNvPr id="5" name="Slide Number Placeholder 4"/>
          <p:cNvSpPr>
            <a:spLocks noGrp="1"/>
          </p:cNvSpPr>
          <p:nvPr>
            <p:ph type="sldNum" sz="quarter" idx="11"/>
          </p:nvPr>
        </p:nvSpPr>
        <p:spPr/>
        <p:txBody>
          <a:bodyPr/>
          <a:lstStyle/>
          <a:p>
            <a:fld id="{BE137431-254E-CB4F-8781-DF7E45AE6C39}" type="slidenum">
              <a:rPr lang="en-US" altLang="x-none" smtClean="0"/>
              <a:pPr/>
              <a:t>14</a:t>
            </a:fld>
            <a:endParaRPr lang="en-US" altLang="x-none"/>
          </a:p>
        </p:txBody>
      </p:sp>
      <p:pic>
        <p:nvPicPr>
          <p:cNvPr id="6" name="Content Placeholder 5" descr="Video: Supporting Dual Language Learners--Program Approaches"/>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167433" y="1103557"/>
            <a:ext cx="6809133" cy="3908565"/>
          </a:xfrm>
        </p:spPr>
      </p:pic>
      <p:sp>
        <p:nvSpPr>
          <p:cNvPr id="3" name="Content Placeholder 2">
            <a:extLst>
              <a:ext uri="{FF2B5EF4-FFF2-40B4-BE49-F238E27FC236}">
                <a16:creationId xmlns:a16="http://schemas.microsoft.com/office/drawing/2014/main" id="{B41F1071-36DA-4AE7-8ACA-F83D37195C09}"/>
              </a:ext>
            </a:extLst>
          </p:cNvPr>
          <p:cNvSpPr>
            <a:spLocks noGrp="1"/>
          </p:cNvSpPr>
          <p:nvPr>
            <p:ph sz="half" idx="12"/>
          </p:nvPr>
        </p:nvSpPr>
        <p:spPr>
          <a:xfrm>
            <a:off x="2799588" y="5225999"/>
            <a:ext cx="4038600" cy="760674"/>
          </a:xfrm>
        </p:spPr>
        <p:txBody>
          <a:bodyPr/>
          <a:lstStyle/>
          <a:p>
            <a:pPr marL="0" indent="0" algn="ctr">
              <a:buNone/>
            </a:pPr>
            <a:r>
              <a:rPr lang="en-US" sz="1800" dirty="0"/>
              <a:t>SupportingDualLanguageLearners_ProgramApproaches.mp4</a:t>
            </a:r>
          </a:p>
          <a:p>
            <a:pPr algn="ctr"/>
            <a:endParaRPr lang="en-US" sz="1800" dirty="0"/>
          </a:p>
        </p:txBody>
      </p:sp>
    </p:spTree>
    <p:extLst>
      <p:ext uri="{BB962C8B-B14F-4D97-AF65-F5344CB8AC3E}">
        <p14:creationId xmlns:p14="http://schemas.microsoft.com/office/powerpoint/2010/main" val="1711470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679AD-551A-2548-B11B-C6C34E30962B}"/>
              </a:ext>
            </a:extLst>
          </p:cNvPr>
          <p:cNvSpPr>
            <a:spLocks noGrp="1"/>
          </p:cNvSpPr>
          <p:nvPr>
            <p:ph type="title"/>
          </p:nvPr>
        </p:nvSpPr>
        <p:spPr/>
        <p:txBody>
          <a:bodyPr/>
          <a:lstStyle/>
          <a:p>
            <a:r>
              <a:rPr lang="en-US" dirty="0"/>
              <a:t>Application of Best Practices–3</a:t>
            </a:r>
          </a:p>
        </p:txBody>
      </p:sp>
      <p:sp>
        <p:nvSpPr>
          <p:cNvPr id="4" name="Content Placeholder 3">
            <a:extLst>
              <a:ext uri="{FF2B5EF4-FFF2-40B4-BE49-F238E27FC236}">
                <a16:creationId xmlns:a16="http://schemas.microsoft.com/office/drawing/2014/main" id="{12758D65-BB5D-9440-8AA5-4CB84D2C1BA6}"/>
              </a:ext>
            </a:extLst>
          </p:cNvPr>
          <p:cNvSpPr>
            <a:spLocks noGrp="1"/>
          </p:cNvSpPr>
          <p:nvPr>
            <p:ph sz="half" idx="1"/>
          </p:nvPr>
        </p:nvSpPr>
        <p:spPr/>
        <p:txBody>
          <a:bodyPr/>
          <a:lstStyle/>
          <a:p>
            <a:r>
              <a:rPr lang="en-US" dirty="0"/>
              <a:t>Edited 3, 2, 1, </a:t>
            </a:r>
          </a:p>
          <a:p>
            <a:endParaRPr lang="en-US" dirty="0"/>
          </a:p>
        </p:txBody>
      </p:sp>
      <p:sp>
        <p:nvSpPr>
          <p:cNvPr id="3" name="Slide Number Placeholder 2">
            <a:extLst>
              <a:ext uri="{FF2B5EF4-FFF2-40B4-BE49-F238E27FC236}">
                <a16:creationId xmlns:a16="http://schemas.microsoft.com/office/drawing/2014/main" id="{9635B853-E12E-D348-B77B-40470D0A354E}"/>
              </a:ext>
            </a:extLst>
          </p:cNvPr>
          <p:cNvSpPr>
            <a:spLocks noGrp="1"/>
          </p:cNvSpPr>
          <p:nvPr>
            <p:ph type="sldNum" sz="quarter" idx="11"/>
          </p:nvPr>
        </p:nvSpPr>
        <p:spPr/>
        <p:txBody>
          <a:bodyPr/>
          <a:lstStyle/>
          <a:p>
            <a:fld id="{65A270E9-2EC0-8E4B-B2C5-CC25833D9F0C}" type="slidenum">
              <a:rPr lang="en-US" altLang="x-none" smtClean="0"/>
              <a:pPr/>
              <a:t>15</a:t>
            </a:fld>
            <a:endParaRPr lang="en-US" altLang="x-none" dirty="0"/>
          </a:p>
        </p:txBody>
      </p:sp>
      <p:sp>
        <p:nvSpPr>
          <p:cNvPr id="6" name="Content Placeholder 5">
            <a:extLst>
              <a:ext uri="{FF2B5EF4-FFF2-40B4-BE49-F238E27FC236}">
                <a16:creationId xmlns:a16="http://schemas.microsoft.com/office/drawing/2014/main" id="{2EF72213-AE77-4073-9BD4-12E736C52958}"/>
              </a:ext>
            </a:extLst>
          </p:cNvPr>
          <p:cNvSpPr>
            <a:spLocks noGrp="1"/>
          </p:cNvSpPr>
          <p:nvPr>
            <p:ph sz="half" idx="12"/>
          </p:nvPr>
        </p:nvSpPr>
        <p:spPr/>
        <p:txBody>
          <a:bodyPr/>
          <a:lstStyle/>
          <a:p>
            <a:endParaRPr lang="en-US"/>
          </a:p>
        </p:txBody>
      </p:sp>
    </p:spTree>
    <p:extLst>
      <p:ext uri="{BB962C8B-B14F-4D97-AF65-F5344CB8AC3E}">
        <p14:creationId xmlns:p14="http://schemas.microsoft.com/office/powerpoint/2010/main" val="14892678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6B5E4E-FD7B-488C-BD57-C89F8176FD87}"/>
              </a:ext>
            </a:extLst>
          </p:cNvPr>
          <p:cNvSpPr>
            <a:spLocks noGrp="1"/>
          </p:cNvSpPr>
          <p:nvPr>
            <p:ph type="title"/>
          </p:nvPr>
        </p:nvSpPr>
        <p:spPr/>
        <p:txBody>
          <a:bodyPr/>
          <a:lstStyle/>
          <a:p>
            <a:r>
              <a:rPr lang="en-US" sz="4800" dirty="0"/>
              <a:t>California Preschool Curriculum Framework Engaging Families Vignette and Strategies</a:t>
            </a:r>
          </a:p>
        </p:txBody>
      </p:sp>
      <p:sp>
        <p:nvSpPr>
          <p:cNvPr id="3" name="Subtitle 2">
            <a:extLst>
              <a:ext uri="{FF2B5EF4-FFF2-40B4-BE49-F238E27FC236}">
                <a16:creationId xmlns:a16="http://schemas.microsoft.com/office/drawing/2014/main" id="{7BAEB969-35FF-C04A-B964-F84C17EB1FF7}"/>
              </a:ext>
            </a:extLst>
          </p:cNvPr>
          <p:cNvSpPr>
            <a:spLocks noGrp="1"/>
          </p:cNvSpPr>
          <p:nvPr>
            <p:ph type="body" idx="1"/>
          </p:nvPr>
        </p:nvSpPr>
        <p:spPr/>
        <p:txBody>
          <a:bodyPr/>
          <a:lstStyle/>
          <a:p>
            <a:r>
              <a:rPr lang="en-US" dirty="0"/>
              <a:t>Preschool English Language Learner Guide Connections</a:t>
            </a:r>
          </a:p>
        </p:txBody>
      </p:sp>
    </p:spTree>
    <p:extLst>
      <p:ext uri="{BB962C8B-B14F-4D97-AF65-F5344CB8AC3E}">
        <p14:creationId xmlns:p14="http://schemas.microsoft.com/office/powerpoint/2010/main" val="18948070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1BE563-D8DF-4C8F-9B8E-313481D8D6D3}"/>
              </a:ext>
            </a:extLst>
          </p:cNvPr>
          <p:cNvSpPr>
            <a:spLocks noGrp="1"/>
          </p:cNvSpPr>
          <p:nvPr>
            <p:ph type="title" sz="quarter"/>
          </p:nvPr>
        </p:nvSpPr>
        <p:spPr>
          <a:xfrm>
            <a:off x="533400" y="230258"/>
            <a:ext cx="8229600" cy="1143000"/>
          </a:xfrm>
        </p:spPr>
        <p:txBody>
          <a:bodyPr/>
          <a:lstStyle/>
          <a:p>
            <a:r>
              <a:rPr lang="en-US" dirty="0"/>
              <a:t>California Preschool Curriculum Framework</a:t>
            </a:r>
          </a:p>
        </p:txBody>
      </p:sp>
      <p:sp>
        <p:nvSpPr>
          <p:cNvPr id="19459" name="Rectangle 3"/>
          <p:cNvSpPr>
            <a:spLocks noGrp="1" noChangeArrowheads="1"/>
          </p:cNvSpPr>
          <p:nvPr>
            <p:ph sz="quarter" idx="1"/>
          </p:nvPr>
        </p:nvSpPr>
        <p:spPr>
          <a:xfrm>
            <a:off x="533400" y="1447799"/>
            <a:ext cx="4159370" cy="4608443"/>
          </a:xfrm>
        </p:spPr>
        <p:txBody>
          <a:bodyPr/>
          <a:lstStyle/>
          <a:p>
            <a:pPr>
              <a:lnSpc>
                <a:spcPct val="100000"/>
              </a:lnSpc>
              <a:spcBef>
                <a:spcPts val="600"/>
              </a:spcBef>
              <a:spcAft>
                <a:spcPct val="20000"/>
              </a:spcAft>
            </a:pPr>
            <a:r>
              <a:rPr lang="en-US" dirty="0"/>
              <a:t>Integrated curriculum for young dual language learners</a:t>
            </a:r>
          </a:p>
          <a:p>
            <a:pPr>
              <a:lnSpc>
                <a:spcPct val="100000"/>
              </a:lnSpc>
              <a:spcBef>
                <a:spcPts val="600"/>
              </a:spcBef>
              <a:spcAft>
                <a:spcPct val="20000"/>
              </a:spcAft>
            </a:pPr>
            <a:r>
              <a:rPr lang="en-US" dirty="0">
                <a:latin typeface="Arial" pitchFamily="-84" charset="0"/>
                <a:cs typeface="MS Pゴシック" pitchFamily="-92" charset="-128"/>
              </a:rPr>
              <a:t>Interactions and strategies for engaging families in:</a:t>
            </a:r>
          </a:p>
          <a:p>
            <a:pPr lvl="1">
              <a:lnSpc>
                <a:spcPct val="100000"/>
              </a:lnSpc>
              <a:spcBef>
                <a:spcPts val="0"/>
              </a:spcBef>
              <a:spcAft>
                <a:spcPct val="20000"/>
              </a:spcAft>
            </a:pPr>
            <a:r>
              <a:rPr lang="en-US" sz="2000" dirty="0">
                <a:latin typeface="Arial" pitchFamily="-84" charset="0"/>
                <a:cs typeface="MS Pゴシック" pitchFamily="-92" charset="-128"/>
              </a:rPr>
              <a:t>Four domains for infant/toddler</a:t>
            </a:r>
          </a:p>
          <a:p>
            <a:pPr lvl="1">
              <a:lnSpc>
                <a:spcPct val="100000"/>
              </a:lnSpc>
              <a:spcBef>
                <a:spcPts val="0"/>
              </a:spcBef>
              <a:spcAft>
                <a:spcPct val="20000"/>
              </a:spcAft>
            </a:pPr>
            <a:r>
              <a:rPr lang="en-US" sz="2000" dirty="0">
                <a:latin typeface="Arial" pitchFamily="-84" charset="0"/>
                <a:cs typeface="MS Pゴシック" pitchFamily="-92" charset="-128"/>
              </a:rPr>
              <a:t>Nine domains for preschool</a:t>
            </a:r>
          </a:p>
          <a:p>
            <a:pPr lvl="1">
              <a:lnSpc>
                <a:spcPct val="100000"/>
              </a:lnSpc>
              <a:spcBef>
                <a:spcPts val="0"/>
              </a:spcBef>
              <a:spcAft>
                <a:spcPct val="20000"/>
              </a:spcAft>
            </a:pPr>
            <a:r>
              <a:rPr lang="en-US" sz="2000" dirty="0">
                <a:latin typeface="Arial" pitchFamily="-84" charset="0"/>
                <a:cs typeface="MS Pゴシック" pitchFamily="-92" charset="-128"/>
              </a:rPr>
              <a:t>Available in English and Spanish</a:t>
            </a:r>
          </a:p>
          <a:p>
            <a:pPr marL="471488" lvl="1" indent="-171450"/>
            <a:endParaRPr lang="en-US" sz="1800" dirty="0"/>
          </a:p>
          <a:p>
            <a:pPr marL="259556" indent="-259556">
              <a:buNone/>
            </a:pPr>
            <a:endParaRPr lang="en-US" sz="1600" dirty="0"/>
          </a:p>
          <a:p>
            <a:pPr marL="259556" indent="-259556">
              <a:buNone/>
            </a:pPr>
            <a:endParaRPr lang="en-US" sz="1600" dirty="0"/>
          </a:p>
        </p:txBody>
      </p:sp>
      <p:pic>
        <p:nvPicPr>
          <p:cNvPr id="15" name="Picture 1" descr="California Preschool Curriculum Framework volume 1">
            <a:extLst>
              <a:ext uri="{FF2B5EF4-FFF2-40B4-BE49-F238E27FC236}">
                <a16:creationId xmlns:a16="http://schemas.microsoft.com/office/drawing/2014/main" id="{74196FAD-1FEE-9549-BC21-8A55C90571A7}"/>
              </a:ext>
            </a:extLst>
          </p:cNvPr>
          <p:cNvPicPr>
            <a:picLocks noGrp="1" noChangeAspect="1"/>
          </p:cNvPicPr>
          <p:nvPr>
            <p:ph sz="quarter" idx="2"/>
          </p:nvPr>
        </p:nvPicPr>
        <p:blipFill>
          <a:blip r:embed="rId3" cstate="email">
            <a:extLst>
              <a:ext uri="{28A0092B-C50C-407E-A947-70E740481C1C}">
                <a14:useLocalDpi xmlns:a14="http://schemas.microsoft.com/office/drawing/2010/main"/>
              </a:ext>
            </a:extLst>
          </a:blip>
          <a:stretch>
            <a:fillRect/>
          </a:stretch>
        </p:blipFill>
        <p:spPr bwMode="auto">
          <a:xfrm>
            <a:off x="4828472" y="1447799"/>
            <a:ext cx="1908535" cy="21859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2" descr="California Preschool Curriculum Framework volume 2">
            <a:extLst>
              <a:ext uri="{FF2B5EF4-FFF2-40B4-BE49-F238E27FC236}">
                <a16:creationId xmlns:a16="http://schemas.microsoft.com/office/drawing/2014/main" id="{DE6B6C54-8DE7-AF4B-BC91-968802284685}"/>
              </a:ext>
            </a:extLst>
          </p:cNvPr>
          <p:cNvPicPr>
            <a:picLocks noGrp="1" noChangeAspect="1"/>
          </p:cNvPicPr>
          <p:nvPr>
            <p:ph sz="quarter" idx="16"/>
          </p:nvPr>
        </p:nvPicPr>
        <p:blipFill>
          <a:blip r:embed="rId4" cstate="email">
            <a:extLst>
              <a:ext uri="{28A0092B-C50C-407E-A947-70E740481C1C}">
                <a14:useLocalDpi xmlns:a14="http://schemas.microsoft.com/office/drawing/2010/main"/>
              </a:ext>
            </a:extLst>
          </a:blip>
          <a:stretch>
            <a:fillRect/>
          </a:stretch>
        </p:blipFill>
        <p:spPr bwMode="auto">
          <a:xfrm>
            <a:off x="5782739" y="2779697"/>
            <a:ext cx="1780794" cy="2187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2" descr="California Preschool Curriculum Framework volume 3">
            <a:extLst>
              <a:ext uri="{FF2B5EF4-FFF2-40B4-BE49-F238E27FC236}">
                <a16:creationId xmlns:a16="http://schemas.microsoft.com/office/drawing/2014/main" id="{E27C9EA0-A1BB-CE4E-A291-14698ED19CCC}"/>
              </a:ext>
            </a:extLst>
          </p:cNvPr>
          <p:cNvPicPr>
            <a:picLocks noGrp="1" noChangeAspect="1"/>
          </p:cNvPicPr>
          <p:nvPr>
            <p:ph sz="quarter" idx="4"/>
          </p:nvPr>
        </p:nvPicPr>
        <p:blipFill>
          <a:blip r:embed="rId5" cstate="email">
            <a:extLst>
              <a:ext uri="{28A0092B-C50C-407E-A947-70E740481C1C}">
                <a14:useLocalDpi xmlns:a14="http://schemas.microsoft.com/office/drawing/2010/main"/>
              </a:ext>
            </a:extLst>
          </a:blip>
          <a:stretch>
            <a:fillRect/>
          </a:stretch>
        </p:blipFill>
        <p:spPr bwMode="auto">
          <a:xfrm>
            <a:off x="6737006" y="4052658"/>
            <a:ext cx="1780794" cy="21338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345076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noFill/>
          <a:effectLst/>
        </p:spPr>
        <p:style>
          <a:lnRef idx="0">
            <a:schemeClr val="accent2"/>
          </a:lnRef>
          <a:fillRef idx="3">
            <a:schemeClr val="accent2"/>
          </a:fillRef>
          <a:effectRef idx="3">
            <a:schemeClr val="accent2"/>
          </a:effectRef>
          <a:fontRef idx="minor">
            <a:schemeClr val="lt1"/>
          </a:fontRef>
        </p:style>
        <p:txBody>
          <a:bodyPr>
            <a:noAutofit/>
          </a:bodyPr>
          <a:lstStyle/>
          <a:p>
            <a:r>
              <a:rPr lang="en-US" sz="3600" dirty="0">
                <a:solidFill>
                  <a:schemeClr val="tx1"/>
                </a:solidFill>
              </a:rPr>
              <a:t>Strategies to Support Family Partnerships in Early Literacy Practices</a:t>
            </a:r>
          </a:p>
        </p:txBody>
      </p:sp>
      <p:pic>
        <p:nvPicPr>
          <p:cNvPr id="4" name="Content Placeholder 3" descr="California Preschool Curriculum Framework, Volume 1, p. 165 in Spanish"/>
          <p:cNvPicPr>
            <a:picLocks noGrp="1" noChangeAspect="1"/>
          </p:cNvPicPr>
          <p:nvPr>
            <p:ph sz="quarter" idx="1"/>
          </p:nvPr>
        </p:nvPicPr>
        <p:blipFill rotWithShape="1">
          <a:blip r:embed="rId3"/>
          <a:stretch/>
        </p:blipFill>
        <p:spPr>
          <a:xfrm>
            <a:off x="704087" y="1600200"/>
            <a:ext cx="3265011" cy="4032776"/>
          </a:xfrm>
        </p:spPr>
      </p:pic>
      <p:pic>
        <p:nvPicPr>
          <p:cNvPr id="6" name="Content Placeholder 5" descr="California Preschool Curriculum Framework, Volume 1, p. 165"/>
          <p:cNvPicPr>
            <a:picLocks noGrp="1" noChangeAspect="1"/>
          </p:cNvPicPr>
          <p:nvPr>
            <p:ph sz="quarter" idx="10"/>
          </p:nvPr>
        </p:nvPicPr>
        <p:blipFill rotWithShape="1">
          <a:blip r:embed="rId4" cstate="print">
            <a:extLst>
              <a:ext uri="{28A0092B-C50C-407E-A947-70E740481C1C}">
                <a14:useLocalDpi xmlns:a14="http://schemas.microsoft.com/office/drawing/2010/main"/>
              </a:ext>
            </a:extLst>
          </a:blip>
          <a:stretch/>
        </p:blipFill>
        <p:spPr>
          <a:xfrm>
            <a:off x="4672485" y="1600199"/>
            <a:ext cx="3075120" cy="4037563"/>
          </a:xfrm>
        </p:spPr>
      </p:pic>
      <p:sp>
        <p:nvSpPr>
          <p:cNvPr id="3" name="Content Placeholder 2">
            <a:extLst>
              <a:ext uri="{FF2B5EF4-FFF2-40B4-BE49-F238E27FC236}">
                <a16:creationId xmlns:a16="http://schemas.microsoft.com/office/drawing/2014/main" id="{98921D7F-C0DE-48F9-ACF2-CED25F2EA341}"/>
              </a:ext>
            </a:extLst>
          </p:cNvPr>
          <p:cNvSpPr>
            <a:spLocks noGrp="1"/>
          </p:cNvSpPr>
          <p:nvPr>
            <p:ph sz="quarter" idx="11"/>
          </p:nvPr>
        </p:nvSpPr>
        <p:spPr>
          <a:xfrm>
            <a:off x="704087" y="5815538"/>
            <a:ext cx="7445125" cy="410363"/>
          </a:xfrm>
        </p:spPr>
        <p:txBody>
          <a:bodyPr/>
          <a:lstStyle/>
          <a:p>
            <a:pPr marL="0" indent="0" algn="ctr">
              <a:buNone/>
            </a:pPr>
            <a:r>
              <a:rPr lang="en-US" sz="1800" b="0" dirty="0"/>
              <a:t>(</a:t>
            </a:r>
            <a:r>
              <a:rPr lang="en-US" sz="1800" b="0" i="1" dirty="0"/>
              <a:t>California Preschool Curriculum Framework</a:t>
            </a:r>
            <a:r>
              <a:rPr lang="en-US" sz="1800" b="0" dirty="0"/>
              <a:t>, Volume 1, p. 165)</a:t>
            </a:r>
          </a:p>
        </p:txBody>
      </p:sp>
      <p:sp>
        <p:nvSpPr>
          <p:cNvPr id="5" name="Slide Number Placeholder 4"/>
          <p:cNvSpPr>
            <a:spLocks noGrp="1"/>
          </p:cNvSpPr>
          <p:nvPr>
            <p:ph type="sldNum" sz="quarter" idx="13"/>
          </p:nvPr>
        </p:nvSpPr>
        <p:spPr bwMode="auto">
          <a:prstGeom prst="rect">
            <a:avLst/>
          </a:prstGeom>
          <a:noFill/>
          <a:ln>
            <a:noFill/>
          </a:ln>
          <a:effectLst/>
          <a:extLst/>
        </p:spPr>
        <p:txBody>
          <a:bodyPr vert="horz" wrap="square" lIns="68580" tIns="34290" rIns="68580" bIns="34290" numCol="1" anchor="t" anchorCtr="0" compatLnSpc="1">
            <a:prstTxWarp prst="textNoShape">
              <a:avLst/>
            </a:prstTxWarp>
          </a:bodyPr>
          <a:lstStyle>
            <a:defPPr>
              <a:defRPr lang="en-US"/>
            </a:defPPr>
            <a:lvl1pPr marL="0" algn="r" defTabSz="342900" rtl="0" eaLnBrk="1" latinLnBrk="0" hangingPunct="1">
              <a:defRPr sz="10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defRPr/>
            </a:pPr>
            <a:fld id="{1C18E696-CA4B-FA43-8CD7-A392AEC4632F}" type="slidenum">
              <a:rPr lang="en-US" smtClean="0"/>
              <a:pPr>
                <a:defRPr/>
              </a:pPr>
              <a:t>18</a:t>
            </a:fld>
            <a:endParaRPr lang="en-US"/>
          </a:p>
        </p:txBody>
      </p:sp>
    </p:spTree>
    <p:extLst>
      <p:ext uri="{BB962C8B-B14F-4D97-AF65-F5344CB8AC3E}">
        <p14:creationId xmlns:p14="http://schemas.microsoft.com/office/powerpoint/2010/main" val="26202939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normAutofit/>
          </a:bodyPr>
          <a:lstStyle/>
          <a:p>
            <a:r>
              <a:rPr lang="en-US" dirty="0"/>
              <a:t>Other Resources to Rely On</a:t>
            </a:r>
          </a:p>
        </p:txBody>
      </p:sp>
      <p:pic>
        <p:nvPicPr>
          <p:cNvPr id="12" name="Content Placeholder 11" descr="7. California Early Childhood Educator Competencies icon&#10;"/>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985595" y="1447800"/>
            <a:ext cx="1808105" cy="1409075"/>
          </a:xfrm>
          <a:prstGeom prst="rect">
            <a:avLst/>
          </a:prstGeom>
          <a:ln w="38100" cap="sq">
            <a:solidFill>
              <a:srgbClr val="5F3069"/>
            </a:solidFill>
            <a:prstDash val="solid"/>
            <a:miter lim="800000"/>
          </a:ln>
          <a:effectLst>
            <a:outerShdw blurRad="50800" dist="38100" dir="2700000" algn="tl" rotWithShape="0">
              <a:srgbClr val="000000">
                <a:alpha val="43000"/>
              </a:srgbClr>
            </a:outerShdw>
          </a:effectLst>
        </p:spPr>
      </p:pic>
      <p:pic>
        <p:nvPicPr>
          <p:cNvPr id="7" name="Content Placeholder 6" descr="6. DRDP (2015): A Developmental Continuum from Early Infancy to Kindergarten Entry icon&#10;&#10;">
            <a:extLst>
              <a:ext uri="{FF2B5EF4-FFF2-40B4-BE49-F238E27FC236}">
                <a16:creationId xmlns:a16="http://schemas.microsoft.com/office/drawing/2014/main" id="{C45E9BDD-0CF7-4BE1-9146-73AB576376F1}"/>
              </a:ext>
            </a:extLst>
          </p:cNvPr>
          <p:cNvPicPr>
            <a:picLocks noGrp="1" noChangeAspect="1"/>
          </p:cNvPicPr>
          <p:nvPr>
            <p:ph sz="quarter" idx="2"/>
          </p:nvPr>
        </p:nvPicPr>
        <p:blipFill>
          <a:blip r:embed="rId4"/>
          <a:stretch>
            <a:fillRect/>
          </a:stretch>
        </p:blipFill>
        <p:spPr>
          <a:xfrm>
            <a:off x="5328995" y="1447800"/>
            <a:ext cx="2829410" cy="2185988"/>
          </a:xfrm>
          <a:prstGeom prst="rect">
            <a:avLst/>
          </a:prstGeom>
          <a:ln w="38100">
            <a:solidFill>
              <a:srgbClr val="5F3069"/>
            </a:solidFill>
          </a:ln>
        </p:spPr>
      </p:pic>
      <p:pic>
        <p:nvPicPr>
          <p:cNvPr id="19" name="Content Placeholder 7" descr="All About Young Children">
            <a:extLst>
              <a:ext uri="{FF2B5EF4-FFF2-40B4-BE49-F238E27FC236}">
                <a16:creationId xmlns:a16="http://schemas.microsoft.com/office/drawing/2014/main" id="{716AC08F-9607-A249-AB68-172F5E2F1455}"/>
              </a:ext>
            </a:extLst>
          </p:cNvPr>
          <p:cNvPicPr>
            <a:picLocks noGrp="1" noChangeAspect="1"/>
          </p:cNvPicPr>
          <p:nvPr>
            <p:ph sz="quarter" idx="3"/>
          </p:nvPr>
        </p:nvPicPr>
        <p:blipFill>
          <a:blip r:embed="rId5"/>
          <a:stretch>
            <a:fillRect/>
          </a:stretch>
        </p:blipFill>
        <p:spPr>
          <a:xfrm>
            <a:off x="533400" y="3149600"/>
            <a:ext cx="2869816" cy="2187575"/>
          </a:xfrm>
          <a:prstGeom prst="rect">
            <a:avLst/>
          </a:prstGeom>
          <a:ln>
            <a:solidFill>
              <a:schemeClr val="tx1"/>
            </a:solidFill>
          </a:ln>
        </p:spPr>
      </p:pic>
      <p:pic>
        <p:nvPicPr>
          <p:cNvPr id="20" name="Content Placeholder 2" descr="CECO website">
            <a:extLst>
              <a:ext uri="{FF2B5EF4-FFF2-40B4-BE49-F238E27FC236}">
                <a16:creationId xmlns:a16="http://schemas.microsoft.com/office/drawing/2014/main" id="{6753B5A7-2D0B-4F40-B7F2-7DDB1BAE3911}"/>
              </a:ext>
            </a:extLst>
          </p:cNvPr>
          <p:cNvPicPr>
            <a:picLocks noGrp="1" noChangeAspect="1"/>
          </p:cNvPicPr>
          <p:nvPr>
            <p:ph sz="quarter" idx="4"/>
          </p:nvPr>
        </p:nvPicPr>
        <p:blipFill>
          <a:blip r:embed="rId6"/>
          <a:stretch>
            <a:fillRect/>
          </a:stretch>
        </p:blipFill>
        <p:spPr>
          <a:xfrm>
            <a:off x="5542912" y="3786188"/>
            <a:ext cx="2401576" cy="2187575"/>
          </a:xfrm>
          <a:prstGeom prst="rect">
            <a:avLst/>
          </a:prstGeom>
          <a:ln>
            <a:solidFill>
              <a:schemeClr val="tx1"/>
            </a:solidFill>
          </a:ln>
        </p:spPr>
      </p:pic>
      <p:pic>
        <p:nvPicPr>
          <p:cNvPr id="18" name="Content Placeholder 17" descr="5. California’s Best Practices for Young Dual Language Learners: Research Overview Papers icon&#10;"/>
          <p:cNvPicPr>
            <a:picLocks noGrp="1" noChangeAspect="1"/>
          </p:cNvPicPr>
          <p:nvPr>
            <p:ph sz="quarter" idx="12"/>
          </p:nvPr>
        </p:nvPicPr>
        <p:blipFill>
          <a:blip r:embed="rId7" cstate="print">
            <a:extLst>
              <a:ext uri="{28A0092B-C50C-407E-A947-70E740481C1C}">
                <a14:useLocalDpi xmlns:a14="http://schemas.microsoft.com/office/drawing/2010/main" val="0"/>
              </a:ext>
            </a:extLst>
          </a:blip>
          <a:stretch>
            <a:fillRect/>
          </a:stretch>
        </p:blipFill>
        <p:spPr>
          <a:xfrm>
            <a:off x="3781959" y="3786188"/>
            <a:ext cx="1309526" cy="1699385"/>
          </a:xfrm>
          <a:prstGeom prst="rect">
            <a:avLst/>
          </a:prstGeom>
          <a:ln w="38100" cap="sq">
            <a:solidFill>
              <a:srgbClr val="5F3069"/>
            </a:solidFill>
            <a:prstDash val="solid"/>
            <a:miter lim="800000"/>
          </a:ln>
          <a:effectLst>
            <a:outerShdw blurRad="50800" dist="38100" dir="2700000" algn="tl" rotWithShape="0">
              <a:srgbClr val="000000">
                <a:alpha val="43000"/>
              </a:srgbClr>
            </a:outerShdw>
          </a:effectLst>
        </p:spPr>
      </p:pic>
      <p:pic>
        <p:nvPicPr>
          <p:cNvPr id="9" name="Content Placeholder 8" descr="2. Infant/Toddler Learning and Development Foundations and Framework icon&#10;&#10;">
            <a:extLst>
              <a:ext uri="{FF2B5EF4-FFF2-40B4-BE49-F238E27FC236}">
                <a16:creationId xmlns:a16="http://schemas.microsoft.com/office/drawing/2014/main" id="{90A2351D-C726-479B-B51A-CBF54F1E4556}"/>
              </a:ext>
            </a:extLst>
          </p:cNvPr>
          <p:cNvPicPr>
            <a:picLocks noGrp="1" noChangeAspect="1"/>
          </p:cNvPicPr>
          <p:nvPr>
            <p:ph sz="quarter" idx="14"/>
          </p:nvPr>
        </p:nvPicPr>
        <p:blipFill>
          <a:blip r:embed="rId8" cstate="print">
            <a:extLst>
              <a:ext uri="{28A0092B-C50C-407E-A947-70E740481C1C}">
                <a14:useLocalDpi xmlns:a14="http://schemas.microsoft.com/office/drawing/2010/main" val="0"/>
              </a:ext>
            </a:extLst>
          </a:blip>
          <a:stretch>
            <a:fillRect/>
          </a:stretch>
        </p:blipFill>
        <p:spPr>
          <a:xfrm>
            <a:off x="3166996" y="1701053"/>
            <a:ext cx="1924489" cy="1421545"/>
          </a:xfrm>
          <a:ln w="38100">
            <a:solidFill>
              <a:srgbClr val="5F3069"/>
            </a:solidFill>
          </a:ln>
        </p:spPr>
      </p:pic>
      <p:sp>
        <p:nvSpPr>
          <p:cNvPr id="3" name="Slide Number Placeholder 2">
            <a:extLst>
              <a:ext uri="{FF2B5EF4-FFF2-40B4-BE49-F238E27FC236}">
                <a16:creationId xmlns:a16="http://schemas.microsoft.com/office/drawing/2014/main" id="{A2CCF01F-C238-47DC-BD82-1599D4C49CFD}"/>
              </a:ext>
            </a:extLst>
          </p:cNvPr>
          <p:cNvSpPr>
            <a:spLocks noGrp="1"/>
          </p:cNvSpPr>
          <p:nvPr>
            <p:ph type="sldNum" sz="quarter" idx="13"/>
          </p:nvPr>
        </p:nvSpPr>
        <p:spPr/>
        <p:txBody>
          <a:bodyPr/>
          <a:lstStyle/>
          <a:p>
            <a:fld id="{65A270E9-2EC0-8E4B-B2C5-CC25833D9F0C}" type="slidenum">
              <a:rPr lang="en-US" altLang="x-none" smtClean="0"/>
              <a:pPr/>
              <a:t>19</a:t>
            </a:fld>
            <a:endParaRPr lang="en-US" altLang="x-none" dirty="0"/>
          </a:p>
        </p:txBody>
      </p:sp>
    </p:spTree>
    <p:extLst>
      <p:ext uri="{BB962C8B-B14F-4D97-AF65-F5344CB8AC3E}">
        <p14:creationId xmlns:p14="http://schemas.microsoft.com/office/powerpoint/2010/main" val="2088361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3FE295-5AC7-4A8A-8F19-275414F3DD34}"/>
              </a:ext>
            </a:extLst>
          </p:cNvPr>
          <p:cNvSpPr>
            <a:spLocks noGrp="1"/>
          </p:cNvSpPr>
          <p:nvPr>
            <p:ph type="title"/>
          </p:nvPr>
        </p:nvSpPr>
        <p:spPr/>
        <p:txBody>
          <a:bodyPr/>
          <a:lstStyle/>
          <a:p>
            <a:r>
              <a:rPr lang="en-US" sz="3200" dirty="0">
                <a:ln w="0">
                  <a:noFill/>
                </a:ln>
                <a:solidFill>
                  <a:schemeClr val="tx1"/>
                </a:solidFill>
              </a:rPr>
              <a:t>Best Practices for Planning Curriculum for Young Children: Family Partnerships and Culture</a:t>
            </a:r>
            <a:endParaRPr lang="en-US" sz="3200" dirty="0"/>
          </a:p>
        </p:txBody>
      </p:sp>
      <p:pic>
        <p:nvPicPr>
          <p:cNvPr id="8" name="Content Placeholder 8" descr="Best Practices for Planning Curriculum for Young Children: Family Partnerships and Culture"/>
          <p:cNvPicPr>
            <a:picLocks noGrp="1" noChangeAspect="1"/>
          </p:cNvPicPr>
          <p:nvPr>
            <p:ph sz="half" idx="1"/>
          </p:nvPr>
        </p:nvPicPr>
        <p:blipFill>
          <a:blip r:embed="rId3"/>
          <a:stretch>
            <a:fillRect/>
          </a:stretch>
        </p:blipFill>
        <p:spPr>
          <a:xfrm>
            <a:off x="652739" y="1805896"/>
            <a:ext cx="3614461" cy="4023445"/>
          </a:xfrm>
          <a:prstGeom prst="rect">
            <a:avLst/>
          </a:prstGeom>
          <a:ln>
            <a:solidFill>
              <a:schemeClr val="tx1"/>
            </a:solidFill>
          </a:ln>
        </p:spPr>
      </p:pic>
      <p:sp>
        <p:nvSpPr>
          <p:cNvPr id="2" name="Slide Number Placeholder 1"/>
          <p:cNvSpPr>
            <a:spLocks noGrp="1"/>
          </p:cNvSpPr>
          <p:nvPr>
            <p:ph type="sldNum" sz="quarter" idx="11"/>
          </p:nvPr>
        </p:nvSpPr>
        <p:spPr bwMode="auto">
          <a:prstGeom prst="rect">
            <a:avLst/>
          </a:prstGeom>
          <a:noFill/>
          <a:ln>
            <a:noFill/>
          </a:ln>
          <a:effectLst/>
          <a:extLst/>
        </p:spPr>
        <p:txBody>
          <a:bodyPr vert="horz" wrap="square" lIns="68580" tIns="34290" rIns="68580" bIns="34290" numCol="1" rtlCol="0" anchor="t" anchorCtr="0" compatLnSpc="1">
            <a:prstTxWarp prst="textNoShape">
              <a:avLst/>
            </a:prstTxWarp>
          </a:bodyPr>
          <a:lstStyle>
            <a:defPPr>
              <a:defRPr lang="en-US"/>
            </a:defPPr>
            <a:lvl1pPr marL="0" algn="r" defTabSz="342900" rtl="0" eaLnBrk="1" latinLnBrk="0" hangingPunct="1">
              <a:defRPr sz="10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fld id="{1C18E696-CA4B-FA43-8CD7-A392AEC4632F}" type="slidenum">
              <a:rPr lang="en-US" smtClean="0"/>
              <a:pPr/>
              <a:t>2</a:t>
            </a:fld>
            <a:endParaRPr lang="en-US" dirty="0"/>
          </a:p>
        </p:txBody>
      </p:sp>
      <p:sp>
        <p:nvSpPr>
          <p:cNvPr id="5" name="Content Placeholder 4">
            <a:extLst>
              <a:ext uri="{FF2B5EF4-FFF2-40B4-BE49-F238E27FC236}">
                <a16:creationId xmlns:a16="http://schemas.microsoft.com/office/drawing/2014/main" id="{6C75898B-3E3C-4C44-9CD2-890D07211C23}"/>
              </a:ext>
            </a:extLst>
          </p:cNvPr>
          <p:cNvSpPr>
            <a:spLocks noGrp="1"/>
          </p:cNvSpPr>
          <p:nvPr>
            <p:ph sz="half" idx="12"/>
          </p:nvPr>
        </p:nvSpPr>
        <p:spPr/>
        <p:txBody>
          <a:bodyPr/>
          <a:lstStyle/>
          <a:p>
            <a:pPr marL="173831" indent="-173831">
              <a:spcBef>
                <a:spcPts val="600"/>
              </a:spcBef>
              <a:spcAft>
                <a:spcPts val="450"/>
              </a:spcAft>
            </a:pPr>
            <a:r>
              <a:rPr lang="en-US" dirty="0"/>
              <a:t>Ideas for increasing cultural competence</a:t>
            </a:r>
          </a:p>
          <a:p>
            <a:pPr marL="173831" indent="-173831">
              <a:spcBef>
                <a:spcPts val="600"/>
              </a:spcBef>
              <a:spcAft>
                <a:spcPts val="450"/>
              </a:spcAft>
            </a:pPr>
            <a:r>
              <a:rPr lang="en-US" dirty="0"/>
              <a:t>Ideas for communicating with families</a:t>
            </a:r>
          </a:p>
          <a:p>
            <a:pPr marL="173831" indent="-173831">
              <a:spcBef>
                <a:spcPts val="600"/>
              </a:spcBef>
              <a:spcAft>
                <a:spcPts val="450"/>
              </a:spcAft>
            </a:pPr>
            <a:r>
              <a:rPr lang="en-US" dirty="0"/>
              <a:t>Ideas for self-reflection</a:t>
            </a:r>
          </a:p>
          <a:p>
            <a:pPr marL="173831" indent="-173831">
              <a:spcBef>
                <a:spcPts val="600"/>
              </a:spcBef>
              <a:spcAft>
                <a:spcPts val="450"/>
              </a:spcAft>
            </a:pPr>
            <a:r>
              <a:rPr lang="en-US" dirty="0"/>
              <a:t>Ideas for planning with cultural reflection</a:t>
            </a:r>
          </a:p>
        </p:txBody>
      </p:sp>
    </p:spTree>
    <p:extLst>
      <p:ext uri="{BB962C8B-B14F-4D97-AF65-F5344CB8AC3E}">
        <p14:creationId xmlns:p14="http://schemas.microsoft.com/office/powerpoint/2010/main" val="6947995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p:spPr>
        <p:txBody>
          <a:bodyPr/>
          <a:lstStyle/>
          <a:p>
            <a:r>
              <a:rPr lang="en-US" b="0" dirty="0"/>
              <a:t>Musical Chair Partners  </a:t>
            </a:r>
          </a:p>
        </p:txBody>
      </p:sp>
      <p:sp>
        <p:nvSpPr>
          <p:cNvPr id="6" name="Content Placeholder 8" descr="Walk around while the music is playing.&#10;When it stops, find a partner and share two (new and or used) ideas with your musical chair partner. &#10;When the music starts again, find a new partner.&#10;"/>
          <p:cNvSpPr>
            <a:spLocks noGrp="1" noChangeArrowheads="1"/>
          </p:cNvSpPr>
          <p:nvPr>
            <p:ph sz="half" idx="1"/>
          </p:nvPr>
        </p:nvSpPr>
        <p:spPr>
          <a:xfrm>
            <a:off x="493059" y="1600199"/>
            <a:ext cx="8229599" cy="4434840"/>
          </a:xfrm>
          <a:prstGeom prst="wedgeRoundRectCallout">
            <a:avLst>
              <a:gd name="adj1" fmla="val -37736"/>
              <a:gd name="adj2" fmla="val 64958"/>
              <a:gd name="adj3" fmla="val 16667"/>
            </a:avLst>
          </a:prstGeom>
          <a:solidFill>
            <a:srgbClr val="3ADAA5"/>
          </a:solidFill>
          <a:ln>
            <a:solidFill>
              <a:schemeClr val="tx1"/>
            </a:solidFill>
          </a:ln>
          <a:effectLst>
            <a:outerShdw blurRad="63500" dist="23000" dir="5400000" rotWithShape="0">
              <a:srgbClr val="808080">
                <a:alpha val="34998"/>
              </a:srgbClr>
            </a:outerShdw>
          </a:effectLst>
        </p:spPr>
        <p:txBody>
          <a:bodyPr anchor="ctr"/>
          <a:lstStyle/>
          <a:p>
            <a:pPr marL="385763" indent="-385763">
              <a:spcBef>
                <a:spcPts val="900"/>
              </a:spcBef>
              <a:spcAft>
                <a:spcPts val="450"/>
              </a:spcAft>
              <a:buFont typeface="+mj-lt"/>
              <a:buAutoNum type="arabicPeriod"/>
            </a:pPr>
            <a:endParaRPr lang="en-US" sz="2400" dirty="0"/>
          </a:p>
          <a:p>
            <a:pPr marL="0" indent="0">
              <a:spcBef>
                <a:spcPts val="900"/>
              </a:spcBef>
              <a:spcAft>
                <a:spcPts val="450"/>
              </a:spcAft>
              <a:buNone/>
            </a:pPr>
            <a:endParaRPr lang="en-US" dirty="0"/>
          </a:p>
          <a:p>
            <a:pPr marL="514350" indent="-514350">
              <a:spcBef>
                <a:spcPts val="900"/>
              </a:spcBef>
              <a:spcAft>
                <a:spcPts val="450"/>
              </a:spcAft>
              <a:buFont typeface="+mj-lt"/>
              <a:buAutoNum type="arabicPeriod"/>
            </a:pPr>
            <a:r>
              <a:rPr lang="en-US" dirty="0"/>
              <a:t>Walk around while the music is playing.</a:t>
            </a:r>
          </a:p>
          <a:p>
            <a:pPr marL="514350" indent="-514350">
              <a:spcBef>
                <a:spcPts val="900"/>
              </a:spcBef>
              <a:spcAft>
                <a:spcPts val="450"/>
              </a:spcAft>
              <a:buFont typeface="+mj-lt"/>
              <a:buAutoNum type="arabicPeriod"/>
            </a:pPr>
            <a:r>
              <a:rPr lang="en-US" dirty="0"/>
              <a:t>When it stops, find a partner and share two (new and or used) ideas with your musical chair partner. </a:t>
            </a:r>
          </a:p>
          <a:p>
            <a:pPr marL="514350" indent="-514350">
              <a:spcBef>
                <a:spcPts val="900"/>
              </a:spcBef>
              <a:spcAft>
                <a:spcPts val="450"/>
              </a:spcAft>
              <a:buFont typeface="+mj-lt"/>
              <a:buAutoNum type="arabicPeriod"/>
            </a:pPr>
            <a:r>
              <a:rPr lang="en-US" dirty="0"/>
              <a:t>When the music starts again, find a new partner.</a:t>
            </a:r>
          </a:p>
          <a:p>
            <a:pPr marL="0" indent="0">
              <a:buNone/>
            </a:pPr>
            <a:endParaRPr lang="en-US" sz="2400" dirty="0"/>
          </a:p>
          <a:p>
            <a:pPr marL="173831" indent="0">
              <a:buNone/>
            </a:pPr>
            <a:endParaRPr lang="en-US" dirty="0">
              <a:effectLst>
                <a:outerShdw blurRad="38100" dist="38100" dir="2700000" algn="tl">
                  <a:srgbClr val="FFFFFF"/>
                </a:outerShdw>
              </a:effectLst>
              <a:ea typeface="ＭＳ Ｐゴシック" charset="0"/>
              <a:cs typeface="ＭＳ Ｐゴシック" charset="0"/>
            </a:endParaRPr>
          </a:p>
        </p:txBody>
      </p:sp>
      <p:sp>
        <p:nvSpPr>
          <p:cNvPr id="3" name="Slide Number Placeholder 2">
            <a:extLst>
              <a:ext uri="{FF2B5EF4-FFF2-40B4-BE49-F238E27FC236}">
                <a16:creationId xmlns:a16="http://schemas.microsoft.com/office/drawing/2014/main" id="{BC4A6C0B-6253-4E33-A6BB-4499FF7CF56A}"/>
              </a:ext>
            </a:extLst>
          </p:cNvPr>
          <p:cNvSpPr>
            <a:spLocks noGrp="1"/>
          </p:cNvSpPr>
          <p:nvPr>
            <p:ph type="sldNum" sz="quarter" idx="11"/>
          </p:nvPr>
        </p:nvSpPr>
        <p:spPr/>
        <p:txBody>
          <a:bodyPr/>
          <a:lstStyle/>
          <a:p>
            <a:fld id="{65A270E9-2EC0-8E4B-B2C5-CC25833D9F0C}" type="slidenum">
              <a:rPr lang="en-US" altLang="x-none" smtClean="0"/>
              <a:pPr/>
              <a:t>20</a:t>
            </a:fld>
            <a:endParaRPr lang="en-US" altLang="x-none" dirty="0"/>
          </a:p>
        </p:txBody>
      </p:sp>
      <p:pic>
        <p:nvPicPr>
          <p:cNvPr id="8" name="01 I Like To Move It.m4a" descr="speaker">
            <a:hlinkClick r:id="" action="ppaction://media"/>
            <a:extLst>
              <a:ext uri="{FF2B5EF4-FFF2-40B4-BE49-F238E27FC236}">
                <a16:creationId xmlns:a16="http://schemas.microsoft.com/office/drawing/2014/main" id="{F34F9444-73E5-4138-B20A-E0B4D6010884}"/>
              </a:ext>
            </a:extLst>
          </p:cNvPr>
          <p:cNvPicPr>
            <a:picLocks noGrp="1" noChangeAspect="1"/>
          </p:cNvPicPr>
          <p:nvPr>
            <p:ph sz="half" idx="12"/>
            <a:audioFile r:link="rId2"/>
            <p:extLst>
              <p:ext uri="{DAA4B4D4-6D71-4841-9C94-3DE7FCFB9230}">
                <p14:media xmlns:p14="http://schemas.microsoft.com/office/powerpoint/2010/main" r:embed="rId1"/>
              </p:ext>
            </p:extLst>
          </p:nvPr>
        </p:nvPicPr>
        <p:blipFill>
          <a:blip r:embed="rId5"/>
          <a:stretch>
            <a:fillRect/>
          </a:stretch>
        </p:blipFill>
        <p:spPr>
          <a:xfrm>
            <a:off x="6560928" y="5078970"/>
            <a:ext cx="956069" cy="956069"/>
          </a:xfrm>
          <a:prstGeom prst="rect">
            <a:avLst/>
          </a:prstGeom>
        </p:spPr>
      </p:pic>
    </p:spTree>
    <p:extLst>
      <p:ext uri="{BB962C8B-B14F-4D97-AF65-F5344CB8AC3E}">
        <p14:creationId xmlns:p14="http://schemas.microsoft.com/office/powerpoint/2010/main" val="32694162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186"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4B13C-E326-6C4D-AF4C-0FFABAABB54A}"/>
              </a:ext>
            </a:extLst>
          </p:cNvPr>
          <p:cNvSpPr>
            <a:spLocks noGrp="1"/>
          </p:cNvSpPr>
          <p:nvPr>
            <p:ph type="title"/>
          </p:nvPr>
        </p:nvSpPr>
        <p:spPr>
          <a:xfrm>
            <a:off x="279972" y="2989746"/>
            <a:ext cx="3432430" cy="1162050"/>
          </a:xfrm>
        </p:spPr>
        <p:txBody>
          <a:bodyPr/>
          <a:lstStyle/>
          <a:p>
            <a:r>
              <a:rPr lang="en-US" altLang="en-US" sz="4000" dirty="0"/>
              <a:t>The </a:t>
            </a:r>
            <a:r>
              <a:rPr lang="en-US" sz="4000" dirty="0"/>
              <a:t>Guiding Principles for Developing Cultural Competence</a:t>
            </a:r>
            <a:endParaRPr lang="en-US" sz="4400" dirty="0"/>
          </a:p>
        </p:txBody>
      </p:sp>
      <p:sp>
        <p:nvSpPr>
          <p:cNvPr id="3" name="Content Placeholder 2">
            <a:extLst>
              <a:ext uri="{FF2B5EF4-FFF2-40B4-BE49-F238E27FC236}">
                <a16:creationId xmlns:a16="http://schemas.microsoft.com/office/drawing/2014/main" id="{27D2ED7C-D5F4-5644-A9C0-79D5EA6F1FA3}"/>
              </a:ext>
            </a:extLst>
          </p:cNvPr>
          <p:cNvSpPr>
            <a:spLocks noGrp="1"/>
          </p:cNvSpPr>
          <p:nvPr>
            <p:ph sz="quarter" idx="12"/>
          </p:nvPr>
        </p:nvSpPr>
        <p:spPr/>
        <p:txBody>
          <a:bodyPr/>
          <a:lstStyle/>
          <a:p>
            <a:pPr marL="463550" indent="-463550">
              <a:spcBef>
                <a:spcPts val="0"/>
              </a:spcBef>
              <a:spcAft>
                <a:spcPts val="900"/>
              </a:spcAft>
              <a:buFont typeface="Wingdings" charset="2"/>
              <a:buChar char="ü"/>
            </a:pPr>
            <a:r>
              <a:rPr lang="en-US" dirty="0"/>
              <a:t>Reflect on one’s own cultural background.</a:t>
            </a:r>
          </a:p>
          <a:p>
            <a:pPr marL="463550" indent="-463550">
              <a:spcBef>
                <a:spcPts val="0"/>
              </a:spcBef>
              <a:spcAft>
                <a:spcPts val="900"/>
              </a:spcAft>
              <a:buFont typeface="Wingdings" charset="2"/>
              <a:buChar char="ü"/>
            </a:pPr>
            <a:r>
              <a:rPr lang="en-US" altLang="en-US" dirty="0"/>
              <a:t>Learn about the children in the program and their families.</a:t>
            </a:r>
          </a:p>
          <a:p>
            <a:pPr marL="463550" indent="-463550">
              <a:spcBef>
                <a:spcPts val="0"/>
              </a:spcBef>
              <a:spcAft>
                <a:spcPts val="900"/>
              </a:spcAft>
              <a:buFont typeface="Wingdings" charset="2"/>
              <a:buChar char="ü"/>
            </a:pPr>
            <a:r>
              <a:rPr lang="en-US" altLang="en-US" dirty="0"/>
              <a:t>Examine the belief that one culture is better than another.</a:t>
            </a:r>
          </a:p>
          <a:p>
            <a:pPr marL="463550" indent="-463550">
              <a:spcBef>
                <a:spcPts val="0"/>
              </a:spcBef>
              <a:spcAft>
                <a:spcPts val="900"/>
              </a:spcAft>
              <a:buFont typeface="Wingdings" charset="2"/>
              <a:buChar char="ü"/>
            </a:pPr>
            <a:r>
              <a:rPr lang="en-US" altLang="en-US" dirty="0"/>
              <a:t>Adopt a posture of cultural respect.</a:t>
            </a:r>
          </a:p>
          <a:p>
            <a:pPr marL="463550" indent="-463550">
              <a:spcBef>
                <a:spcPts val="0"/>
              </a:spcBef>
              <a:spcAft>
                <a:spcPts val="900"/>
              </a:spcAft>
              <a:buFont typeface="Wingdings" charset="2"/>
              <a:buChar char="ü"/>
            </a:pPr>
            <a:r>
              <a:rPr lang="en-US" altLang="en-US" dirty="0"/>
              <a:t>Be a learner before trying to be a teacher. </a:t>
            </a:r>
          </a:p>
          <a:p>
            <a:endParaRPr lang="en-US" dirty="0"/>
          </a:p>
        </p:txBody>
      </p:sp>
      <p:sp>
        <p:nvSpPr>
          <p:cNvPr id="5" name="Slide Number Placeholder 4">
            <a:extLst>
              <a:ext uri="{FF2B5EF4-FFF2-40B4-BE49-F238E27FC236}">
                <a16:creationId xmlns:a16="http://schemas.microsoft.com/office/drawing/2014/main" id="{210AE2EC-DF35-45F1-9296-5ABE37C1AFCD}"/>
              </a:ext>
            </a:extLst>
          </p:cNvPr>
          <p:cNvSpPr>
            <a:spLocks noGrp="1"/>
          </p:cNvSpPr>
          <p:nvPr>
            <p:ph type="sldNum" sz="quarter" idx="11"/>
          </p:nvPr>
        </p:nvSpPr>
        <p:spPr/>
        <p:txBody>
          <a:bodyPr/>
          <a:lstStyle/>
          <a:p>
            <a:fld id="{65A270E9-2EC0-8E4B-B2C5-CC25833D9F0C}" type="slidenum">
              <a:rPr lang="en-US" altLang="x-none" smtClean="0"/>
              <a:pPr/>
              <a:t>3</a:t>
            </a:fld>
            <a:endParaRPr lang="en-US" altLang="x-none" dirty="0"/>
          </a:p>
        </p:txBody>
      </p:sp>
    </p:spTree>
    <p:extLst>
      <p:ext uri="{BB962C8B-B14F-4D97-AF65-F5344CB8AC3E}">
        <p14:creationId xmlns:p14="http://schemas.microsoft.com/office/powerpoint/2010/main" val="4097920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descr="child with puppet">
            <a:extLst>
              <a:ext uri="{FF2B5EF4-FFF2-40B4-BE49-F238E27FC236}">
                <a16:creationId xmlns:a16="http://schemas.microsoft.com/office/drawing/2014/main" id="{FA5750D7-34F2-774E-991C-449DBA193303}"/>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19764" r="19764"/>
          <a:stretch>
            <a:fillRect/>
          </a:stretch>
        </p:blipFill>
        <p:spPr>
          <a:noFill/>
        </p:spPr>
      </p:pic>
      <p:sp>
        <p:nvSpPr>
          <p:cNvPr id="2" name="Text Placeholder 1">
            <a:extLst>
              <a:ext uri="{FF2B5EF4-FFF2-40B4-BE49-F238E27FC236}">
                <a16:creationId xmlns:a16="http://schemas.microsoft.com/office/drawing/2014/main" id="{1247E032-6A32-A642-8657-BBD167E23303}"/>
              </a:ext>
            </a:extLst>
          </p:cNvPr>
          <p:cNvSpPr>
            <a:spLocks noGrp="1"/>
          </p:cNvSpPr>
          <p:nvPr>
            <p:ph type="body" sz="half" idx="2"/>
          </p:nvPr>
        </p:nvSpPr>
        <p:spPr/>
        <p:txBody>
          <a:bodyPr>
            <a:noAutofit/>
          </a:bodyPr>
          <a:lstStyle/>
          <a:p>
            <a:r>
              <a:rPr lang="en-US" dirty="0"/>
              <a:t>“Frame child-learning objectives in ways that reflect the values and goals espoused by the children’s culture</a:t>
            </a:r>
            <a:r>
              <a:rPr lang="en-US" sz="1800" b="0" dirty="0"/>
              <a:t>” (Family Partnerships and Culture [CDE], p. 77).</a:t>
            </a:r>
            <a:endParaRPr lang="en-US" b="0" dirty="0"/>
          </a:p>
        </p:txBody>
      </p:sp>
      <p:sp>
        <p:nvSpPr>
          <p:cNvPr id="93186" name="Title 1"/>
          <p:cNvSpPr>
            <a:spLocks noGrp="1"/>
          </p:cNvSpPr>
          <p:nvPr>
            <p:ph type="title"/>
          </p:nvPr>
        </p:nvSpPr>
        <p:spPr>
          <a:noFill/>
        </p:spPr>
        <p:txBody>
          <a:bodyPr/>
          <a:lstStyle/>
          <a:p>
            <a:r>
              <a:rPr lang="en-US" altLang="en-US" sz="3200" b="0" dirty="0"/>
              <a:t>What do the principles look like in your daily routine?</a:t>
            </a:r>
          </a:p>
        </p:txBody>
      </p:sp>
      <p:sp>
        <p:nvSpPr>
          <p:cNvPr id="93188" name="Slide Number Placeholder 3"/>
          <p:cNvSpPr>
            <a:spLocks noGrp="1"/>
          </p:cNvSpPr>
          <p:nvPr>
            <p:ph type="sldNum"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300">
                <a:solidFill>
                  <a:srgbClr val="000054"/>
                </a:solidFill>
                <a:latin typeface="Arial" panose="020B0604020202020204" pitchFamily="34" charset="0"/>
                <a:ea typeface="MS PGothic" panose="020B0600070205080204" pitchFamily="34" charset="-128"/>
              </a:defRPr>
            </a:lvl1pPr>
            <a:lvl2pPr marL="742950" indent="-285750">
              <a:defRPr sz="1300">
                <a:solidFill>
                  <a:srgbClr val="000054"/>
                </a:solidFill>
                <a:latin typeface="Arial" panose="020B0604020202020204" pitchFamily="34" charset="0"/>
                <a:ea typeface="MS PGothic" panose="020B0600070205080204" pitchFamily="34" charset="-128"/>
              </a:defRPr>
            </a:lvl2pPr>
            <a:lvl3pPr marL="1143000" indent="-228600">
              <a:defRPr sz="1300">
                <a:solidFill>
                  <a:srgbClr val="000054"/>
                </a:solidFill>
                <a:latin typeface="Arial" panose="020B0604020202020204" pitchFamily="34" charset="0"/>
                <a:ea typeface="MS PGothic" panose="020B0600070205080204" pitchFamily="34" charset="-128"/>
              </a:defRPr>
            </a:lvl3pPr>
            <a:lvl4pPr marL="1600200" indent="-228600">
              <a:defRPr sz="1300">
                <a:solidFill>
                  <a:srgbClr val="000054"/>
                </a:solidFill>
                <a:latin typeface="Arial" panose="020B0604020202020204" pitchFamily="34" charset="0"/>
                <a:ea typeface="MS PGothic" panose="020B0600070205080204" pitchFamily="34" charset="-128"/>
              </a:defRPr>
            </a:lvl4pPr>
            <a:lvl5pPr marL="2057400" indent="-228600">
              <a:defRPr sz="1300">
                <a:solidFill>
                  <a:srgbClr val="000054"/>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300">
                <a:solidFill>
                  <a:srgbClr val="000054"/>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300">
                <a:solidFill>
                  <a:srgbClr val="000054"/>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300">
                <a:solidFill>
                  <a:srgbClr val="000054"/>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300">
                <a:solidFill>
                  <a:srgbClr val="000054"/>
                </a:solidFill>
                <a:latin typeface="Arial" panose="020B0604020202020204" pitchFamily="34" charset="0"/>
                <a:ea typeface="MS PGothic" panose="020B0600070205080204" pitchFamily="34" charset="-128"/>
              </a:defRPr>
            </a:lvl9pPr>
          </a:lstStyle>
          <a:p>
            <a:fld id="{03E3B77C-19D5-4C7D-9842-1CF164E2D0E2}" type="slidenum">
              <a:rPr lang="en-US" altLang="en-US" sz="1400">
                <a:solidFill>
                  <a:schemeClr val="tx1"/>
                </a:solidFill>
              </a:rPr>
              <a:pPr/>
              <a:t>4</a:t>
            </a:fld>
            <a:endParaRPr lang="en-US" altLang="en-US" sz="1400">
              <a:solidFill>
                <a:schemeClr val="tx1"/>
              </a:solidFill>
            </a:endParaRPr>
          </a:p>
        </p:txBody>
      </p:sp>
    </p:spTree>
    <p:extLst>
      <p:ext uri="{BB962C8B-B14F-4D97-AF65-F5344CB8AC3E}">
        <p14:creationId xmlns:p14="http://schemas.microsoft.com/office/powerpoint/2010/main" val="2238847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B8848F8-05ED-034B-872E-60E7F2FE02F2}"/>
              </a:ext>
            </a:extLst>
          </p:cNvPr>
          <p:cNvSpPr>
            <a:spLocks noGrp="1"/>
          </p:cNvSpPr>
          <p:nvPr>
            <p:ph type="title"/>
          </p:nvPr>
        </p:nvSpPr>
        <p:spPr/>
        <p:txBody>
          <a:bodyPr/>
          <a:lstStyle/>
          <a:p>
            <a:r>
              <a:rPr lang="en-US" dirty="0"/>
              <a:t>Application of Best Practices–1</a:t>
            </a:r>
          </a:p>
        </p:txBody>
      </p:sp>
      <p:pic>
        <p:nvPicPr>
          <p:cNvPr id="9" name="Content Placeholder 8" descr="Application of Best Practices">
            <a:extLst>
              <a:ext uri="{FF2B5EF4-FFF2-40B4-BE49-F238E27FC236}">
                <a16:creationId xmlns:a16="http://schemas.microsoft.com/office/drawing/2014/main" id="{2221B44A-F01A-D547-89AB-644A7EA67177}"/>
              </a:ext>
            </a:extLst>
          </p:cNvPr>
          <p:cNvPicPr>
            <a:picLocks noGrp="1" noChangeAspect="1"/>
          </p:cNvPicPr>
          <p:nvPr>
            <p:ph sz="half" idx="1"/>
          </p:nvPr>
        </p:nvPicPr>
        <p:blipFill>
          <a:blip r:embed="rId3"/>
          <a:stretch>
            <a:fillRect/>
          </a:stretch>
        </p:blipFill>
        <p:spPr>
          <a:xfrm>
            <a:off x="620615" y="1728680"/>
            <a:ext cx="3784795" cy="4178515"/>
          </a:xfrm>
          <a:prstGeom prst="rect">
            <a:avLst/>
          </a:prstGeom>
        </p:spPr>
      </p:pic>
      <p:sp>
        <p:nvSpPr>
          <p:cNvPr id="5" name="Slide Number Placeholder 4">
            <a:extLst>
              <a:ext uri="{FF2B5EF4-FFF2-40B4-BE49-F238E27FC236}">
                <a16:creationId xmlns:a16="http://schemas.microsoft.com/office/drawing/2014/main" id="{FDF794D5-2818-994C-8A06-3749C1C2AED2}"/>
              </a:ext>
            </a:extLst>
          </p:cNvPr>
          <p:cNvSpPr>
            <a:spLocks noGrp="1"/>
          </p:cNvSpPr>
          <p:nvPr>
            <p:ph type="sldNum" sz="quarter" idx="11"/>
          </p:nvPr>
        </p:nvSpPr>
        <p:spPr/>
        <p:txBody>
          <a:bodyPr/>
          <a:lstStyle/>
          <a:p>
            <a:fld id="{65A270E9-2EC0-8E4B-B2C5-CC25833D9F0C}" type="slidenum">
              <a:rPr lang="en-US" altLang="x-none" smtClean="0"/>
              <a:pPr/>
              <a:t>5</a:t>
            </a:fld>
            <a:endParaRPr lang="en-US" altLang="x-none" dirty="0"/>
          </a:p>
        </p:txBody>
      </p:sp>
      <p:sp>
        <p:nvSpPr>
          <p:cNvPr id="8" name="Content Placeholder 7">
            <a:extLst>
              <a:ext uri="{FF2B5EF4-FFF2-40B4-BE49-F238E27FC236}">
                <a16:creationId xmlns:a16="http://schemas.microsoft.com/office/drawing/2014/main" id="{9800A4AC-2858-9540-B1C8-022A858353A6}"/>
              </a:ext>
            </a:extLst>
          </p:cNvPr>
          <p:cNvSpPr>
            <a:spLocks noGrp="1"/>
          </p:cNvSpPr>
          <p:nvPr>
            <p:ph sz="half" idx="12"/>
          </p:nvPr>
        </p:nvSpPr>
        <p:spPr/>
        <p:txBody>
          <a:bodyPr/>
          <a:lstStyle/>
          <a:p>
            <a:pPr marL="228600" indent="-228600">
              <a:tabLst>
                <a:tab pos="171450" algn="l"/>
              </a:tabLst>
            </a:pPr>
            <a:r>
              <a:rPr lang="en-US" dirty="0"/>
              <a:t>How are families welcomed into your daily routines? </a:t>
            </a:r>
          </a:p>
          <a:p>
            <a:pPr marL="228600" indent="-228600">
              <a:tabLst>
                <a:tab pos="171450" algn="l"/>
              </a:tabLst>
            </a:pPr>
            <a:r>
              <a:rPr lang="en-US" dirty="0"/>
              <a:t>Use the handout to write down your ideas.</a:t>
            </a:r>
          </a:p>
        </p:txBody>
      </p:sp>
    </p:spTree>
    <p:extLst>
      <p:ext uri="{BB962C8B-B14F-4D97-AF65-F5344CB8AC3E}">
        <p14:creationId xmlns:p14="http://schemas.microsoft.com/office/powerpoint/2010/main" val="3340316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9887D-8F55-AC43-9EC8-81FFB857B744}"/>
              </a:ext>
            </a:extLst>
          </p:cNvPr>
          <p:cNvSpPr>
            <a:spLocks noGrp="1"/>
          </p:cNvSpPr>
          <p:nvPr>
            <p:ph type="title"/>
          </p:nvPr>
        </p:nvSpPr>
        <p:spPr/>
        <p:txBody>
          <a:bodyPr/>
          <a:lstStyle/>
          <a:p>
            <a:r>
              <a:rPr lang="en-US" dirty="0"/>
              <a:t>Integrated Nature of Learning</a:t>
            </a:r>
          </a:p>
        </p:txBody>
      </p:sp>
      <p:sp>
        <p:nvSpPr>
          <p:cNvPr id="3" name="Text Placeholder 2">
            <a:extLst>
              <a:ext uri="{FF2B5EF4-FFF2-40B4-BE49-F238E27FC236}">
                <a16:creationId xmlns:a16="http://schemas.microsoft.com/office/drawing/2014/main" id="{52B593FD-8375-2B4F-8D31-A277EC8AEE64}"/>
              </a:ext>
            </a:extLst>
          </p:cNvPr>
          <p:cNvSpPr>
            <a:spLocks noGrp="1"/>
          </p:cNvSpPr>
          <p:nvPr>
            <p:ph type="body" idx="1"/>
          </p:nvPr>
        </p:nvSpPr>
        <p:spPr/>
        <p:txBody>
          <a:bodyPr/>
          <a:lstStyle/>
          <a:p>
            <a:r>
              <a:rPr lang="en-US" dirty="0"/>
              <a:t>Preschool English Language Learner Guide Connections</a:t>
            </a:r>
          </a:p>
        </p:txBody>
      </p:sp>
    </p:spTree>
    <p:extLst>
      <p:ext uri="{BB962C8B-B14F-4D97-AF65-F5344CB8AC3E}">
        <p14:creationId xmlns:p14="http://schemas.microsoft.com/office/powerpoint/2010/main" val="2913637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marL="0" indent="0">
              <a:spcBef>
                <a:spcPts val="0"/>
              </a:spcBef>
              <a:spcAft>
                <a:spcPts val="600"/>
              </a:spcAft>
              <a:buNone/>
            </a:pPr>
            <a:r>
              <a:rPr lang="en-US" altLang="en-US" sz="4000" dirty="0"/>
              <a:t>Questions Addressed by the Publication</a:t>
            </a:r>
          </a:p>
        </p:txBody>
      </p:sp>
      <p:pic>
        <p:nvPicPr>
          <p:cNvPr id="4" name="Content Placeholder 3" descr="Integrated Nature of Learning "/>
          <p:cNvPicPr>
            <a:picLocks noGrp="1" noChangeAspect="1"/>
          </p:cNvPicPr>
          <p:nvPr>
            <p:ph sz="half" idx="1"/>
          </p:nvPr>
        </p:nvPicPr>
        <p:blipFill>
          <a:blip r:embed="rId3"/>
          <a:stretch>
            <a:fillRect/>
          </a:stretch>
        </p:blipFill>
        <p:spPr>
          <a:xfrm>
            <a:off x="801865" y="1600200"/>
            <a:ext cx="3422295" cy="4435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Slide Number Placeholder 1"/>
          <p:cNvSpPr>
            <a:spLocks noGrp="1"/>
          </p:cNvSpPr>
          <p:nvPr>
            <p:ph type="sldNum" sz="quarter" idx="11"/>
          </p:nvPr>
        </p:nvSpPr>
        <p:spPr/>
        <p:txBody>
          <a:bodyPr/>
          <a:lstStyle/>
          <a:p>
            <a:fld id="{46CF3852-B409-41C6-86DC-37946CBA4624}" type="slidenum">
              <a:rPr lang="en-US" altLang="en-US" smtClean="0"/>
              <a:pPr/>
              <a:t>7</a:t>
            </a:fld>
            <a:endParaRPr lang="en-US" altLang="en-US" dirty="0"/>
          </a:p>
        </p:txBody>
      </p:sp>
      <p:sp>
        <p:nvSpPr>
          <p:cNvPr id="3" name="Content Placeholder 2">
            <a:extLst>
              <a:ext uri="{FF2B5EF4-FFF2-40B4-BE49-F238E27FC236}">
                <a16:creationId xmlns:a16="http://schemas.microsoft.com/office/drawing/2014/main" id="{D0F7691A-A8C2-1140-B040-D1DD61F44904}"/>
              </a:ext>
            </a:extLst>
          </p:cNvPr>
          <p:cNvSpPr>
            <a:spLocks noGrp="1"/>
          </p:cNvSpPr>
          <p:nvPr>
            <p:ph sz="half" idx="12"/>
          </p:nvPr>
        </p:nvSpPr>
        <p:spPr/>
        <p:txBody>
          <a:bodyPr/>
          <a:lstStyle/>
          <a:p>
            <a:r>
              <a:rPr lang="en-US" dirty="0"/>
              <a:t>What does it mean to teach when working with infants and young children birth to age five?</a:t>
            </a:r>
          </a:p>
          <a:p>
            <a:r>
              <a:rPr lang="en-US" dirty="0"/>
              <a:t>What does curriculum look like in this first period of education?</a:t>
            </a:r>
          </a:p>
          <a:p>
            <a:endParaRPr lang="en-US" dirty="0"/>
          </a:p>
        </p:txBody>
      </p:sp>
    </p:spTree>
    <p:extLst>
      <p:ext uri="{BB962C8B-B14F-4D97-AF65-F5344CB8AC3E}">
        <p14:creationId xmlns:p14="http://schemas.microsoft.com/office/powerpoint/2010/main" val="721305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5" descr="family using legos">
            <a:extLst>
              <a:ext uri="{FF2B5EF4-FFF2-40B4-BE49-F238E27FC236}">
                <a16:creationId xmlns:a16="http://schemas.microsoft.com/office/drawing/2014/main" id="{59B468AA-53BB-B847-A543-BF97EE245F07}"/>
              </a:ext>
            </a:extLst>
          </p:cNvPr>
          <p:cNvPicPr>
            <a:picLocks noGrp="1" noChangeAspect="1"/>
          </p:cNvPicPr>
          <p:nvPr>
            <p:ph type="pic" idx="1"/>
          </p:nvPr>
        </p:nvPicPr>
        <p:blipFill>
          <a:blip r:embed="rId3" cstate="print">
            <a:extLst>
              <a:ext uri="{28A0092B-C50C-407E-A947-70E740481C1C}">
                <a14:useLocalDpi xmlns:a14="http://schemas.microsoft.com/office/drawing/2010/main"/>
              </a:ext>
            </a:extLst>
          </a:blip>
          <a:srcRect l="22717" r="22717"/>
          <a:stretch>
            <a:fillRect/>
          </a:stretch>
        </p:blipFill>
        <p:spPr>
          <a:ln>
            <a:solidFill>
              <a:schemeClr val="tx1"/>
            </a:solidFill>
          </a:ln>
        </p:spPr>
      </p:pic>
      <p:sp>
        <p:nvSpPr>
          <p:cNvPr id="2" name="Content Placeholder 1">
            <a:extLst>
              <a:ext uri="{FF2B5EF4-FFF2-40B4-BE49-F238E27FC236}">
                <a16:creationId xmlns:a16="http://schemas.microsoft.com/office/drawing/2014/main" id="{B6F71CFF-88E7-0C4A-BA92-70694BA3302C}"/>
              </a:ext>
            </a:extLst>
          </p:cNvPr>
          <p:cNvSpPr>
            <a:spLocks noGrp="1"/>
          </p:cNvSpPr>
          <p:nvPr>
            <p:ph type="body" sz="half" idx="2"/>
          </p:nvPr>
        </p:nvSpPr>
        <p:spPr/>
        <p:txBody>
          <a:bodyPr>
            <a:noAutofit/>
          </a:bodyPr>
          <a:lstStyle/>
          <a:p>
            <a:pPr marL="0" indent="0">
              <a:buNone/>
            </a:pPr>
            <a:r>
              <a:rPr lang="en-US" dirty="0"/>
              <a:t>“</a:t>
            </a:r>
            <a:r>
              <a:rPr lang="en-US" dirty="0">
                <a:latin typeface="Arial" panose="020B0604020202020204" pitchFamily="34" charset="0"/>
                <a:cs typeface="Arial" panose="020B0604020202020204" pitchFamily="34" charset="0"/>
              </a:rPr>
              <a:t>Curriculum plans that are dynamic, collaboratively constructed with children, and responsive put children’s thinking at the center of the curriculum planning process” </a:t>
            </a:r>
            <a:r>
              <a:rPr lang="en-US" sz="1800" b="0" dirty="0"/>
              <a:t>(Integrated Nature of Learning,</a:t>
            </a:r>
            <a:r>
              <a:rPr lang="en-US" sz="1800" b="0" dirty="0">
                <a:effectLst>
                  <a:outerShdw blurRad="38100" dist="19050" dir="2700000" algn="tl" rotWithShape="0">
                    <a:schemeClr val="dk1">
                      <a:alpha val="40000"/>
                    </a:schemeClr>
                  </a:outerShdw>
                </a:effectLst>
              </a:rPr>
              <a:t> </a:t>
            </a:r>
            <a:r>
              <a:rPr lang="en-US" sz="1800" b="0" dirty="0"/>
              <a:t>p. 54).</a:t>
            </a:r>
            <a:r>
              <a:rPr lang="en-US" sz="1800" b="0" dirty="0">
                <a:latin typeface="Arial" panose="020B0604020202020204" pitchFamily="34" charset="0"/>
                <a:cs typeface="Arial" panose="020B0604020202020204" pitchFamily="34" charset="0"/>
              </a:rPr>
              <a:t> </a:t>
            </a:r>
            <a:br>
              <a:rPr lang="en-US" dirty="0"/>
            </a:br>
            <a:endParaRPr lang="en-US" dirty="0"/>
          </a:p>
        </p:txBody>
      </p:sp>
      <p:sp>
        <p:nvSpPr>
          <p:cNvPr id="5" name="Title 4">
            <a:extLst>
              <a:ext uri="{FF2B5EF4-FFF2-40B4-BE49-F238E27FC236}">
                <a16:creationId xmlns:a16="http://schemas.microsoft.com/office/drawing/2014/main" id="{66CEE481-63C1-4225-B819-C7B5CA14D279}"/>
              </a:ext>
            </a:extLst>
          </p:cNvPr>
          <p:cNvSpPr>
            <a:spLocks noGrp="1"/>
          </p:cNvSpPr>
          <p:nvPr>
            <p:ph type="title"/>
          </p:nvPr>
        </p:nvSpPr>
        <p:spPr>
          <a:noFill/>
        </p:spPr>
        <p:txBody>
          <a:bodyPr/>
          <a:lstStyle/>
          <a:p>
            <a:r>
              <a:rPr lang="en-US" sz="4000" dirty="0"/>
              <a:t>Dynamic Planning</a:t>
            </a:r>
          </a:p>
        </p:txBody>
      </p:sp>
      <p:sp>
        <p:nvSpPr>
          <p:cNvPr id="4" name="Slide Number Placeholder 3">
            <a:extLst>
              <a:ext uri="{FF2B5EF4-FFF2-40B4-BE49-F238E27FC236}">
                <a16:creationId xmlns:a16="http://schemas.microsoft.com/office/drawing/2014/main" id="{04420914-6497-4B3E-90F2-3176757CB507}"/>
              </a:ext>
            </a:extLst>
          </p:cNvPr>
          <p:cNvSpPr>
            <a:spLocks noGrp="1"/>
          </p:cNvSpPr>
          <p:nvPr>
            <p:ph type="sldNum" sz="quarter" idx="11"/>
          </p:nvPr>
        </p:nvSpPr>
        <p:spPr>
          <a:prstGeom prst="rect">
            <a:avLst/>
          </a:prstGeom>
        </p:spPr>
        <p:txBody>
          <a:bodyPr vert="horz" wrap="square" lIns="68580" tIns="34290" rIns="68580" bIns="34290" numCol="1" anchor="t" anchorCtr="0" compatLnSpc="1">
            <a:prstTxWarp prst="textNoShape">
              <a:avLst/>
            </a:prstTxWarp>
          </a:bodyPr>
          <a:lstStyle>
            <a:defPPr>
              <a:defRPr lang="en-US"/>
            </a:defPPr>
            <a:lvl1pPr algn="ctr" defTabSz="342900" rtl="0" eaLnBrk="1" fontAlgn="base" hangingPunct="1">
              <a:spcBef>
                <a:spcPct val="0"/>
              </a:spcBef>
              <a:spcAft>
                <a:spcPct val="0"/>
              </a:spcAft>
              <a:defRPr sz="900" kern="1200">
                <a:solidFill>
                  <a:schemeClr val="tx1"/>
                </a:solidFill>
                <a:latin typeface="Arial" charset="0"/>
                <a:ea typeface="ＭＳ Ｐゴシック" charset="-128"/>
                <a:cs typeface="+mn-cs"/>
              </a:defRPr>
            </a:lvl1pPr>
            <a:lvl2pPr marL="342900" algn="l" defTabSz="342900"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685800" algn="l" defTabSz="342900"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028700" algn="l" defTabSz="342900"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371600" algn="l" defTabSz="342900"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1714500" algn="l" defTabSz="685800" rtl="0" eaLnBrk="1" latinLnBrk="0" hangingPunct="1">
              <a:defRPr kern="1200">
                <a:solidFill>
                  <a:schemeClr val="tx1"/>
                </a:solidFill>
                <a:latin typeface="Arial" charset="0"/>
                <a:ea typeface="ＭＳ Ｐゴシック" charset="-128"/>
                <a:cs typeface="+mn-cs"/>
              </a:defRPr>
            </a:lvl6pPr>
            <a:lvl7pPr marL="2057400" algn="l" defTabSz="685800" rtl="0" eaLnBrk="1" latinLnBrk="0" hangingPunct="1">
              <a:defRPr kern="1200">
                <a:solidFill>
                  <a:schemeClr val="tx1"/>
                </a:solidFill>
                <a:latin typeface="Arial" charset="0"/>
                <a:ea typeface="ＭＳ Ｐゴシック" charset="-128"/>
                <a:cs typeface="+mn-cs"/>
              </a:defRPr>
            </a:lvl7pPr>
            <a:lvl8pPr marL="2400300" algn="l" defTabSz="685800" rtl="0" eaLnBrk="1" latinLnBrk="0" hangingPunct="1">
              <a:defRPr kern="1200">
                <a:solidFill>
                  <a:schemeClr val="tx1"/>
                </a:solidFill>
                <a:latin typeface="Arial" charset="0"/>
                <a:ea typeface="ＭＳ Ｐゴシック" charset="-128"/>
                <a:cs typeface="+mn-cs"/>
              </a:defRPr>
            </a:lvl8pPr>
            <a:lvl9pPr marL="2743200" algn="l" defTabSz="685800" rtl="0" eaLnBrk="1" latinLnBrk="0" hangingPunct="1">
              <a:defRPr kern="1200">
                <a:solidFill>
                  <a:schemeClr val="tx1"/>
                </a:solidFill>
                <a:latin typeface="Arial" charset="0"/>
                <a:ea typeface="ＭＳ Ｐゴシック" charset="-128"/>
                <a:cs typeface="+mn-cs"/>
              </a:defRPr>
            </a:lvl9pPr>
          </a:lstStyle>
          <a:p>
            <a:pPr>
              <a:defRPr/>
            </a:pPr>
            <a:fld id="{9AB9FA6E-8373-2F4C-B8BC-43DAE35E60E5}" type="slidenum">
              <a:rPr lang="en-US" altLang="x-none" smtClean="0"/>
              <a:pPr>
                <a:defRPr/>
              </a:pPr>
              <a:t>8</a:t>
            </a:fld>
            <a:endParaRPr lang="en-US" altLang="en-US"/>
          </a:p>
        </p:txBody>
      </p:sp>
    </p:spTree>
    <p:extLst>
      <p:ext uri="{BB962C8B-B14F-4D97-AF65-F5344CB8AC3E}">
        <p14:creationId xmlns:p14="http://schemas.microsoft.com/office/powerpoint/2010/main" val="2886131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A8E69-833B-F74C-80FA-C1C01C4E3B46}"/>
              </a:ext>
            </a:extLst>
          </p:cNvPr>
          <p:cNvSpPr>
            <a:spLocks noGrp="1"/>
          </p:cNvSpPr>
          <p:nvPr>
            <p:ph type="title"/>
          </p:nvPr>
        </p:nvSpPr>
        <p:spPr/>
        <p:txBody>
          <a:bodyPr>
            <a:normAutofit/>
          </a:bodyPr>
          <a:lstStyle/>
          <a:p>
            <a:r>
              <a:rPr lang="en-US" dirty="0"/>
              <a:t>Application of Best Practices–2</a:t>
            </a:r>
          </a:p>
        </p:txBody>
      </p:sp>
      <p:sp>
        <p:nvSpPr>
          <p:cNvPr id="4" name="Content Placeholder 3">
            <a:extLst>
              <a:ext uri="{FF2B5EF4-FFF2-40B4-BE49-F238E27FC236}">
                <a16:creationId xmlns:a16="http://schemas.microsoft.com/office/drawing/2014/main" id="{C1E2F746-0501-4E4F-BAF5-0BB0903D1C74}"/>
              </a:ext>
            </a:extLst>
          </p:cNvPr>
          <p:cNvSpPr>
            <a:spLocks noGrp="1"/>
          </p:cNvSpPr>
          <p:nvPr>
            <p:ph sz="half" idx="1"/>
          </p:nvPr>
        </p:nvSpPr>
        <p:spPr/>
        <p:txBody>
          <a:bodyPr/>
          <a:lstStyle/>
          <a:p>
            <a:r>
              <a:rPr lang="en-US" dirty="0"/>
              <a:t>Choose a cultural/ family interest,  practice, or lifeway</a:t>
            </a:r>
          </a:p>
          <a:p>
            <a:r>
              <a:rPr lang="en-US" dirty="0"/>
              <a:t>Map learning invitations for multiple domains </a:t>
            </a:r>
          </a:p>
          <a:p>
            <a:r>
              <a:rPr lang="en-US" dirty="0"/>
              <a:t>Add dual language learner supports</a:t>
            </a:r>
          </a:p>
          <a:p>
            <a:endParaRPr lang="en-US" dirty="0"/>
          </a:p>
        </p:txBody>
      </p:sp>
      <p:graphicFrame>
        <p:nvGraphicFramePr>
          <p:cNvPr id="24" name="Content Placeholder 23" descr="Cultural/ family interest,  practice or lifeway&#10; Learning Invitation&#10; Learning Invitation&#10; Learning Invitation&#10;">
            <a:extLst>
              <a:ext uri="{FF2B5EF4-FFF2-40B4-BE49-F238E27FC236}">
                <a16:creationId xmlns:a16="http://schemas.microsoft.com/office/drawing/2014/main" id="{F125707C-D0E5-1E45-9747-B26A0D6FB35E}"/>
              </a:ext>
            </a:extLst>
          </p:cNvPr>
          <p:cNvGraphicFramePr>
            <a:graphicFrameLocks noGrp="1"/>
          </p:cNvGraphicFramePr>
          <p:nvPr>
            <p:ph sz="half" idx="12"/>
            <p:extLst>
              <p:ext uri="{D42A27DB-BD31-4B8C-83A1-F6EECF244321}">
                <p14:modId xmlns:p14="http://schemas.microsoft.com/office/powerpoint/2010/main" val="3094324346"/>
              </p:ext>
            </p:extLst>
          </p:nvPr>
        </p:nvGraphicFramePr>
        <p:xfrm>
          <a:off x="4531660" y="1600200"/>
          <a:ext cx="4191653" cy="461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0383208"/>
      </p:ext>
    </p:extLst>
  </p:cSld>
  <p:clrMapOvr>
    <a:masterClrMapping/>
  </p:clrMapOvr>
</p:sld>
</file>

<file path=ppt/theme/theme1.xml><?xml version="1.0" encoding="utf-8"?>
<a:theme xmlns:a="http://schemas.openxmlformats.org/drawingml/2006/main" name="3_Office Theme">
  <a:themeElements>
    <a:clrScheme name="CDE ELD">
      <a:dk1>
        <a:srgbClr val="515E6E"/>
      </a:dk1>
      <a:lt1>
        <a:srgbClr val="FFFFFF"/>
      </a:lt1>
      <a:dk2>
        <a:srgbClr val="1C3F71"/>
      </a:dk2>
      <a:lt2>
        <a:srgbClr val="CEDCE1"/>
      </a:lt2>
      <a:accent1>
        <a:srgbClr val="07509C"/>
      </a:accent1>
      <a:accent2>
        <a:srgbClr val="28A98A"/>
      </a:accent2>
      <a:accent3>
        <a:srgbClr val="A85524"/>
      </a:accent3>
      <a:accent4>
        <a:srgbClr val="1C3F71"/>
      </a:accent4>
      <a:accent5>
        <a:srgbClr val="AA4C9C"/>
      </a:accent5>
      <a:accent6>
        <a:srgbClr val="99BAE2"/>
      </a:accent6>
      <a:hlink>
        <a:srgbClr val="28A98A"/>
      </a:hlink>
      <a:folHlink>
        <a:srgbClr val="A8552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1677</Words>
  <Application>Microsoft Office PowerPoint</Application>
  <PresentationFormat>On-screen Show (4:3)</PresentationFormat>
  <Paragraphs>178</Paragraphs>
  <Slides>20</Slides>
  <Notes>20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Courier New</vt:lpstr>
      <vt:lpstr>Times</vt:lpstr>
      <vt:lpstr>Wingdings</vt:lpstr>
      <vt:lpstr>3_Office Theme</vt:lpstr>
      <vt:lpstr>Best Practices for Planning Curriculum for Young Children Family Partnerships and Culture</vt:lpstr>
      <vt:lpstr>Best Practices for Planning Curriculum for Young Children: Family Partnerships and Culture</vt:lpstr>
      <vt:lpstr>The Guiding Principles for Developing Cultural Competence</vt:lpstr>
      <vt:lpstr>What do the principles look like in your daily routine?</vt:lpstr>
      <vt:lpstr>Application of Best Practices–1</vt:lpstr>
      <vt:lpstr>Integrated Nature of Learning</vt:lpstr>
      <vt:lpstr>Questions Addressed by the Publication</vt:lpstr>
      <vt:lpstr>Dynamic Planning</vt:lpstr>
      <vt:lpstr>Application of Best Practices–2</vt:lpstr>
      <vt:lpstr>Preschool Program Guidelines</vt:lpstr>
      <vt:lpstr>Benefits of Bilingualism </vt:lpstr>
      <vt:lpstr>Why Both Languages Are Important</vt:lpstr>
      <vt:lpstr>Chapter 6 (p. 75): Support for Young Dual Language Learners</vt:lpstr>
      <vt:lpstr>Let’s Watch an Example</vt:lpstr>
      <vt:lpstr>Application of Best Practices–3</vt:lpstr>
      <vt:lpstr>California Preschool Curriculum Framework Engaging Families Vignette and Strategies</vt:lpstr>
      <vt:lpstr>California Preschool Curriculum Framework</vt:lpstr>
      <vt:lpstr>Strategies to Support Family Partnerships in Early Literacy Practices</vt:lpstr>
      <vt:lpstr>Other Resources to Rely On</vt:lpstr>
      <vt:lpstr>Musical Chair Partners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2019-03-28T21:30:15Z</dcterms:created>
  <dcterms:modified xsi:type="dcterms:W3CDTF">2019-04-10T17:59:52Z</dcterms:modified>
</cp:coreProperties>
</file>