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271" r:id="rId1"/>
  </p:sldMasterIdLst>
  <p:notesMasterIdLst>
    <p:notesMasterId r:id="rId30"/>
  </p:notesMasterIdLst>
  <p:handoutMasterIdLst>
    <p:handoutMasterId r:id="rId31"/>
  </p:handoutMasterIdLst>
  <p:sldIdLst>
    <p:sldId id="1489" r:id="rId2"/>
    <p:sldId id="881" r:id="rId3"/>
    <p:sldId id="1490" r:id="rId4"/>
    <p:sldId id="1337" r:id="rId5"/>
    <p:sldId id="529" r:id="rId6"/>
    <p:sldId id="1491" r:id="rId7"/>
    <p:sldId id="882" r:id="rId8"/>
    <p:sldId id="537" r:id="rId9"/>
    <p:sldId id="535" r:id="rId10"/>
    <p:sldId id="508" r:id="rId11"/>
    <p:sldId id="1492" r:id="rId12"/>
    <p:sldId id="528" r:id="rId13"/>
    <p:sldId id="512" r:id="rId14"/>
    <p:sldId id="505" r:id="rId15"/>
    <p:sldId id="518" r:id="rId16"/>
    <p:sldId id="506" r:id="rId17"/>
    <p:sldId id="530" r:id="rId18"/>
    <p:sldId id="539" r:id="rId19"/>
    <p:sldId id="536" r:id="rId20"/>
    <p:sldId id="534" r:id="rId21"/>
    <p:sldId id="531" r:id="rId22"/>
    <p:sldId id="527" r:id="rId23"/>
    <p:sldId id="420" r:id="rId24"/>
    <p:sldId id="532" r:id="rId25"/>
    <p:sldId id="519" r:id="rId26"/>
    <p:sldId id="501" r:id="rId27"/>
    <p:sldId id="929" r:id="rId28"/>
    <p:sldId id="1207" r:id="rId2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1F2FD"/>
    <a:srgbClr val="96EDFC"/>
    <a:srgbClr val="FFC000"/>
    <a:srgbClr val="FFF0D6"/>
    <a:srgbClr val="9E0000"/>
    <a:srgbClr val="FBE8DA"/>
    <a:srgbClr val="FEF3C9"/>
    <a:srgbClr val="D47D0A"/>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169" autoAdjust="0"/>
    <p:restoredTop sz="59184" autoAdjust="0"/>
  </p:normalViewPr>
  <p:slideViewPr>
    <p:cSldViewPr snapToGrid="0" snapToObjects="1">
      <p:cViewPr varScale="1">
        <p:scale>
          <a:sx n="73" d="100"/>
          <a:sy n="73" d="100"/>
        </p:scale>
        <p:origin x="616" y="176"/>
      </p:cViewPr>
      <p:guideLst>
        <p:guide orient="horz" pos="2160"/>
        <p:guide pos="3840"/>
      </p:guideLst>
    </p:cSldViewPr>
  </p:slideViewPr>
  <p:outlineViewPr>
    <p:cViewPr>
      <p:scale>
        <a:sx n="33" d="100"/>
        <a:sy n="33" d="100"/>
      </p:scale>
      <p:origin x="0" y="-14226"/>
    </p:cViewPr>
  </p:outlineViewPr>
  <p:notesTextViewPr>
    <p:cViewPr>
      <p:scale>
        <a:sx n="100" d="100"/>
        <a:sy n="100" d="100"/>
      </p:scale>
      <p:origin x="0" y="0"/>
    </p:cViewPr>
  </p:notesTextViewPr>
  <p:sorterViewPr>
    <p:cViewPr>
      <p:scale>
        <a:sx n="92" d="100"/>
        <a:sy n="92" d="100"/>
      </p:scale>
      <p:origin x="0" y="0"/>
    </p:cViewPr>
  </p:sorterViewPr>
  <p:notesViewPr>
    <p:cSldViewPr snapToGrid="0" snapToObjects="1">
      <p:cViewPr varScale="1">
        <p:scale>
          <a:sx n="82" d="100"/>
          <a:sy n="82" d="100"/>
        </p:scale>
        <p:origin x="38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cap="all" spc="150" baseline="0">
                <a:solidFill>
                  <a:schemeClr val="tx1">
                    <a:lumMod val="50000"/>
                  </a:schemeClr>
                </a:solidFill>
                <a:latin typeface="+mn-lt"/>
                <a:ea typeface="+mn-ea"/>
                <a:cs typeface="+mn-cs"/>
              </a:defRPr>
            </a:pPr>
            <a:r>
              <a:rPr lang="en-US">
                <a:solidFill>
                  <a:schemeClr val="tx1">
                    <a:lumMod val="50000"/>
                  </a:schemeClr>
                </a:solidFill>
              </a:rPr>
              <a:t>Population </a:t>
            </a:r>
          </a:p>
        </c:rich>
      </c:tx>
      <c:layout>
        <c:manualLayout>
          <c:xMode val="edge"/>
          <c:yMode val="edge"/>
          <c:x val="0.61989074803149602"/>
          <c:y val="0"/>
        </c:manualLayout>
      </c:layout>
      <c:overlay val="0"/>
      <c:spPr>
        <a:noFill/>
        <a:ln>
          <a:noFill/>
        </a:ln>
        <a:effectLst/>
      </c:spPr>
      <c:txPr>
        <a:bodyPr rot="0" spcFirstLastPara="1" vertOverflow="ellipsis" vert="horz" wrap="square" anchor="ctr" anchorCtr="1"/>
        <a:lstStyle/>
        <a:p>
          <a:pPr>
            <a:defRPr sz="2880" b="1" i="0" u="none" strike="noStrike" kern="1200" cap="all" spc="15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52091010498687662"/>
          <c:y val="0.11029779931888294"/>
          <c:w val="0.55127181963972038"/>
          <c:h val="0.87403967956137896"/>
        </c:manualLayout>
      </c:layout>
      <c:pieChart>
        <c:varyColors val="1"/>
        <c:ser>
          <c:idx val="0"/>
          <c:order val="0"/>
          <c:tx>
            <c:strRef>
              <c:f>Sheet1!$B$1</c:f>
              <c:strCache>
                <c:ptCount val="1"/>
                <c:pt idx="0">
                  <c:v>Population</c:v>
                </c:pt>
              </c:strCache>
            </c:strRef>
          </c:tx>
          <c:spPr>
            <a:ln>
              <a:solidFill>
                <a:schemeClr val="accent1">
                  <a:shade val="95000"/>
                  <a:satMod val="105000"/>
                </a:schemeClr>
              </a:solidFill>
            </a:ln>
          </c:spPr>
          <c:dPt>
            <c:idx val="0"/>
            <c:bubble3D val="0"/>
            <c:spPr>
              <a:pattFill prst="dkVert">
                <a:fgClr>
                  <a:srgbClr val="00395E"/>
                </a:fgClr>
                <a:bgClr>
                  <a:schemeClr val="bg1"/>
                </a:bgClr>
              </a:pattFill>
              <a:ln w="19050">
                <a:solidFill>
                  <a:schemeClr val="accent1">
                    <a:shade val="95000"/>
                    <a:satMod val="105000"/>
                  </a:schemeClr>
                </a:solidFill>
              </a:ln>
              <a:effectLst/>
            </c:spPr>
            <c:extLst>
              <c:ext xmlns:c16="http://schemas.microsoft.com/office/drawing/2014/chart" uri="{C3380CC4-5D6E-409C-BE32-E72D297353CC}">
                <c16:uniqueId val="{00000001-9FF6-C24B-BDF6-CD5933E16865}"/>
              </c:ext>
            </c:extLst>
          </c:dPt>
          <c:dPt>
            <c:idx val="1"/>
            <c:bubble3D val="0"/>
            <c:spPr>
              <a:pattFill prst="pct5">
                <a:fgClr>
                  <a:srgbClr val="00395E"/>
                </a:fgClr>
                <a:bgClr>
                  <a:schemeClr val="bg1"/>
                </a:bgClr>
              </a:pattFill>
              <a:ln w="19050">
                <a:solidFill>
                  <a:schemeClr val="accent1">
                    <a:shade val="95000"/>
                    <a:satMod val="105000"/>
                  </a:schemeClr>
                </a:solidFill>
              </a:ln>
              <a:effectLst/>
            </c:spPr>
            <c:extLst>
              <c:ext xmlns:c16="http://schemas.microsoft.com/office/drawing/2014/chart" uri="{C3380CC4-5D6E-409C-BE32-E72D297353CC}">
                <c16:uniqueId val="{00000003-9FF6-C24B-BDF6-CD5933E16865}"/>
              </c:ext>
            </c:extLst>
          </c:dPt>
          <c:dPt>
            <c:idx val="2"/>
            <c:bubble3D val="0"/>
            <c:spPr>
              <a:pattFill prst="pct90">
                <a:fgClr>
                  <a:srgbClr val="00395E"/>
                </a:fgClr>
                <a:bgClr>
                  <a:schemeClr val="bg1"/>
                </a:bgClr>
              </a:pattFill>
              <a:ln w="19050">
                <a:solidFill>
                  <a:schemeClr val="accent1">
                    <a:shade val="95000"/>
                    <a:satMod val="105000"/>
                  </a:schemeClr>
                </a:solidFill>
              </a:ln>
              <a:effectLst/>
            </c:spPr>
            <c:extLst>
              <c:ext xmlns:c16="http://schemas.microsoft.com/office/drawing/2014/chart" uri="{C3380CC4-5D6E-409C-BE32-E72D297353CC}">
                <c16:uniqueId val="{00000005-9FF6-C24B-BDF6-CD5933E16865}"/>
              </c:ext>
            </c:extLst>
          </c:dPt>
          <c:dPt>
            <c:idx val="3"/>
            <c:bubble3D val="0"/>
            <c:spPr>
              <a:pattFill prst="pct30">
                <a:fgClr>
                  <a:srgbClr val="00395E"/>
                </a:fgClr>
                <a:bgClr>
                  <a:schemeClr val="bg1"/>
                </a:bgClr>
              </a:pattFill>
              <a:ln w="19050">
                <a:solidFill>
                  <a:schemeClr val="accent1">
                    <a:shade val="95000"/>
                    <a:satMod val="105000"/>
                  </a:schemeClr>
                </a:solidFill>
              </a:ln>
              <a:effectLst/>
            </c:spPr>
            <c:extLst>
              <c:ext xmlns:c16="http://schemas.microsoft.com/office/drawing/2014/chart" uri="{C3380CC4-5D6E-409C-BE32-E72D297353CC}">
                <c16:uniqueId val="{00000007-9FF6-C24B-BDF6-CD5933E16865}"/>
              </c:ext>
            </c:extLst>
          </c:dPt>
          <c:dPt>
            <c:idx val="4"/>
            <c:bubble3D val="0"/>
            <c:spPr>
              <a:solidFill>
                <a:srgbClr val="00395E"/>
              </a:solidFill>
              <a:ln w="19050">
                <a:solidFill>
                  <a:schemeClr val="accent1">
                    <a:shade val="95000"/>
                    <a:satMod val="105000"/>
                  </a:schemeClr>
                </a:solidFill>
              </a:ln>
              <a:effectLst/>
            </c:spPr>
            <c:extLst>
              <c:ext xmlns:c16="http://schemas.microsoft.com/office/drawing/2014/chart" uri="{C3380CC4-5D6E-409C-BE32-E72D297353CC}">
                <c16:uniqueId val="{00000009-9FF6-C24B-BDF6-CD5933E16865}"/>
              </c:ext>
            </c:extLst>
          </c:dPt>
          <c:dLbls>
            <c:dLbl>
              <c:idx val="0"/>
              <c:tx>
                <c:rich>
                  <a:bodyPr/>
                  <a:lstStyle/>
                  <a:p>
                    <a:r>
                      <a:rPr lang="en-US"/>
                      <a:t>51</a:t>
                    </a:r>
                    <a:r>
                      <a:rPr lang="en-US" baseline="0"/>
                      <a:t>%</a:t>
                    </a:r>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9FF6-C24B-BDF6-CD5933E16865}"/>
                </c:ext>
              </c:extLst>
            </c:dLbl>
            <c:dLbl>
              <c:idx val="1"/>
              <c:tx>
                <c:rich>
                  <a:bodyPr/>
                  <a:lstStyle/>
                  <a:p>
                    <a:r>
                      <a:rPr lang="en-US"/>
                      <a:t>23</a:t>
                    </a:r>
                    <a:r>
                      <a:rPr lang="en-US" baseline="0"/>
                      <a:t>%</a:t>
                    </a:r>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9FF6-C24B-BDF6-CD5933E16865}"/>
                </c:ext>
              </c:extLst>
            </c:dLbl>
            <c:dLbl>
              <c:idx val="2"/>
              <c:layout>
                <c:manualLayout>
                  <c:x val="9.6195620078740163E-2"/>
                  <c:y val="0.22715394901664382"/>
                </c:manualLayout>
              </c:layout>
              <c:tx>
                <c:rich>
                  <a:bodyPr/>
                  <a:lstStyle/>
                  <a:p>
                    <a:r>
                      <a:rPr lang="en-US"/>
                      <a:t>12</a:t>
                    </a:r>
                    <a:r>
                      <a:rPr lang="en-US" baseline="0"/>
                      <a:t>%</a:t>
                    </a:r>
                  </a:p>
                </c:rich>
              </c:tx>
              <c:dLblPos val="bestFit"/>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9FF6-C24B-BDF6-CD5933E16865}"/>
                </c:ext>
              </c:extLst>
            </c:dLbl>
            <c:dLbl>
              <c:idx val="3"/>
              <c:layout>
                <c:manualLayout>
                  <c:x val="2.0505823490813497E-2"/>
                  <c:y val="0.19418830613974353"/>
                </c:manualLayout>
              </c:layout>
              <c:tx>
                <c:rich>
                  <a:bodyPr/>
                  <a:lstStyle/>
                  <a:p>
                    <a:fld id="{0A3EA64D-9D36-4182-BFD7-2641F9B6B95F}" type="PERCENTAGE">
                      <a:rPr lang="en-US" baseline="0" smtClean="0"/>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F6-C24B-BDF6-CD5933E16865}"/>
                </c:ext>
              </c:extLst>
            </c:dLbl>
            <c:dLbl>
              <c:idx val="4"/>
              <c:layout>
                <c:manualLayout>
                  <c:x val="6.2253090041461314E-3"/>
                  <c:y val="7.979006231533993E-2"/>
                </c:manualLayout>
              </c:layout>
              <c:tx>
                <c:rich>
                  <a:bodyPr/>
                  <a:lstStyle/>
                  <a:p>
                    <a:r>
                      <a:rPr lang="en-US" baseline="0"/>
                      <a:t>0.2%</a:t>
                    </a:r>
                  </a:p>
                </c:rich>
              </c:tx>
              <c:dLblPos val="bestFit"/>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9FF6-C24B-BDF6-CD5933E16865}"/>
                </c:ext>
              </c:extLst>
            </c:dLbl>
            <c:spPr>
              <a:solidFill>
                <a:schemeClr val="bg1"/>
              </a:solidFill>
              <a:ln>
                <a:solidFill>
                  <a:schemeClr val="accent1">
                    <a:shade val="95000"/>
                    <a:satMod val="105000"/>
                  </a:schemeClr>
                </a:solidFill>
              </a:ln>
              <a:effectLst/>
            </c:spPr>
            <c:txPr>
              <a:bodyPr rot="0" spcFirstLastPara="1" vertOverflow="ellipsis" vert="horz" wrap="square" anchor="ctr" anchorCtr="1"/>
              <a:lstStyle/>
              <a:p>
                <a:pPr>
                  <a:defRPr sz="3600" b="0"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Sheet1!$A$2:$A$6</c:f>
              <c:strCache>
                <c:ptCount val="5"/>
                <c:pt idx="0">
                  <c:v>Hispanic</c:v>
                </c:pt>
                <c:pt idx="1">
                  <c:v>White</c:v>
                </c:pt>
                <c:pt idx="2">
                  <c:v>Asian American</c:v>
                </c:pt>
                <c:pt idx="3">
                  <c:v>Black or African American</c:v>
                </c:pt>
                <c:pt idx="4">
                  <c:v>American Indian/Alaska Native</c:v>
                </c:pt>
              </c:strCache>
            </c:strRef>
          </c:cat>
          <c:val>
            <c:numRef>
              <c:f>Sheet1!$B$2:$B$6</c:f>
              <c:numCache>
                <c:formatCode>General</c:formatCode>
                <c:ptCount val="5"/>
                <c:pt idx="0">
                  <c:v>46</c:v>
                </c:pt>
                <c:pt idx="1">
                  <c:v>32</c:v>
                </c:pt>
                <c:pt idx="2">
                  <c:v>11</c:v>
                </c:pt>
                <c:pt idx="3">
                  <c:v>5</c:v>
                </c:pt>
                <c:pt idx="4">
                  <c:v>0.3</c:v>
                </c:pt>
              </c:numCache>
            </c:numRef>
          </c:val>
          <c:extLst>
            <c:ext xmlns:c16="http://schemas.microsoft.com/office/drawing/2014/chart" uri="{C3380CC4-5D6E-409C-BE32-E72D297353CC}">
              <c16:uniqueId val="{00000000-FED7-4E4A-830D-437710A59C79}"/>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t"/>
      <c:layout>
        <c:manualLayout>
          <c:xMode val="edge"/>
          <c:yMode val="edge"/>
          <c:x val="3.7499999999999999E-2"/>
          <c:y val="0.12596032043862107"/>
          <c:w val="0.47416699475065616"/>
          <c:h val="0.87403967956137896"/>
        </c:manualLayout>
      </c:layou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ea typeface="Arial" pitchFamily="-1" charset="0"/>
                <a:cs typeface="Arial" pitchFamily="-1" charset="0"/>
              </a:defRPr>
            </a:lvl1pPr>
          </a:lstStyle>
          <a:p>
            <a:pPr>
              <a:defRPr/>
            </a:pPr>
            <a:fld id="{A001EEBE-5CD1-F346-9831-868BAB251734}" type="datetime1">
              <a:rPr lang="en-US"/>
              <a:pPr>
                <a:defRPr/>
              </a:pPr>
              <a:t>3/24/25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216C831-64CA-4A47-80A9-A1E4579EA614}" type="slidenum">
              <a:rPr lang="en-US" altLang="x-none"/>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ea typeface="Arial" pitchFamily="-1" charset="0"/>
                <a:cs typeface="Arial" pitchFamily="-1" charset="0"/>
              </a:defRPr>
            </a:lvl1pPr>
          </a:lstStyle>
          <a:p>
            <a:pPr>
              <a:defRPr/>
            </a:pPr>
            <a:fld id="{64A4A831-9C36-7C45-B982-E2DEDA032506}" type="datetime1">
              <a:rPr lang="en-US"/>
              <a:pPr>
                <a:defRPr/>
              </a:pPr>
              <a:t>3/24/25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194CC6E-227E-8C4F-853D-39760C667CBA}" type="slidenum">
              <a:rPr lang="en-US" altLang="x-none"/>
              <a:pPr/>
              <a:t>‹#›</a:t>
            </a:fld>
            <a:endParaRPr lang="en-US" altLang="x-non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1pPr>
    <a:lvl2pPr marL="4572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2pPr>
    <a:lvl3pPr marL="9144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3pPr>
    <a:lvl4pPr marL="13716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4pPr>
    <a:lvl5pPr marL="18288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funded by the California Department of Social Services. The materials included in this training include materials or products developed in part or wholly by the California Department of Education and produced by the California Department of Social Services.</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194CC6E-227E-8C4F-853D-39760C667CBA}" type="slidenum">
              <a:rPr kumimoji="0" lang="en-US" altLang="x-none" sz="1200" b="0" i="0" u="none" strike="noStrike" kern="1200" cap="none" spc="0" normalizeH="0" baseline="0" noProof="0" smtClean="0">
                <a:ln>
                  <a:noFill/>
                </a:ln>
                <a:solidFill>
                  <a:prstClr val="black"/>
                </a:solidFill>
                <a:effectLst/>
                <a:uLnTx/>
                <a:uFillTx/>
                <a:latin typeface="Arial" charset="0"/>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x-none" sz="1200" b="0" i="0" u="none" strike="noStrike" kern="1200" cap="none" spc="0" normalizeH="0" baseline="0" noProof="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val="224101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D33E4752-64A6-F83F-A6B6-BA656ABF02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ゴシック"/>
                <a:cs typeface="MS Pゴシック"/>
              </a:defRPr>
            </a:lvl1pPr>
            <a:lvl2pPr marL="742950" indent="-285750">
              <a:defRPr sz="2400">
                <a:solidFill>
                  <a:schemeClr val="tx1"/>
                </a:solidFill>
                <a:latin typeface="Times New Roman" panose="02020603050405020304" pitchFamily="18" charset="0"/>
                <a:ea typeface="MS Pゴシック"/>
                <a:cs typeface="MS Pゴシック"/>
              </a:defRPr>
            </a:lvl2pPr>
            <a:lvl3pPr marL="1143000" indent="-228600">
              <a:defRPr sz="2400">
                <a:solidFill>
                  <a:schemeClr val="tx1"/>
                </a:solidFill>
                <a:latin typeface="Times New Roman" panose="02020603050405020304" pitchFamily="18" charset="0"/>
                <a:ea typeface="MS Pゴシック"/>
                <a:cs typeface="MS Pゴシック"/>
              </a:defRPr>
            </a:lvl3pPr>
            <a:lvl4pPr marL="1600200" indent="-228600">
              <a:defRPr sz="2400">
                <a:solidFill>
                  <a:schemeClr val="tx1"/>
                </a:solidFill>
                <a:latin typeface="Times New Roman" panose="02020603050405020304" pitchFamily="18" charset="0"/>
                <a:ea typeface="MS Pゴシック"/>
                <a:cs typeface="MS Pゴシック"/>
              </a:defRPr>
            </a:lvl4pPr>
            <a:lvl5pPr marL="2057400" indent="-228600">
              <a:defRPr sz="2400">
                <a:solidFill>
                  <a:schemeClr val="tx1"/>
                </a:solidFill>
                <a:latin typeface="Times New Roman" panose="02020603050405020304" pitchFamily="18" charset="0"/>
                <a:ea typeface="MS Pゴシック"/>
                <a:cs typeface="MS Pゴシック"/>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9pPr>
          </a:lstStyle>
          <a:p>
            <a:fld id="{79A7D963-34A9-8842-82B7-CE5821D50313}" type="slidenum">
              <a:rPr lang="en-US" altLang="en-US" sz="900">
                <a:latin typeface="Arial" panose="020B0604020202020204" pitchFamily="34" charset="0"/>
              </a:rPr>
              <a:pPr/>
              <a:t>10</a:t>
            </a:fld>
            <a:endParaRPr lang="en-US" altLang="en-US" sz="900">
              <a:latin typeface="Arial" panose="020B0604020202020204" pitchFamily="34" charset="0"/>
            </a:endParaRPr>
          </a:p>
        </p:txBody>
      </p:sp>
      <p:sp>
        <p:nvSpPr>
          <p:cNvPr id="41986" name="Rectangle 2">
            <a:extLst>
              <a:ext uri="{FF2B5EF4-FFF2-40B4-BE49-F238E27FC236}">
                <a16:creationId xmlns:a16="http://schemas.microsoft.com/office/drawing/2014/main" id="{86A08C04-691B-D8C9-C95F-4DF1F4920E27}"/>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530F2534-EFDC-F04C-AC51-8E0009F8B751}"/>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defRPr/>
            </a:pPr>
            <a:r>
              <a:rPr lang="en-US" dirty="0"/>
              <a:t>Strong connections between DLL families and schools are associated with important benefits for preschool-age and school-age children (Durand 2011; </a:t>
            </a:r>
            <a:r>
              <a:rPr lang="en-US" dirty="0" err="1"/>
              <a:t>Fantuzzo</a:t>
            </a:r>
            <a:r>
              <a:rPr lang="en-US" dirty="0"/>
              <a:t> et al. 2004; </a:t>
            </a:r>
            <a:r>
              <a:rPr lang="en-US" dirty="0" err="1"/>
              <a:t>Jeynes</a:t>
            </a:r>
            <a:r>
              <a:rPr lang="en-US" dirty="0"/>
              <a:t> 2012; Lin 2003). </a:t>
            </a:r>
          </a:p>
          <a:p>
            <a:pPr marL="0" indent="0">
              <a:buFontTx/>
              <a:buNone/>
              <a:defRPr/>
            </a:pPr>
            <a:r>
              <a:rPr lang="en-US" dirty="0"/>
              <a:t>Linda Halgunseth, Gisela Jia, and Oscar Barbarin, “Family Engagement in Early Childhood Programs: Serving Families of Dual Language Learners,” in </a:t>
            </a:r>
            <a:r>
              <a:rPr lang="en-US" i="1" dirty="0"/>
              <a:t>California’s Best Practices for Young Dual Language Learners: Research Overview Papers</a:t>
            </a:r>
            <a:r>
              <a:rPr lang="en-US" dirty="0"/>
              <a:t>, ed. Faye Ong and John McLean, in cooperation with Cecelia Fisher-</a:t>
            </a:r>
            <a:r>
              <a:rPr lang="en-US" dirty="0" err="1"/>
              <a:t>Dahms</a:t>
            </a:r>
            <a:r>
              <a:rPr lang="en-US" dirty="0"/>
              <a:t> (Sacramento, CA: Department of Education, 2013), 121.</a:t>
            </a:r>
            <a:endParaRPr lang="en-US" altLang="en-US" dirty="0">
              <a:latin typeface="Arial" panose="020B0604020202020204" pitchFamily="34" charset="0"/>
            </a:endParaRPr>
          </a:p>
          <a:p>
            <a:pPr eaLnBrk="1" hangingPunct="1">
              <a:buFontTx/>
              <a:buNone/>
              <a:defRPr/>
            </a:pPr>
            <a:endParaRPr lang="en-US" altLang="en-US" dirty="0">
              <a:latin typeface="Arial" panose="020B0604020202020204" pitchFamily="34" charset="0"/>
            </a:endParaRPr>
          </a:p>
          <a:p>
            <a:pPr eaLnBrk="1" hangingPunct="1">
              <a:buFontTx/>
              <a:buNone/>
              <a:defRPr/>
            </a:pPr>
            <a:r>
              <a:rPr lang="en-US" altLang="en-US" dirty="0">
                <a:latin typeface="Arial" panose="020B0604020202020204" pitchFamily="34" charset="0"/>
              </a:rPr>
              <a:t>This can be used as a partner, table, or whole group activity to discuss how participants foster communication. Solicit one idea from each table. </a:t>
            </a:r>
          </a:p>
          <a:p>
            <a:pPr eaLnBrk="1" hangingPunct="1">
              <a:buFontTx/>
              <a:buNone/>
              <a:defRPr/>
            </a:pPr>
            <a:endParaRPr lang="en-US" altLang="en-US" dirty="0">
              <a:latin typeface="Arial" panose="020B0604020202020204" pitchFamily="34" charset="0"/>
            </a:endParaRPr>
          </a:p>
          <a:p>
            <a:pPr eaLnBrk="1" hangingPunct="1">
              <a:buFontTx/>
              <a:buNone/>
              <a:defRPr/>
            </a:pPr>
            <a:r>
              <a:rPr lang="en-US" altLang="en-US" dirty="0">
                <a:latin typeface="Arial" panose="020B0604020202020204" pitchFamily="34" charset="0"/>
              </a:rPr>
              <a:t>Note: Further examples are in Principle 1 and will be explored later.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343400"/>
            <a:ext cx="5486400" cy="4577862"/>
          </a:xfrm>
        </p:spPr>
        <p:txBody>
          <a:bodyPr>
            <a:normAutofit lnSpcReduction="10000"/>
          </a:bodyPr>
          <a:lstStyle/>
          <a:p>
            <a:r>
              <a:rPr lang="en-US" dirty="0"/>
              <a:t>Teachers can: </a:t>
            </a:r>
          </a:p>
          <a:p>
            <a:pPr marL="171450" indent="-171450">
              <a:buFont typeface="Arial" panose="020B0604020202020204" pitchFamily="34" charset="0"/>
              <a:buChar char="•"/>
            </a:pPr>
            <a:r>
              <a:rPr lang="en-US" dirty="0"/>
              <a:t>Establish partnerships with families that are built on mutual respect, trust, and two-way communication. Teachers can ask respectful, open-ended questions to establish trusted channels of communication. </a:t>
            </a:r>
          </a:p>
          <a:p>
            <a:pPr marL="171450" indent="-171450">
              <a:buFont typeface="Arial" panose="020B0604020202020204" pitchFamily="34" charset="0"/>
              <a:buChar char="•"/>
            </a:pPr>
            <a:r>
              <a:rPr lang="en-US" dirty="0"/>
              <a:t>Learn from families about children’s language environments at home and the language goals families have for their children. This knowledge informs how the early education program can support children’s learning and development in a culturally and linguistically responsive way. </a:t>
            </a:r>
          </a:p>
          <a:p>
            <a:pPr marL="171450" indent="-171450">
              <a:buFont typeface="Arial" panose="020B0604020202020204" pitchFamily="34" charset="0"/>
              <a:buChar char="•"/>
            </a:pPr>
            <a:r>
              <a:rPr lang="en-US" dirty="0"/>
              <a:t>Learn from families about what a child knows and is able to do. When they are unable to speak a child’s home language, the teacher can partner with staff or family volunteers who speak the child’s home language. The teacher can also use interpreters and translation technology tools to communicate with families. </a:t>
            </a:r>
          </a:p>
          <a:p>
            <a:pPr marL="171450" indent="-171450">
              <a:buFont typeface="Arial" panose="020B0604020202020204" pitchFamily="34" charset="0"/>
              <a:buChar char="•"/>
            </a:pPr>
            <a:r>
              <a:rPr lang="en-US" dirty="0"/>
              <a:t>Communicate with families about culturally relevant storytelling, books, or games from home that can be integrated into the classroom environment and literacy activities. Teachers can invite parents to lead these activities. </a:t>
            </a:r>
          </a:p>
          <a:p>
            <a:pPr marL="171450" indent="-171450">
              <a:buFont typeface="Arial" panose="020B0604020202020204" pitchFamily="34" charset="0"/>
              <a:buChar char="•"/>
            </a:pPr>
            <a:r>
              <a:rPr lang="en-US" dirty="0"/>
              <a:t>Collaborate with families to promote continued development of the home language. The use of the home language supports children’s sense of belonging, bridges to children’s existing knowledge, and enhances connections to children’s homes and communities. All teachers should communicate with families about the critical role families play in their child’s continued development of the home language as an asset to overall learning.  </a:t>
            </a:r>
          </a:p>
          <a:p>
            <a:pPr lvl="0"/>
            <a:r>
              <a:rPr lang="en-US" dirty="0"/>
              <a:t>Engaging families is essential, particularly for multilingual learners and children who speak varieties of English (CDE, PTKLF LLD, 2024,15).</a:t>
            </a:r>
          </a:p>
          <a:p>
            <a:endParaRPr lang="en-US" dirty="0"/>
          </a:p>
          <a:p>
            <a:endParaRPr lang="en-US" dirty="0"/>
          </a:p>
        </p:txBody>
      </p:sp>
      <p:sp>
        <p:nvSpPr>
          <p:cNvPr id="4" name="Slide Number Placeholder 3"/>
          <p:cNvSpPr>
            <a:spLocks noGrp="1"/>
          </p:cNvSpPr>
          <p:nvPr>
            <p:ph type="sldNum" sz="quarter" idx="5"/>
          </p:nvPr>
        </p:nvSpPr>
        <p:spPr/>
        <p:txBody>
          <a:bodyPr/>
          <a:lstStyle/>
          <a:p>
            <a:fld id="{E194CC6E-227E-8C4F-853D-39760C667CBA}" type="slidenum">
              <a:rPr lang="en-US" altLang="x-none" smtClean="0"/>
              <a:pPr/>
              <a:t>11</a:t>
            </a:fld>
            <a:endParaRPr lang="en-US" altLang="x-none"/>
          </a:p>
        </p:txBody>
      </p:sp>
      <p:sp>
        <p:nvSpPr>
          <p:cNvPr id="7" name="Slide Image Placeholder 6">
            <a:extLst>
              <a:ext uri="{FF2B5EF4-FFF2-40B4-BE49-F238E27FC236}">
                <a16:creationId xmlns:a16="http://schemas.microsoft.com/office/drawing/2014/main" id="{2F1E8171-168E-3507-2A88-826175AD77B7}"/>
              </a:ext>
            </a:extLst>
          </p:cNvPr>
          <p:cNvSpPr>
            <a:spLocks noGrp="1" noRot="1" noChangeAspect="1"/>
          </p:cNvSpPr>
          <p:nvPr>
            <p:ph type="sldImg"/>
          </p:nvPr>
        </p:nvSpPr>
        <p:spPr/>
      </p:sp>
    </p:spTree>
    <p:extLst>
      <p:ext uri="{BB962C8B-B14F-4D97-AF65-F5344CB8AC3E}">
        <p14:creationId xmlns:p14="http://schemas.microsoft.com/office/powerpoint/2010/main" val="494533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ED7F5C2B-31CC-BDBE-6DFC-FAE4258408D3}"/>
              </a:ext>
            </a:extLst>
          </p:cNvPr>
          <p:cNvSpPr>
            <a:spLocks noGrp="1" noRot="1" noChangeAspect="1" noChangeArrowheads="1" noTextEdit="1"/>
          </p:cNvSpPr>
          <p:nvPr>
            <p:ph type="sldImg"/>
          </p:nvPr>
        </p:nvSpPr>
        <p:spPr>
          <a:ln/>
        </p:spPr>
      </p:sp>
      <p:sp>
        <p:nvSpPr>
          <p:cNvPr id="37890" name="Rectangle 3">
            <a:extLst>
              <a:ext uri="{FF2B5EF4-FFF2-40B4-BE49-F238E27FC236}">
                <a16:creationId xmlns:a16="http://schemas.microsoft.com/office/drawing/2014/main" id="{F62FFB19-BDA8-3734-F901-5CA016BC4D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eaLnBrk="1" hangingPunct="1">
              <a:spcBef>
                <a:spcPct val="0"/>
              </a:spcBef>
              <a:spcAft>
                <a:spcPct val="50000"/>
              </a:spcAft>
              <a:buFontTx/>
              <a:buNone/>
            </a:pPr>
            <a:r>
              <a:rPr lang="en-US" altLang="en-US" dirty="0">
                <a:latin typeface="Arial" panose="020B0604020202020204" pitchFamily="34" charset="0"/>
              </a:rPr>
              <a:t>At this time, we will move from focusing primarily on the child to examining family and community language practices and looking at ways to form strong connections between those practices and school practices.</a:t>
            </a:r>
          </a:p>
          <a:p>
            <a:pPr marL="0" indent="0" eaLnBrk="1" hangingPunct="1">
              <a:spcBef>
                <a:spcPct val="0"/>
              </a:spcBef>
              <a:spcAft>
                <a:spcPct val="50000"/>
              </a:spcAft>
              <a:buFontTx/>
              <a:buNone/>
            </a:pPr>
            <a:r>
              <a:rPr lang="en-US" altLang="en-US" dirty="0">
                <a:solidFill>
                  <a:srgbClr val="000000"/>
                </a:solidFill>
                <a:latin typeface="Arial" panose="020B0604020202020204" pitchFamily="34" charset="0"/>
              </a:rPr>
              <a:t>Ask the group, “What if the parent is an English learner?”  </a:t>
            </a:r>
          </a:p>
          <a:p>
            <a:pPr marL="0" indent="0" eaLnBrk="1" hangingPunct="1">
              <a:spcBef>
                <a:spcPct val="0"/>
              </a:spcBef>
              <a:spcAft>
                <a:spcPct val="50000"/>
              </a:spcAft>
              <a:buFontTx/>
              <a:buNone/>
            </a:pPr>
            <a:r>
              <a:rPr lang="en-US" altLang="en-US" dirty="0">
                <a:solidFill>
                  <a:srgbClr val="000000"/>
                </a:solidFill>
                <a:latin typeface="Arial" panose="020B0604020202020204" pitchFamily="34" charset="0"/>
              </a:rPr>
              <a:t>Guide the participants in recognizing parents’ strengths in communicating with their children in their stronger language.</a:t>
            </a:r>
          </a:p>
          <a:p>
            <a:pPr marL="171450" indent="-171450">
              <a:buFont typeface="Arial" panose="020B0604020202020204" pitchFamily="34" charset="0"/>
              <a:buChar char="•"/>
            </a:pPr>
            <a:r>
              <a:rPr lang="en-US" altLang="en-US" dirty="0"/>
              <a:t>Families are at differing levels of awareness about English language acquisition.</a:t>
            </a:r>
          </a:p>
          <a:p>
            <a:pPr marL="171450" indent="-171450">
              <a:buFont typeface="Arial" panose="020B0604020202020204" pitchFamily="34" charset="0"/>
              <a:buChar char="•"/>
            </a:pPr>
            <a:r>
              <a:rPr lang="en-US" altLang="en-US" dirty="0"/>
              <a:t>Some families are addressing children’s disabilities in addition to English language acquisition.</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rgbClr val="3F3F3F"/>
                </a:solidFill>
                <a:effectLst/>
                <a:latin typeface="Helvetica" pitchFamily="2" charset="0"/>
              </a:rPr>
              <a:t>Teachers and families of young dual language learners (DLLs) with special needs frequently raise questions about how to facilitate these children’s language development and what language(s) to use in preschool and intervention services. </a:t>
            </a:r>
            <a:br>
              <a:rPr lang="en-US" dirty="0">
                <a:solidFill>
                  <a:srgbClr val="3F3F3F"/>
                </a:solidFill>
                <a:effectLst/>
                <a:latin typeface="Helvetica" pitchFamily="2" charset="0"/>
              </a:rPr>
            </a:br>
            <a:r>
              <a:rPr lang="en-US" dirty="0">
                <a:solidFill>
                  <a:srgbClr val="3F3F3F"/>
                </a:solidFill>
                <a:effectLst/>
                <a:latin typeface="Helvetica" pitchFamily="2" charset="0"/>
              </a:rPr>
              <a:t>Source: Chen &amp; Gutiérrez-</a:t>
            </a:r>
            <a:r>
              <a:rPr lang="en-US" dirty="0" err="1">
                <a:solidFill>
                  <a:srgbClr val="3F3F3F"/>
                </a:solidFill>
                <a:effectLst/>
                <a:latin typeface="Helvetica" pitchFamily="2" charset="0"/>
              </a:rPr>
              <a:t>Clellen</a:t>
            </a:r>
            <a:r>
              <a:rPr lang="en-US" dirty="0">
                <a:solidFill>
                  <a:srgbClr val="3F3F3F"/>
                </a:solidFill>
                <a:effectLst/>
                <a:latin typeface="Helvetica" pitchFamily="2" charset="0"/>
              </a:rPr>
              <a:t>, California’s Best Practices for Young Dual Language Learners: Research Overview Papers, CDE, 2013</a:t>
            </a:r>
            <a:endParaRPr lang="en-US" altLang="en-US" dirty="0"/>
          </a:p>
          <a:p>
            <a:pPr marL="171450" indent="-171450">
              <a:buFont typeface="Arial" panose="020B0604020202020204" pitchFamily="34" charset="0"/>
              <a:buChar char="•"/>
            </a:pPr>
            <a:r>
              <a:rPr lang="en-US" altLang="en-US" dirty="0"/>
              <a:t>Teachers foster communication between home and school by helping children develop a working vocabulary in the home language to talk about school activities.</a:t>
            </a:r>
          </a:p>
        </p:txBody>
      </p:sp>
      <p:sp>
        <p:nvSpPr>
          <p:cNvPr id="2" name="Slide Number Placeholder 1">
            <a:extLst>
              <a:ext uri="{FF2B5EF4-FFF2-40B4-BE49-F238E27FC236}">
                <a16:creationId xmlns:a16="http://schemas.microsoft.com/office/drawing/2014/main" id="{D7E3A75A-6B54-7CEA-5263-8F1E91E53F8E}"/>
              </a:ext>
            </a:extLst>
          </p:cNvPr>
          <p:cNvSpPr>
            <a:spLocks noGrp="1"/>
          </p:cNvSpPr>
          <p:nvPr>
            <p:ph type="sldNum" sz="quarter" idx="5"/>
          </p:nvPr>
        </p:nvSpPr>
        <p:spPr/>
        <p:txBody>
          <a:bodyPr/>
          <a:lstStyle/>
          <a:p>
            <a:fld id="{E194CC6E-227E-8C4F-853D-39760C667CBA}" type="slidenum">
              <a:rPr lang="en-US" altLang="x-none" smtClean="0"/>
              <a:pPr/>
              <a:t>12</a:t>
            </a:fld>
            <a:endParaRPr lang="en-US"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75417E6-7473-09CA-944A-FFF77CFA7D26}"/>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ea typeface="MS Pゴシック"/>
                <a:cs typeface="MS Pゴシック"/>
              </a:defRPr>
            </a:lvl1pPr>
            <a:lvl2pPr marL="742950" indent="-285750">
              <a:defRPr sz="2400">
                <a:solidFill>
                  <a:schemeClr val="tx1"/>
                </a:solidFill>
                <a:latin typeface="Times New Roman" panose="02020603050405020304" pitchFamily="18" charset="0"/>
                <a:ea typeface="MS Pゴシック"/>
                <a:cs typeface="MS Pゴシック"/>
              </a:defRPr>
            </a:lvl2pPr>
            <a:lvl3pPr marL="1143000" indent="-228600">
              <a:defRPr sz="2400">
                <a:solidFill>
                  <a:schemeClr val="tx1"/>
                </a:solidFill>
                <a:latin typeface="Times New Roman" panose="02020603050405020304" pitchFamily="18" charset="0"/>
                <a:ea typeface="MS Pゴシック"/>
                <a:cs typeface="MS Pゴシック"/>
              </a:defRPr>
            </a:lvl3pPr>
            <a:lvl4pPr marL="1600200" indent="-228600">
              <a:defRPr sz="2400">
                <a:solidFill>
                  <a:schemeClr val="tx1"/>
                </a:solidFill>
                <a:latin typeface="Times New Roman" panose="02020603050405020304" pitchFamily="18" charset="0"/>
                <a:ea typeface="MS Pゴシック"/>
                <a:cs typeface="MS Pゴシック"/>
              </a:defRPr>
            </a:lvl4pPr>
            <a:lvl5pPr marL="2057400" indent="-228600">
              <a:defRPr sz="2400">
                <a:solidFill>
                  <a:schemeClr val="tx1"/>
                </a:solidFill>
                <a:latin typeface="Times New Roman" panose="02020603050405020304" pitchFamily="18" charset="0"/>
                <a:ea typeface="MS Pゴシック"/>
                <a:cs typeface="MS Pゴシック"/>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9pPr>
          </a:lstStyle>
          <a:p>
            <a:fld id="{2712CDC0-CC56-7F43-97A7-FFA542EE9A03}" type="slidenum">
              <a:rPr lang="en-US" altLang="en-US"/>
              <a:pPr/>
              <a:t>13</a:t>
            </a:fld>
            <a:endParaRPr lang="en-US" altLang="en-US"/>
          </a:p>
        </p:txBody>
      </p:sp>
      <p:sp>
        <p:nvSpPr>
          <p:cNvPr id="25603" name="Rectangle 3">
            <a:extLst>
              <a:ext uri="{FF2B5EF4-FFF2-40B4-BE49-F238E27FC236}">
                <a16:creationId xmlns:a16="http://schemas.microsoft.com/office/drawing/2014/main" id="{088E3BE5-58AF-E243-6B4B-3B336D62DA2A}"/>
              </a:ext>
            </a:extLst>
          </p:cNvPr>
          <p:cNvSpPr>
            <a:spLocks noGrp="1" noChangeArrowheads="1"/>
          </p:cNvSpPr>
          <p:nvPr>
            <p:ph type="body" idx="1"/>
          </p:nvPr>
        </p:nvSpPr>
        <p:spPr>
          <a:xfrm>
            <a:off x="685800" y="4343399"/>
            <a:ext cx="5486400" cy="4341813"/>
          </a:xfrm>
        </p:spPr>
        <p:txBody>
          <a:bodyPr>
            <a:normAutofit/>
          </a:bodyPr>
          <a:lstStyle/>
          <a:p>
            <a:r>
              <a:rPr lang="en-US" altLang="en-US" b="1" dirty="0"/>
              <a:t>Mini-Lecture &amp; Definitions: Connecting School and Home Language and Language Registers (8 minutes)</a:t>
            </a:r>
          </a:p>
          <a:p>
            <a:r>
              <a:rPr lang="en-US" altLang="en-US" dirty="0"/>
              <a:t>Young children use their language(s) for different social and cognitive purposes.</a:t>
            </a:r>
          </a:p>
          <a:p>
            <a:r>
              <a:rPr lang="en-US" altLang="en-US" dirty="0"/>
              <a:t>Language registers refer to different forms of the same language used with certain people or in certain situations.</a:t>
            </a:r>
          </a:p>
          <a:p>
            <a:r>
              <a:rPr lang="en-US" altLang="en-US" dirty="0"/>
              <a:t>Because of the changing demographics, children are exposed to many different languages. Children learn to use language(s) in various ways from the people they communicate within their daily activities. </a:t>
            </a:r>
          </a:p>
          <a:p>
            <a:pPr lvl="0"/>
            <a:r>
              <a:rPr lang="en-US" dirty="0"/>
              <a:t>A growing body of research concludes that multilingual learning is a strength that can significantly contribute to many skills, including children’s academic, cognitive, language, and social skills.</a:t>
            </a:r>
          </a:p>
          <a:p>
            <a:pPr lvl="0"/>
            <a:r>
              <a:rPr lang="en-US" dirty="0"/>
              <a:t>Children’s home language development also supports their English language development, as a strong foundation in one language transfers when learning another.</a:t>
            </a:r>
          </a:p>
          <a:p>
            <a:pPr lvl="0"/>
            <a:r>
              <a:rPr lang="en-US" dirty="0"/>
              <a:t>In addition, encouraging children’s home language development supports their positive cultural and linguistic identity development and strengthens ties with their families and communities</a:t>
            </a:r>
          </a:p>
          <a:p>
            <a:r>
              <a:rPr lang="en-US" altLang="en-US" dirty="0"/>
              <a:t>Source: CA PTKLF: LLD, 2024, 4</a:t>
            </a:r>
          </a:p>
          <a:p>
            <a:endParaRPr lang="en-US" altLang="en-US" dirty="0"/>
          </a:p>
        </p:txBody>
      </p:sp>
      <p:sp>
        <p:nvSpPr>
          <p:cNvPr id="4" name="Slide Image Placeholder 3">
            <a:extLst>
              <a:ext uri="{FF2B5EF4-FFF2-40B4-BE49-F238E27FC236}">
                <a16:creationId xmlns:a16="http://schemas.microsoft.com/office/drawing/2014/main" id="{3BF8D5C5-2CC6-3358-9118-9430E768CDC4}"/>
              </a:ext>
            </a:extLst>
          </p:cNvPr>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1B65BEBD-29AB-C91A-FFBE-25D392D834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ゴシック"/>
                <a:cs typeface="MS Pゴシック"/>
              </a:defRPr>
            </a:lvl1pPr>
            <a:lvl2pPr marL="742950" indent="-285750">
              <a:defRPr sz="2400">
                <a:solidFill>
                  <a:schemeClr val="tx1"/>
                </a:solidFill>
                <a:latin typeface="Times New Roman" panose="02020603050405020304" pitchFamily="18" charset="0"/>
                <a:ea typeface="MS Pゴシック"/>
                <a:cs typeface="MS Pゴシック"/>
              </a:defRPr>
            </a:lvl2pPr>
            <a:lvl3pPr marL="1143000" indent="-228600">
              <a:defRPr sz="2400">
                <a:solidFill>
                  <a:schemeClr val="tx1"/>
                </a:solidFill>
                <a:latin typeface="Times New Roman" panose="02020603050405020304" pitchFamily="18" charset="0"/>
                <a:ea typeface="MS Pゴシック"/>
                <a:cs typeface="MS Pゴシック"/>
              </a:defRPr>
            </a:lvl3pPr>
            <a:lvl4pPr marL="1600200" indent="-228600">
              <a:defRPr sz="2400">
                <a:solidFill>
                  <a:schemeClr val="tx1"/>
                </a:solidFill>
                <a:latin typeface="Times New Roman" panose="02020603050405020304" pitchFamily="18" charset="0"/>
                <a:ea typeface="MS Pゴシック"/>
                <a:cs typeface="MS Pゴシック"/>
              </a:defRPr>
            </a:lvl4pPr>
            <a:lvl5pPr marL="2057400" indent="-228600">
              <a:defRPr sz="2400">
                <a:solidFill>
                  <a:schemeClr val="tx1"/>
                </a:solidFill>
                <a:latin typeface="Times New Roman" panose="02020603050405020304" pitchFamily="18" charset="0"/>
                <a:ea typeface="MS Pゴシック"/>
                <a:cs typeface="MS Pゴシック"/>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9pPr>
          </a:lstStyle>
          <a:p>
            <a:fld id="{05362D78-4024-A548-A225-D528B6F066B3}" type="slidenum">
              <a:rPr lang="en-US" altLang="en-US" sz="900">
                <a:latin typeface="Arial" panose="020B0604020202020204" pitchFamily="34" charset="0"/>
              </a:rPr>
              <a:pPr/>
              <a:t>14</a:t>
            </a:fld>
            <a:endParaRPr lang="en-US" altLang="en-US" sz="900">
              <a:latin typeface="Arial" panose="020B0604020202020204" pitchFamily="34" charset="0"/>
            </a:endParaRPr>
          </a:p>
        </p:txBody>
      </p:sp>
      <p:sp>
        <p:nvSpPr>
          <p:cNvPr id="27650" name="Rectangle 2">
            <a:extLst>
              <a:ext uri="{FF2B5EF4-FFF2-40B4-BE49-F238E27FC236}">
                <a16:creationId xmlns:a16="http://schemas.microsoft.com/office/drawing/2014/main" id="{B7DE7E46-CA4E-8D47-8D4B-AFE43F79D083}"/>
              </a:ext>
            </a:extLst>
          </p:cNvPr>
          <p:cNvSpPr>
            <a:spLocks noGrp="1" noRot="1" noChangeAspect="1" noChangeArrowheads="1" noTextEdit="1"/>
          </p:cNvSpPr>
          <p:nvPr>
            <p:ph type="sldImg"/>
          </p:nvPr>
        </p:nvSpPr>
        <p:spPr>
          <a:ln/>
        </p:spPr>
      </p:sp>
      <p:sp>
        <p:nvSpPr>
          <p:cNvPr id="39941" name="Rectangle 3">
            <a:extLst>
              <a:ext uri="{FF2B5EF4-FFF2-40B4-BE49-F238E27FC236}">
                <a16:creationId xmlns:a16="http://schemas.microsoft.com/office/drawing/2014/main" id="{1F288AC4-77CB-D349-92D9-44445DBE6BB5}"/>
              </a:ext>
            </a:extLst>
          </p:cNvPr>
          <p:cNvSpPr>
            <a:spLocks noGrp="1" noChangeArrowheads="1"/>
          </p:cNvSpPr>
          <p:nvPr>
            <p:ph type="body" idx="1"/>
          </p:nvPr>
        </p:nvSpPr>
        <p:spPr>
          <a:ln/>
        </p:spPr>
        <p:txBody>
          <a:bodyPr/>
          <a:lstStyle/>
          <a:p>
            <a:pPr marL="0" indent="0" eaLnBrk="1" hangingPunct="1">
              <a:buFontTx/>
              <a:buNone/>
              <a:defRPr/>
            </a:pPr>
            <a:r>
              <a:rPr lang="en-US" dirty="0">
                <a:latin typeface="Arial" pitchFamily="34" charset="0"/>
              </a:rPr>
              <a:t>Examples: </a:t>
            </a:r>
          </a:p>
          <a:p>
            <a:pPr marL="171450" indent="-171450" eaLnBrk="1" hangingPunct="1">
              <a:buFont typeface="Arial" panose="020B0604020202020204" pitchFamily="34" charset="0"/>
              <a:buChar char="•"/>
              <a:defRPr/>
            </a:pPr>
            <a:r>
              <a:rPr lang="en-US" dirty="0">
                <a:latin typeface="Arial" pitchFamily="34" charset="0"/>
              </a:rPr>
              <a:t>“Once upon a time, I lived in an egg… Nobody could see me.”</a:t>
            </a:r>
          </a:p>
          <a:p>
            <a:pPr marL="171450" indent="-171450" eaLnBrk="1" hangingPunct="1">
              <a:buFont typeface="Arial" panose="020B0604020202020204" pitchFamily="34" charset="0"/>
              <a:buChar char="•"/>
              <a:defRPr/>
            </a:pPr>
            <a:r>
              <a:rPr lang="en-US" dirty="0">
                <a:latin typeface="Arial" pitchFamily="34" charset="0"/>
              </a:rPr>
              <a:t>“Pass the crackers, please.”</a:t>
            </a:r>
          </a:p>
          <a:p>
            <a:pPr marL="0" indent="0" eaLnBrk="1" hangingPunct="1">
              <a:buFontTx/>
              <a:buNone/>
              <a:defRPr/>
            </a:pPr>
            <a:r>
              <a:rPr lang="en-US" dirty="0">
                <a:latin typeface="Arial" pitchFamily="34" charset="0"/>
              </a:rPr>
              <a:t>Source: Callanan, M., Coto, P., Miranda, L., </a:t>
            </a:r>
            <a:r>
              <a:rPr lang="en-US" dirty="0" err="1">
                <a:latin typeface="Arial" pitchFamily="34" charset="0"/>
              </a:rPr>
              <a:t>Striffler</a:t>
            </a:r>
            <a:r>
              <a:rPr lang="en-US" dirty="0">
                <a:latin typeface="Arial" pitchFamily="34" charset="0"/>
              </a:rPr>
              <a:t>, A., Allen, J., Crandall, C., et al. (2001). Preschool science: Contextualizing curriculum with children's questions and family stories. In E. McIntyre, A. Rosebery &amp; N. Gonzalez (Eds.), Classroom Diversity: Connecting Curriculum to Students' Lives. (pp. 61-75). </a:t>
            </a:r>
            <a:r>
              <a:rPr lang="en-US" dirty="0" err="1">
                <a:latin typeface="Arial" pitchFamily="34" charset="0"/>
              </a:rPr>
              <a:t>Portsmoutn</a:t>
            </a:r>
            <a:r>
              <a:rPr lang="en-US" dirty="0">
                <a:latin typeface="Arial" pitchFamily="34" charset="0"/>
              </a:rPr>
              <a:t>, NH: Heinemann.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0666EEB9-A480-98F7-7232-CB8DA5B0C1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ゴシック"/>
                <a:cs typeface="MS Pゴシック"/>
              </a:defRPr>
            </a:lvl1pPr>
            <a:lvl2pPr marL="742950" indent="-285750">
              <a:defRPr sz="2400">
                <a:solidFill>
                  <a:schemeClr val="tx1"/>
                </a:solidFill>
                <a:latin typeface="Times New Roman" panose="02020603050405020304" pitchFamily="18" charset="0"/>
                <a:ea typeface="MS Pゴシック"/>
                <a:cs typeface="MS Pゴシック"/>
              </a:defRPr>
            </a:lvl2pPr>
            <a:lvl3pPr marL="1143000" indent="-228600">
              <a:defRPr sz="2400">
                <a:solidFill>
                  <a:schemeClr val="tx1"/>
                </a:solidFill>
                <a:latin typeface="Times New Roman" panose="02020603050405020304" pitchFamily="18" charset="0"/>
                <a:ea typeface="MS Pゴシック"/>
                <a:cs typeface="MS Pゴシック"/>
              </a:defRPr>
            </a:lvl3pPr>
            <a:lvl4pPr marL="1600200" indent="-228600">
              <a:defRPr sz="2400">
                <a:solidFill>
                  <a:schemeClr val="tx1"/>
                </a:solidFill>
                <a:latin typeface="Times New Roman" panose="02020603050405020304" pitchFamily="18" charset="0"/>
                <a:ea typeface="MS Pゴシック"/>
                <a:cs typeface="MS Pゴシック"/>
              </a:defRPr>
            </a:lvl4pPr>
            <a:lvl5pPr marL="2057400" indent="-228600">
              <a:defRPr sz="2400">
                <a:solidFill>
                  <a:schemeClr val="tx1"/>
                </a:solidFill>
                <a:latin typeface="Times New Roman" panose="02020603050405020304" pitchFamily="18" charset="0"/>
                <a:ea typeface="MS Pゴシック"/>
                <a:cs typeface="MS Pゴシック"/>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9pPr>
          </a:lstStyle>
          <a:p>
            <a:fld id="{6E907DAE-D03E-A846-93CC-BB3A2F97C3F1}" type="slidenum">
              <a:rPr lang="en-US" altLang="en-US" sz="900">
                <a:latin typeface="Arial" panose="020B0604020202020204" pitchFamily="34" charset="0"/>
              </a:rPr>
              <a:pPr/>
              <a:t>15</a:t>
            </a:fld>
            <a:endParaRPr lang="en-US" altLang="en-US" sz="900">
              <a:latin typeface="Arial" panose="020B0604020202020204" pitchFamily="34" charset="0"/>
            </a:endParaRPr>
          </a:p>
        </p:txBody>
      </p:sp>
      <p:sp>
        <p:nvSpPr>
          <p:cNvPr id="29698" name="Rectangle 2">
            <a:extLst>
              <a:ext uri="{FF2B5EF4-FFF2-40B4-BE49-F238E27FC236}">
                <a16:creationId xmlns:a16="http://schemas.microsoft.com/office/drawing/2014/main" id="{BFC76F7E-B1FD-5ABD-5038-6DD6EDC14FFF}"/>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C41B3AE8-37F1-A1D3-76B3-F877D54E37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a:latin typeface="Arial" panose="020B0604020202020204" pitchFamily="34" charset="0"/>
              </a:rPr>
              <a:t>Example:  </a:t>
            </a:r>
          </a:p>
          <a:p>
            <a:pPr eaLnBrk="1" hangingPunct="1">
              <a:buFontTx/>
              <a:buNone/>
            </a:pPr>
            <a:r>
              <a:rPr lang="en-US" altLang="en-US" dirty="0">
                <a:latin typeface="Arial" panose="020B0604020202020204" pitchFamily="34" charset="0"/>
              </a:rPr>
              <a:t>Child A:  You be the wolf.</a:t>
            </a:r>
          </a:p>
          <a:p>
            <a:pPr eaLnBrk="1" hangingPunct="1">
              <a:buFontTx/>
              <a:buNone/>
            </a:pPr>
            <a:r>
              <a:rPr lang="en-US" altLang="en-US" dirty="0">
                <a:latin typeface="Arial" panose="020B0604020202020204" pitchFamily="34" charset="0"/>
              </a:rPr>
              <a:t>Child B:  Okay. You put on the cape.</a:t>
            </a:r>
          </a:p>
          <a:p>
            <a:pPr eaLnBrk="1" hangingPunct="1">
              <a:buFontTx/>
              <a:buNone/>
            </a:pPr>
            <a:r>
              <a:rPr lang="en-US" altLang="en-US" dirty="0">
                <a:latin typeface="Arial" panose="020B0604020202020204" pitchFamily="34" charset="0"/>
              </a:rPr>
              <a:t>Adapted from: Ashworth &amp; Wakefield. 2004. Teaching the World’s Children: ESL for Ages Three to Seven. Ontario; Pippin Publishers. p. 57</a:t>
            </a:r>
          </a:p>
          <a:p>
            <a:pPr eaLnBrk="1" hangingPunct="1">
              <a:buFontTx/>
              <a:buNone/>
            </a:pPr>
            <a:endParaRPr lang="en-US"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BAD6204F-8637-AB2A-A461-6C0034EC9F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ゴシック"/>
                <a:cs typeface="MS Pゴシック"/>
              </a:defRPr>
            </a:lvl1pPr>
            <a:lvl2pPr marL="742950" indent="-285750">
              <a:defRPr sz="2400">
                <a:solidFill>
                  <a:schemeClr val="tx1"/>
                </a:solidFill>
                <a:latin typeface="Times New Roman" panose="02020603050405020304" pitchFamily="18" charset="0"/>
                <a:ea typeface="MS Pゴシック"/>
                <a:cs typeface="MS Pゴシック"/>
              </a:defRPr>
            </a:lvl2pPr>
            <a:lvl3pPr marL="1143000" indent="-228600">
              <a:defRPr sz="2400">
                <a:solidFill>
                  <a:schemeClr val="tx1"/>
                </a:solidFill>
                <a:latin typeface="Times New Roman" panose="02020603050405020304" pitchFamily="18" charset="0"/>
                <a:ea typeface="MS Pゴシック"/>
                <a:cs typeface="MS Pゴシック"/>
              </a:defRPr>
            </a:lvl3pPr>
            <a:lvl4pPr marL="1600200" indent="-228600">
              <a:defRPr sz="2400">
                <a:solidFill>
                  <a:schemeClr val="tx1"/>
                </a:solidFill>
                <a:latin typeface="Times New Roman" panose="02020603050405020304" pitchFamily="18" charset="0"/>
                <a:ea typeface="MS Pゴシック"/>
                <a:cs typeface="MS Pゴシック"/>
              </a:defRPr>
            </a:lvl4pPr>
            <a:lvl5pPr marL="2057400" indent="-228600">
              <a:defRPr sz="2400">
                <a:solidFill>
                  <a:schemeClr val="tx1"/>
                </a:solidFill>
                <a:latin typeface="Times New Roman" panose="02020603050405020304" pitchFamily="18" charset="0"/>
                <a:ea typeface="MS Pゴシック"/>
                <a:cs typeface="MS Pゴシック"/>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9pPr>
          </a:lstStyle>
          <a:p>
            <a:fld id="{DFB466FE-C608-534D-8AB2-8B065E1B98BC}" type="slidenum">
              <a:rPr lang="en-US" altLang="en-US" sz="900">
                <a:latin typeface="Arial" panose="020B0604020202020204" pitchFamily="34" charset="0"/>
              </a:rPr>
              <a:pPr/>
              <a:t>16</a:t>
            </a:fld>
            <a:endParaRPr lang="en-US" altLang="en-US" sz="900">
              <a:latin typeface="Arial" panose="020B0604020202020204" pitchFamily="34" charset="0"/>
            </a:endParaRPr>
          </a:p>
        </p:txBody>
      </p:sp>
      <p:sp>
        <p:nvSpPr>
          <p:cNvPr id="31746" name="Rectangle 2">
            <a:extLst>
              <a:ext uri="{FF2B5EF4-FFF2-40B4-BE49-F238E27FC236}">
                <a16:creationId xmlns:a16="http://schemas.microsoft.com/office/drawing/2014/main" id="{3CB6AAB6-B652-DFBC-14D5-AD33961B56B6}"/>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57739989-E40D-4D0D-7537-EBF51C4308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spcAft>
                <a:spcPct val="50000"/>
              </a:spcAft>
              <a:buFont typeface="Arial" panose="020B0604020202020204" pitchFamily="34" charset="0"/>
              <a:buNone/>
            </a:pPr>
            <a:r>
              <a:rPr lang="en-US" altLang="en-US" dirty="0">
                <a:latin typeface="Arial" panose="020B0604020202020204" pitchFamily="34" charset="0"/>
              </a:rPr>
              <a:t>Academic language is the</a:t>
            </a:r>
          </a:p>
          <a:p>
            <a:pPr marL="171450" indent="-171450" eaLnBrk="1" hangingPunct="1">
              <a:spcBef>
                <a:spcPct val="0"/>
              </a:spcBef>
              <a:spcAft>
                <a:spcPct val="50000"/>
              </a:spcAft>
              <a:buFont typeface="Arial" panose="020B0604020202020204" pitchFamily="34" charset="0"/>
              <a:buChar char="•"/>
            </a:pPr>
            <a:r>
              <a:rPr lang="en-US" altLang="en-US" dirty="0">
                <a:latin typeface="Arial" panose="020B0604020202020204" pitchFamily="34" charset="0"/>
              </a:rPr>
              <a:t>language of books used at school, and</a:t>
            </a:r>
          </a:p>
          <a:p>
            <a:pPr marL="171450" indent="-171450" eaLnBrk="1" hangingPunct="1">
              <a:spcBef>
                <a:spcPct val="0"/>
              </a:spcBef>
              <a:spcAft>
                <a:spcPct val="50000"/>
              </a:spcAft>
              <a:buFont typeface="Arial" panose="020B0604020202020204" pitchFamily="34" charset="0"/>
              <a:buChar char="•"/>
            </a:pPr>
            <a:r>
              <a:rPr lang="en-US" altLang="en-US" dirty="0">
                <a:latin typeface="Arial" panose="020B0604020202020204" pitchFamily="34" charset="0"/>
              </a:rPr>
              <a:t>the language of school as spoken by teachers, administrators, and many children.</a:t>
            </a:r>
          </a:p>
          <a:p>
            <a:pPr marL="0" indent="0" eaLnBrk="1" hangingPunct="1">
              <a:spcBef>
                <a:spcPct val="0"/>
              </a:spcBef>
              <a:spcAft>
                <a:spcPct val="50000"/>
              </a:spcAft>
              <a:buFontTx/>
              <a:buNone/>
            </a:pPr>
            <a:r>
              <a:rPr lang="en-US" altLang="en-US" dirty="0">
                <a:latin typeface="Arial" panose="020B0604020202020204" pitchFamily="34" charset="0"/>
              </a:rPr>
              <a:t>This will be addressed further in Chapter 5 of the PEL Resource Guide.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D7DFB64B-0346-A0B3-4923-B73C56D2E367}"/>
              </a:ext>
            </a:extLst>
          </p:cNvPr>
          <p:cNvSpPr>
            <a:spLocks noGrp="1" noRot="1" noChangeAspect="1" noChangeArrowheads="1" noTextEdit="1"/>
          </p:cNvSpPr>
          <p:nvPr>
            <p:ph type="sldImg"/>
          </p:nvPr>
        </p:nvSpPr>
        <p:spPr>
          <a:ln/>
        </p:spPr>
      </p:sp>
      <p:sp>
        <p:nvSpPr>
          <p:cNvPr id="33794" name="Rectangle 3">
            <a:extLst>
              <a:ext uri="{FF2B5EF4-FFF2-40B4-BE49-F238E27FC236}">
                <a16:creationId xmlns:a16="http://schemas.microsoft.com/office/drawing/2014/main" id="{A6EF74A5-0411-691B-BDE1-B4F937ECD0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75000"/>
              </a:spcAft>
              <a:buFontTx/>
              <a:buNone/>
            </a:pPr>
            <a:r>
              <a:rPr lang="en-US" altLang="en-US" dirty="0">
                <a:latin typeface="Arial" panose="020B0604020202020204" pitchFamily="34" charset="0"/>
              </a:rPr>
              <a:t>This activity will help participants process the concept of language registers.</a:t>
            </a:r>
          </a:p>
          <a:p>
            <a:pPr eaLnBrk="1" hangingPunct="1">
              <a:spcBef>
                <a:spcPct val="0"/>
              </a:spcBef>
              <a:spcAft>
                <a:spcPct val="75000"/>
              </a:spcAft>
              <a:buFontTx/>
              <a:buNone/>
            </a:pPr>
            <a:r>
              <a:rPr lang="en-US" altLang="en-US" dirty="0">
                <a:latin typeface="Arial" panose="020B0604020202020204" pitchFamily="34" charset="0"/>
              </a:rPr>
              <a:t>Model by doing the first example with the large group.</a:t>
            </a:r>
          </a:p>
          <a:p>
            <a:pPr eaLnBrk="1" hangingPunct="1">
              <a:spcBef>
                <a:spcPct val="0"/>
              </a:spcBef>
              <a:spcAft>
                <a:spcPct val="75000"/>
              </a:spcAft>
              <a:buFontTx/>
              <a:buNone/>
            </a:pPr>
            <a:r>
              <a:rPr lang="en-US" altLang="en-US" dirty="0">
                <a:latin typeface="Arial" panose="020B0604020202020204" pitchFamily="34" charset="0"/>
              </a:rPr>
              <a:t>Then, give tables 2 or 3 minutes to come up with two additional formal and informal language examples. Guide them to page 17 of the PEL Resource Guide, the Varieties of Language, to use as a reference if needed. </a:t>
            </a:r>
          </a:p>
          <a:p>
            <a:pPr eaLnBrk="1" hangingPunct="1">
              <a:buFontTx/>
              <a:buNone/>
            </a:pPr>
            <a:r>
              <a:rPr lang="en-US" altLang="en-US" dirty="0">
                <a:latin typeface="Arial" panose="020B0604020202020204" pitchFamily="34" charset="0"/>
              </a:rPr>
              <a:t>After the activity, point out that you will return to the concept of language registers and give more attention to social and academic English in Chapter 5.</a:t>
            </a:r>
          </a:p>
        </p:txBody>
      </p:sp>
      <p:sp>
        <p:nvSpPr>
          <p:cNvPr id="2" name="Slide Number Placeholder 1">
            <a:extLst>
              <a:ext uri="{FF2B5EF4-FFF2-40B4-BE49-F238E27FC236}">
                <a16:creationId xmlns:a16="http://schemas.microsoft.com/office/drawing/2014/main" id="{A6D93CC5-5001-77FF-F6A7-84C817CA04D6}"/>
              </a:ext>
            </a:extLst>
          </p:cNvPr>
          <p:cNvSpPr>
            <a:spLocks noGrp="1"/>
          </p:cNvSpPr>
          <p:nvPr>
            <p:ph type="sldNum" sz="quarter" idx="5"/>
          </p:nvPr>
        </p:nvSpPr>
        <p:spPr/>
        <p:txBody>
          <a:bodyPr/>
          <a:lstStyle/>
          <a:p>
            <a:fld id="{E194CC6E-227E-8C4F-853D-39760C667CBA}" type="slidenum">
              <a:rPr lang="en-US" altLang="x-none" smtClean="0"/>
              <a:pPr/>
              <a:t>17</a:t>
            </a:fld>
            <a:endParaRPr lang="en-US" altLang="x-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r>
              <a:rPr lang="en-US" b="1" dirty="0"/>
              <a:t>Facilitator Notes: </a:t>
            </a:r>
          </a:p>
          <a:p>
            <a:r>
              <a:rPr lang="en-US" dirty="0"/>
              <a:t>[The Courageous Conversation Compass was excerpted from the Creating Equitable Early Learning Environments for Young Boys of Color publication, Appendix V—copyright 2022 by the California Department of Education]</a:t>
            </a:r>
          </a:p>
          <a:p>
            <a:r>
              <a:rPr lang="en-US" dirty="0"/>
              <a:t>The Courageous Compass is a tool that helps us understand how we each process and engage with different information and how we respond to discomfort. When we experience discomfort, we pull away from the center in a particular direction. Understanding the quadrants in the compass allows you to know where you fall and where others may be coming from. </a:t>
            </a:r>
          </a:p>
          <a:p>
            <a:r>
              <a:rPr lang="en-US" dirty="0"/>
              <a:t>Outcome:</a:t>
            </a:r>
            <a:r>
              <a:rPr lang="en-US" sz="2100" dirty="0"/>
              <a:t> Participants will better understand educational inequities in early childhood. </a:t>
            </a:r>
            <a:endParaRPr lang="en-US" dirty="0"/>
          </a:p>
          <a:p>
            <a:r>
              <a:rPr lang="en-US" dirty="0"/>
              <a:t>Time: 15 minutes</a:t>
            </a:r>
          </a:p>
          <a:p>
            <a:r>
              <a:rPr lang="en-US" dirty="0"/>
              <a:t>Materials: Courageous Conversation Compass handout</a:t>
            </a:r>
          </a:p>
          <a:p>
            <a:r>
              <a:rPr lang="en-US" dirty="0"/>
              <a:t>Process:</a:t>
            </a:r>
          </a:p>
          <a:p>
            <a:pPr lvl="0"/>
            <a:r>
              <a:rPr lang="en-US" dirty="0"/>
              <a:t>Invite participants to find the Courageous Conversations handout.</a:t>
            </a:r>
          </a:p>
          <a:p>
            <a:pPr lvl="0"/>
            <a:r>
              <a:rPr lang="en-US" dirty="0"/>
              <a:t>Invite participants to read each statement on the handout. (Information from the Foundational Principles of Dual Language Learning and Development, from the multilingual toolkit)</a:t>
            </a:r>
          </a:p>
          <a:p>
            <a:pPr marL="628650" lvl="1" indent="-171450">
              <a:buFont typeface="Arial" panose="020B0604020202020204" pitchFamily="34" charset="0"/>
              <a:buChar char="•"/>
            </a:pPr>
            <a:r>
              <a:rPr lang="en-US" dirty="0"/>
              <a:t>All young children can acquire more than one language at once and achieve high proficiency in both languages.</a:t>
            </a:r>
          </a:p>
          <a:p>
            <a:pPr marL="628650" lvl="1" indent="-171450">
              <a:buFont typeface="Arial" panose="020B0604020202020204" pitchFamily="34" charset="0"/>
              <a:buChar char="•"/>
            </a:pPr>
            <a:r>
              <a:rPr lang="en-US" dirty="0"/>
              <a:t>Bilingualism is a strength associated with many academic and social benefits.</a:t>
            </a:r>
          </a:p>
          <a:p>
            <a:pPr marL="628650" lvl="1" indent="-171450">
              <a:buFont typeface="Arial" panose="020B0604020202020204" pitchFamily="34" charset="0"/>
              <a:buChar char="•"/>
            </a:pPr>
            <a:r>
              <a:rPr lang="en-US" dirty="0"/>
              <a:t>Strong partnerships with families using two-way communication are especially powerful for supporting ML children.</a:t>
            </a:r>
          </a:p>
          <a:p>
            <a:pPr marL="628650" lvl="1" indent="-171450">
              <a:buFont typeface="Arial" panose="020B0604020202020204" pitchFamily="34" charset="0"/>
              <a:buChar char="•"/>
            </a:pPr>
            <a:r>
              <a:rPr lang="en-US" dirty="0"/>
              <a:t>Multilingual children benefit from high-quality instruction in both languages that is aligned with their language skills and background.</a:t>
            </a:r>
          </a:p>
          <a:p>
            <a:pPr lvl="0"/>
            <a:r>
              <a:rPr lang="en-US" dirty="0"/>
              <a:t>Ask participants to locate themselves on the compass after reading each statement.</a:t>
            </a:r>
          </a:p>
          <a:p>
            <a:pPr lvl="0"/>
            <a:r>
              <a:rPr lang="en-US" dirty="0"/>
              <a:t>Have participants discuss the following with their tablemates:</a:t>
            </a:r>
          </a:p>
          <a:p>
            <a:pPr marL="628650" lvl="1" indent="-171450">
              <a:buFont typeface="Arial" panose="020B0604020202020204" pitchFamily="34" charset="0"/>
              <a:buChar char="•"/>
            </a:pPr>
            <a:r>
              <a:rPr lang="en-US" dirty="0"/>
              <a:t>Where did they locate themselves on the compass?</a:t>
            </a:r>
          </a:p>
          <a:p>
            <a:pPr marL="628650" lvl="1" indent="-171450">
              <a:buFont typeface="Arial" panose="020B0604020202020204" pitchFamily="34" charset="0"/>
              <a:buChar char="•"/>
            </a:pPr>
            <a:r>
              <a:rPr lang="en-US" dirty="0"/>
              <a:t>Did their position change after sharing?</a:t>
            </a:r>
          </a:p>
          <a:p>
            <a:endParaRPr lang="en-US" dirty="0"/>
          </a:p>
        </p:txBody>
      </p:sp>
      <p:sp>
        <p:nvSpPr>
          <p:cNvPr id="4" name="Slide Number Placeholder 3"/>
          <p:cNvSpPr>
            <a:spLocks noGrp="1"/>
          </p:cNvSpPr>
          <p:nvPr>
            <p:ph type="sldNum" sz="quarter" idx="5"/>
          </p:nvPr>
        </p:nvSpPr>
        <p:spPr/>
        <p:txBody>
          <a:bodyPr/>
          <a:lstStyle/>
          <a:p>
            <a:pPr lvl="0"/>
            <a:fld id="{83C2C710-482C-434F-8B1D-89C7219CACC7}" type="slidenum">
              <a:rPr lang="en-US" noProof="0" smtClean="0"/>
              <a:pPr lvl="0"/>
              <a:t>18</a:t>
            </a:fld>
            <a:endParaRPr lang="en-US" noProof="0"/>
          </a:p>
        </p:txBody>
      </p:sp>
      <p:sp>
        <p:nvSpPr>
          <p:cNvPr id="7" name="Slide Image Placeholder 6">
            <a:extLst>
              <a:ext uri="{FF2B5EF4-FFF2-40B4-BE49-F238E27FC236}">
                <a16:creationId xmlns:a16="http://schemas.microsoft.com/office/drawing/2014/main" id="{A474135D-5061-7CED-4D26-53B7D12DB4EB}"/>
              </a:ext>
            </a:extLst>
          </p:cNvPr>
          <p:cNvSpPr>
            <a:spLocks noGrp="1" noRot="1" noChangeAspect="1"/>
          </p:cNvSpPr>
          <p:nvPr>
            <p:ph type="sldImg"/>
          </p:nvPr>
        </p:nvSpPr>
        <p:spPr/>
      </p:sp>
    </p:spTree>
    <p:extLst>
      <p:ext uri="{BB962C8B-B14F-4D97-AF65-F5344CB8AC3E}">
        <p14:creationId xmlns:p14="http://schemas.microsoft.com/office/powerpoint/2010/main" val="4123907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66466ECA-49A7-21DC-AEC6-F08AC184586F}"/>
              </a:ext>
            </a:extLst>
          </p:cNvPr>
          <p:cNvSpPr>
            <a:spLocks noGrp="1" noRot="1" noChangeAspect="1" noChangeArrowheads="1" noTextEdit="1"/>
          </p:cNvSpPr>
          <p:nvPr>
            <p:ph type="sldImg"/>
          </p:nvPr>
        </p:nvSpPr>
        <p:spPr>
          <a:ln/>
        </p:spPr>
      </p:sp>
      <p:sp>
        <p:nvSpPr>
          <p:cNvPr id="35842" name="Rectangle 3">
            <a:extLst>
              <a:ext uri="{FF2B5EF4-FFF2-40B4-BE49-F238E27FC236}">
                <a16:creationId xmlns:a16="http://schemas.microsoft.com/office/drawing/2014/main" id="{5058EE4D-6C02-45E0-ADAF-2CB31E45C9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spcAft>
                <a:spcPct val="75000"/>
              </a:spcAft>
              <a:buFontTx/>
              <a:buNone/>
            </a:pPr>
            <a:r>
              <a:rPr lang="en-US" altLang="en-US" dirty="0">
                <a:latin typeface="Arial" panose="020B0604020202020204" pitchFamily="34" charset="0"/>
              </a:rPr>
              <a:t>Both children and adults use different registers to speak to specific people or situations</a:t>
            </a:r>
            <a:r>
              <a:rPr lang="en-US" altLang="en-US" dirty="0">
                <a:solidFill>
                  <a:srgbClr val="000000"/>
                </a:solidFill>
                <a:latin typeface="Arial" panose="020B0604020202020204" pitchFamily="34" charset="0"/>
              </a:rPr>
              <a:t>. The register </a:t>
            </a:r>
            <a:r>
              <a:rPr lang="en-US" altLang="en-US" dirty="0">
                <a:latin typeface="Arial" panose="020B0604020202020204" pitchFamily="34" charset="0"/>
              </a:rPr>
              <a:t>we use with friends may differ from those with family, teachers, and professionals</a:t>
            </a:r>
            <a:r>
              <a:rPr lang="en-US" altLang="en-US" dirty="0">
                <a:solidFill>
                  <a:srgbClr val="000000"/>
                </a:solidFill>
                <a:latin typeface="Arial" panose="020B0604020202020204" pitchFamily="34" charset="0"/>
              </a:rPr>
              <a:t>. All of the registers are valuable.</a:t>
            </a:r>
            <a:endParaRPr lang="en-US" altLang="en-US" dirty="0">
              <a:latin typeface="Arial" panose="020B0604020202020204" pitchFamily="34" charset="0"/>
            </a:endParaRPr>
          </a:p>
          <a:p>
            <a:pPr marL="0" indent="0" eaLnBrk="1" hangingPunct="1">
              <a:spcBef>
                <a:spcPct val="0"/>
              </a:spcBef>
              <a:spcAft>
                <a:spcPct val="75000"/>
              </a:spcAft>
              <a:buFontTx/>
              <a:buNone/>
            </a:pPr>
            <a:r>
              <a:rPr lang="en-US" altLang="en-US" dirty="0">
                <a:latin typeface="Arial" panose="020B0604020202020204" pitchFamily="34" charset="0"/>
              </a:rPr>
              <a:t>We must ensure we partner and collaborate with families to serve those people.  Move away from the deficit model and find out who children communicate and interact with.  For instance, a child might play on a sports team and interact with several different cultures and languages. Their communities might be quite diverse.</a:t>
            </a:r>
          </a:p>
        </p:txBody>
      </p:sp>
      <p:sp>
        <p:nvSpPr>
          <p:cNvPr id="2" name="Slide Number Placeholder 1">
            <a:extLst>
              <a:ext uri="{FF2B5EF4-FFF2-40B4-BE49-F238E27FC236}">
                <a16:creationId xmlns:a16="http://schemas.microsoft.com/office/drawing/2014/main" id="{0697E767-D5D0-D4B4-0997-EA0CFC383E83}"/>
              </a:ext>
            </a:extLst>
          </p:cNvPr>
          <p:cNvSpPr>
            <a:spLocks noGrp="1"/>
          </p:cNvSpPr>
          <p:nvPr>
            <p:ph type="sldNum" sz="quarter" idx="5"/>
          </p:nvPr>
        </p:nvSpPr>
        <p:spPr/>
        <p:txBody>
          <a:bodyPr/>
          <a:lstStyle/>
          <a:p>
            <a:fld id="{E194CC6E-227E-8C4F-853D-39760C667CBA}" type="slidenum">
              <a:rPr lang="en-US" altLang="x-none" smtClean="0"/>
              <a:pPr/>
              <a:t>19</a:t>
            </a:fld>
            <a:endParaRPr lang="en-US"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effectLst/>
              </a:rPr>
              <a:t>The California Department of Education (CDE) was given the authority in the 2021 Budget Bill to revise the Preschool Learning Foundations which will now be known as the </a:t>
            </a:r>
            <a:r>
              <a:rPr lang="en-US" sz="1200" b="0" i="1" dirty="0">
                <a:effectLst/>
              </a:rPr>
              <a:t>California Preschool/Transitional Kindergarten Learning Foundations </a:t>
            </a:r>
            <a:r>
              <a:rPr lang="en-US" sz="1200" b="0" dirty="0">
                <a:effectLst/>
              </a:rPr>
              <a:t>(PTKLF). </a:t>
            </a:r>
            <a:r>
              <a:rPr lang="en-US" sz="1200" dirty="0"/>
              <a:t>The California Department of Social Services (CDSS) is developing implementation materials and professional development. This partnership benefits all children regardless of funding sources.</a:t>
            </a:r>
          </a:p>
        </p:txBody>
      </p:sp>
      <p:sp>
        <p:nvSpPr>
          <p:cNvPr id="4" name="Slide Number Placeholder 3"/>
          <p:cNvSpPr>
            <a:spLocks noGrp="1"/>
          </p:cNvSpPr>
          <p:nvPr>
            <p:ph type="sldNum" sz="quarter" idx="5"/>
          </p:nvPr>
        </p:nvSpPr>
        <p:spPr/>
        <p:txBody>
          <a:bodyPr/>
          <a:lstStyle/>
          <a:p>
            <a:fld id="{E194CC6E-227E-8C4F-853D-39760C667CBA}" type="slidenum">
              <a:rPr lang="en-US" altLang="x-none" smtClean="0"/>
              <a:pPr/>
              <a:t>2</a:t>
            </a:fld>
            <a:endParaRPr lang="en-US" altLang="x-none"/>
          </a:p>
        </p:txBody>
      </p:sp>
    </p:spTree>
    <p:extLst>
      <p:ext uri="{BB962C8B-B14F-4D97-AF65-F5344CB8AC3E}">
        <p14:creationId xmlns:p14="http://schemas.microsoft.com/office/powerpoint/2010/main" val="1501052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AF14CBF-FE3E-56C1-605F-20FC5B0878EB}"/>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1615D87-37EA-708C-83D5-D7EB5531C9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buFontTx/>
              <a:buNone/>
              <a:tabLst>
                <a:tab pos="173038" algn="l"/>
              </a:tabLst>
            </a:pPr>
            <a:r>
              <a:rPr lang="en-US" altLang="en-US" b="1" i="1" dirty="0">
                <a:solidFill>
                  <a:srgbClr val="000000"/>
                </a:solidFill>
                <a:latin typeface="Arial" panose="020B0604020202020204" pitchFamily="34" charset="0"/>
              </a:rPr>
              <a:t>Who is Johnny? (5 minutes) (Optional slide, optional activity. Use as time permits)</a:t>
            </a:r>
            <a:endParaRPr lang="en-US" altLang="en-US" dirty="0">
              <a:solidFill>
                <a:srgbClr val="000000"/>
              </a:solidFill>
              <a:latin typeface="Arial" panose="020B0604020202020204" pitchFamily="34" charset="0"/>
            </a:endParaRPr>
          </a:p>
          <a:p>
            <a:pPr eaLnBrk="1" hangingPunct="1">
              <a:buFontTx/>
              <a:buNone/>
              <a:tabLst>
                <a:tab pos="173038" algn="l"/>
              </a:tabLst>
            </a:pPr>
            <a:r>
              <a:rPr lang="en-US" altLang="en-US" dirty="0">
                <a:latin typeface="Arial" panose="020B0604020202020204" pitchFamily="34" charset="0"/>
              </a:rPr>
              <a:t>Read </a:t>
            </a:r>
            <a:r>
              <a:rPr lang="en-US" altLang="en-US" i="1" dirty="0">
                <a:latin typeface="Arial" panose="020B0604020202020204" pitchFamily="34" charset="0"/>
              </a:rPr>
              <a:t>Handouts 2A.1 and 2A.2: “Who Is Johnny?”</a:t>
            </a:r>
            <a:r>
              <a:rPr lang="en-US" altLang="en-US" dirty="0">
                <a:latin typeface="Arial" panose="020B0604020202020204" pitchFamily="34" charset="0"/>
              </a:rPr>
              <a:t>  Depending on the group of participants, the facilitator may choose to read the poem in English, Spanish </a:t>
            </a:r>
            <a:r>
              <a:rPr lang="en-US" altLang="en-US" i="1" dirty="0">
                <a:latin typeface="Arial" panose="020B0604020202020204" pitchFamily="34" charset="0"/>
              </a:rPr>
              <a:t>(¿</a:t>
            </a:r>
            <a:r>
              <a:rPr lang="en-US" altLang="en-US" i="1" dirty="0" err="1">
                <a:latin typeface="Arial" panose="020B0604020202020204" pitchFamily="34" charset="0"/>
              </a:rPr>
              <a:t>Quien</a:t>
            </a:r>
            <a:r>
              <a:rPr lang="en-US" altLang="en-US" i="1" dirty="0">
                <a:latin typeface="Arial" panose="020B0604020202020204" pitchFamily="34" charset="0"/>
              </a:rPr>
              <a:t> es Johnny?</a:t>
            </a:r>
            <a:r>
              <a:rPr lang="en-US" altLang="en-US" dirty="0">
                <a:latin typeface="Arial" panose="020B0604020202020204" pitchFamily="34" charset="0"/>
              </a:rPr>
              <a:t>), or both.  Also, trainers who are comfortable translating the poem into another language are encouraged to do so. </a:t>
            </a:r>
          </a:p>
          <a:p>
            <a:pPr eaLnBrk="1" hangingPunct="1">
              <a:buFontTx/>
              <a:buNone/>
              <a:tabLst>
                <a:tab pos="173038" algn="l"/>
              </a:tabLst>
            </a:pPr>
            <a:r>
              <a:rPr lang="en-US" altLang="en-US" dirty="0">
                <a:latin typeface="Arial" panose="020B0604020202020204" pitchFamily="34" charset="0"/>
              </a:rPr>
              <a:t>Point out that the names of children and family members present important ways for making connections to children and their families. Experiences with people’s names in the titles are important for young children. The permission or license to use an ‘alternate’ name should come from the child and/or family. Also, many teachers may find the name Juan simple to pronounce, so you can point out other more challenging names, such as Eustaquio, </a:t>
            </a:r>
            <a:r>
              <a:rPr lang="en-US" altLang="en-US" dirty="0" err="1">
                <a:latin typeface="Arial" panose="020B0604020202020204" pitchFamily="34" charset="0"/>
              </a:rPr>
              <a:t>Laurenio</a:t>
            </a:r>
            <a:r>
              <a:rPr lang="en-US" altLang="en-US" dirty="0">
                <a:latin typeface="Arial" panose="020B0604020202020204" pitchFamily="34" charset="0"/>
              </a:rPr>
              <a:t>, </a:t>
            </a:r>
            <a:r>
              <a:rPr lang="en-US" altLang="en-US" dirty="0" err="1">
                <a:latin typeface="Arial" panose="020B0604020202020204" pitchFamily="34" charset="0"/>
              </a:rPr>
              <a:t>Bakalian</a:t>
            </a:r>
            <a:r>
              <a:rPr lang="en-US" altLang="en-US" dirty="0">
                <a:latin typeface="Arial" panose="020B0604020202020204" pitchFamily="34" charset="0"/>
              </a:rPr>
              <a:t> (last name), and draw examples from the participants as well.  It is very valuable for them to see their names in print, especially if they are uncommon.  Some examples are My Name is Yoon by Helen </a:t>
            </a:r>
            <a:r>
              <a:rPr lang="en-US" altLang="en-US" dirty="0" err="1">
                <a:latin typeface="Arial" panose="020B0604020202020204" pitchFamily="34" charset="0"/>
              </a:rPr>
              <a:t>Recorvitz</a:t>
            </a:r>
            <a:r>
              <a:rPr lang="en-US" altLang="en-US" dirty="0">
                <a:latin typeface="Arial" panose="020B0604020202020204" pitchFamily="34" charset="0"/>
              </a:rPr>
              <a:t> and </a:t>
            </a:r>
            <a:r>
              <a:rPr lang="en-US" altLang="en-US" i="1" dirty="0">
                <a:latin typeface="Arial" panose="020B0604020202020204" pitchFamily="34" charset="0"/>
              </a:rPr>
              <a:t>Diego</a:t>
            </a:r>
            <a:r>
              <a:rPr lang="en-US" altLang="en-US" dirty="0">
                <a:latin typeface="Arial" panose="020B0604020202020204" pitchFamily="34" charset="0"/>
              </a:rPr>
              <a:t> by Jonah Winter.</a:t>
            </a:r>
          </a:p>
          <a:p>
            <a:pPr eaLnBrk="1" hangingPunct="1">
              <a:tabLst>
                <a:tab pos="173038" algn="l"/>
              </a:tabLst>
            </a:pP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385C5340-7887-9D1A-1C9F-036E5422EC4F}"/>
              </a:ext>
            </a:extLst>
          </p:cNvPr>
          <p:cNvSpPr>
            <a:spLocks noGrp="1"/>
          </p:cNvSpPr>
          <p:nvPr>
            <p:ph type="sldNum" sz="quarter" idx="5"/>
          </p:nvPr>
        </p:nvSpPr>
        <p:spPr/>
        <p:txBody>
          <a:bodyPr/>
          <a:lstStyle/>
          <a:p>
            <a:fld id="{E194CC6E-227E-8C4F-853D-39760C667CBA}" type="slidenum">
              <a:rPr lang="en-US" altLang="x-none" smtClean="0"/>
              <a:pPr/>
              <a:t>20</a:t>
            </a:fld>
            <a:endParaRPr lang="en-US" altLang="x-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9EDCECBD-48EF-1094-7F38-5E2982B0DFA9}"/>
              </a:ext>
            </a:extLst>
          </p:cNvPr>
          <p:cNvSpPr>
            <a:spLocks noGrp="1" noRot="1" noChangeAspect="1" noChangeArrowheads="1" noTextEdit="1"/>
          </p:cNvSpPr>
          <p:nvPr>
            <p:ph type="sldImg"/>
          </p:nvPr>
        </p:nvSpPr>
        <p:spPr>
          <a:ln/>
        </p:spPr>
      </p:sp>
      <p:sp>
        <p:nvSpPr>
          <p:cNvPr id="46082" name="Rectangle 3">
            <a:extLst>
              <a:ext uri="{FF2B5EF4-FFF2-40B4-BE49-F238E27FC236}">
                <a16:creationId xmlns:a16="http://schemas.microsoft.com/office/drawing/2014/main" id="{A04BFD4B-D1C8-8BE5-1A81-A713BDA88C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a:latin typeface="Arial" panose="020B0604020202020204" pitchFamily="34" charset="0"/>
              </a:rPr>
              <a:t>There are two options for this processing activity.  Please edit the slide as needed. </a:t>
            </a:r>
          </a:p>
          <a:p>
            <a:pPr eaLnBrk="1" hangingPunct="1">
              <a:buFontTx/>
              <a:buNone/>
            </a:pPr>
            <a:r>
              <a:rPr lang="en-US" altLang="en-US" dirty="0">
                <a:latin typeface="Arial" panose="020B0604020202020204" pitchFamily="34" charset="0"/>
              </a:rPr>
              <a:t>Option 1: Ask individual tables to create a shared list (via chart or handout) of how they already implement the practices listed for Principle 1 on page 16.  </a:t>
            </a:r>
          </a:p>
          <a:p>
            <a:pPr eaLnBrk="1" hangingPunct="1">
              <a:buFontTx/>
              <a:buNone/>
            </a:pPr>
            <a:r>
              <a:rPr lang="en-US" altLang="en-US" dirty="0">
                <a:latin typeface="Arial" panose="020B0604020202020204" pitchFamily="34" charset="0"/>
              </a:rPr>
              <a:t>Option 2: Looking at the practices on page 16, guide individuals to place a checkmark next to things they already do, a question mark next to practices they want to learn more about, and a plus sign next to the things they consider current program strengths.  </a:t>
            </a:r>
          </a:p>
        </p:txBody>
      </p:sp>
      <p:sp>
        <p:nvSpPr>
          <p:cNvPr id="2" name="Slide Number Placeholder 1">
            <a:extLst>
              <a:ext uri="{FF2B5EF4-FFF2-40B4-BE49-F238E27FC236}">
                <a16:creationId xmlns:a16="http://schemas.microsoft.com/office/drawing/2014/main" id="{98DA6C63-4A7C-0A5C-4E8F-F50C8CD5F0B5}"/>
              </a:ext>
            </a:extLst>
          </p:cNvPr>
          <p:cNvSpPr>
            <a:spLocks noGrp="1"/>
          </p:cNvSpPr>
          <p:nvPr>
            <p:ph type="sldNum" sz="quarter" idx="5"/>
          </p:nvPr>
        </p:nvSpPr>
        <p:spPr/>
        <p:txBody>
          <a:bodyPr/>
          <a:lstStyle/>
          <a:p>
            <a:fld id="{E194CC6E-227E-8C4F-853D-39760C667CBA}" type="slidenum">
              <a:rPr lang="en-US" altLang="x-none" smtClean="0"/>
              <a:pPr/>
              <a:t>21</a:t>
            </a:fld>
            <a:endParaRPr lang="en-US" altLang="x-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BD280D52-E928-9C3E-A2F3-62C1C5C2137A}"/>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6301DC16-5295-2D4A-BC8B-42B12C83FC79}"/>
              </a:ext>
            </a:extLst>
          </p:cNvPr>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defRPr/>
            </a:pPr>
            <a:r>
              <a:rPr lang="en-US" dirty="0"/>
              <a:t>When the culture of the school and the culture of the family come into contact with each other, they influence and change each other…optimal learning for DLLs occurs when there is a strong, harmonious partnership between DLL families and ECE programs, which includes the consideration and incorporation of the DLL culture and language in program planning.</a:t>
            </a:r>
          </a:p>
          <a:p>
            <a:pPr marL="0" indent="0">
              <a:buFontTx/>
              <a:buNone/>
              <a:defRPr/>
            </a:pPr>
            <a:r>
              <a:rPr lang="en-US" dirty="0"/>
              <a:t>Source: Linda Halgunseth, Gisela Jia, and Oscar Barbarin, “Family Engagement in Early Childhood Programs: Serving Families of Dual Language Learners,” in </a:t>
            </a:r>
            <a:r>
              <a:rPr lang="en-US" i="1" dirty="0"/>
              <a:t>California’s Best Practices for Young Dual Language Learners: Research Overview Papers</a:t>
            </a:r>
            <a:r>
              <a:rPr lang="en-US" dirty="0"/>
              <a:t>, ed. Faye Ong and John McLean, in cooperation with Cecelia Fisher-</a:t>
            </a:r>
            <a:r>
              <a:rPr lang="en-US" dirty="0" err="1"/>
              <a:t>Dahms</a:t>
            </a:r>
            <a:r>
              <a:rPr lang="en-US" dirty="0"/>
              <a:t> (Sacramento, CA: Department of Education, 2013), 129.</a:t>
            </a:r>
          </a:p>
        </p:txBody>
      </p:sp>
      <p:sp>
        <p:nvSpPr>
          <p:cNvPr id="2" name="Slide Number Placeholder 1">
            <a:extLst>
              <a:ext uri="{FF2B5EF4-FFF2-40B4-BE49-F238E27FC236}">
                <a16:creationId xmlns:a16="http://schemas.microsoft.com/office/drawing/2014/main" id="{7A4BEF30-140D-F153-03AE-19C053F0622D}"/>
              </a:ext>
            </a:extLst>
          </p:cNvPr>
          <p:cNvSpPr>
            <a:spLocks noGrp="1"/>
          </p:cNvSpPr>
          <p:nvPr>
            <p:ph type="sldNum" sz="quarter" idx="5"/>
          </p:nvPr>
        </p:nvSpPr>
        <p:spPr/>
        <p:txBody>
          <a:bodyPr/>
          <a:lstStyle/>
          <a:p>
            <a:fld id="{E194CC6E-227E-8C4F-853D-39760C667CBA}" type="slidenum">
              <a:rPr lang="en-US" altLang="x-none" smtClean="0"/>
              <a:pPr/>
              <a:t>22</a:t>
            </a:fld>
            <a:endParaRPr lang="en-US" altLang="x-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A11B5DFC-5A7B-1076-8502-2E67D50E10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ゴシック"/>
                <a:cs typeface="MS Pゴシック"/>
              </a:defRPr>
            </a:lvl1pPr>
            <a:lvl2pPr marL="742950" indent="-285750">
              <a:defRPr sz="2400">
                <a:solidFill>
                  <a:schemeClr val="tx1"/>
                </a:solidFill>
                <a:latin typeface="Times New Roman" panose="02020603050405020304" pitchFamily="18" charset="0"/>
                <a:ea typeface="MS Pゴシック"/>
                <a:cs typeface="MS Pゴシック"/>
              </a:defRPr>
            </a:lvl2pPr>
            <a:lvl3pPr marL="1143000" indent="-228600">
              <a:defRPr sz="2400">
                <a:solidFill>
                  <a:schemeClr val="tx1"/>
                </a:solidFill>
                <a:latin typeface="Times New Roman" panose="02020603050405020304" pitchFamily="18" charset="0"/>
                <a:ea typeface="MS Pゴシック"/>
                <a:cs typeface="MS Pゴシック"/>
              </a:defRPr>
            </a:lvl3pPr>
            <a:lvl4pPr marL="1600200" indent="-228600">
              <a:defRPr sz="2400">
                <a:solidFill>
                  <a:schemeClr val="tx1"/>
                </a:solidFill>
                <a:latin typeface="Times New Roman" panose="02020603050405020304" pitchFamily="18" charset="0"/>
                <a:ea typeface="MS Pゴシック"/>
                <a:cs typeface="MS Pゴシック"/>
              </a:defRPr>
            </a:lvl4pPr>
            <a:lvl5pPr marL="2057400" indent="-228600">
              <a:defRPr sz="2400">
                <a:solidFill>
                  <a:schemeClr val="tx1"/>
                </a:solidFill>
                <a:latin typeface="Times New Roman" panose="02020603050405020304" pitchFamily="18" charset="0"/>
                <a:ea typeface="MS Pゴシック"/>
                <a:cs typeface="MS Pゴシック"/>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9pPr>
          </a:lstStyle>
          <a:p>
            <a:fld id="{7C36877A-166C-B349-BBC8-B544566F3B42}" type="slidenum">
              <a:rPr lang="en-US" altLang="en-US" sz="900">
                <a:latin typeface="Arial" panose="020B0604020202020204" pitchFamily="34" charset="0"/>
              </a:rPr>
              <a:pPr/>
              <a:t>23</a:t>
            </a:fld>
            <a:endParaRPr lang="en-US" altLang="en-US" sz="900">
              <a:latin typeface="Arial" panose="020B0604020202020204" pitchFamily="34" charset="0"/>
            </a:endParaRPr>
          </a:p>
        </p:txBody>
      </p:sp>
      <p:sp>
        <p:nvSpPr>
          <p:cNvPr id="48130" name="Rectangle 2">
            <a:extLst>
              <a:ext uri="{FF2B5EF4-FFF2-40B4-BE49-F238E27FC236}">
                <a16:creationId xmlns:a16="http://schemas.microsoft.com/office/drawing/2014/main" id="{3F6F5A0A-BEF9-E596-41D8-4252E4846CCF}"/>
              </a:ext>
            </a:extLst>
          </p:cNvPr>
          <p:cNvSpPr>
            <a:spLocks noGrp="1" noRot="1" noChangeAspect="1" noChangeArrowheads="1" noTextEdit="1"/>
          </p:cNvSpPr>
          <p:nvPr>
            <p:ph type="sldImg"/>
          </p:nvPr>
        </p:nvSpPr>
        <p:spPr>
          <a:ln/>
        </p:spPr>
      </p:sp>
      <p:sp>
        <p:nvSpPr>
          <p:cNvPr id="25605" name="Rectangle 3">
            <a:extLst>
              <a:ext uri="{FF2B5EF4-FFF2-40B4-BE49-F238E27FC236}">
                <a16:creationId xmlns:a16="http://schemas.microsoft.com/office/drawing/2014/main" id="{0BA816DD-5BE5-A243-8B18-0964A329D577}"/>
              </a:ext>
            </a:extLst>
          </p:cNvPr>
          <p:cNvSpPr>
            <a:spLocks noGrp="1" noChangeArrowheads="1"/>
          </p:cNvSpPr>
          <p:nvPr>
            <p:ph type="body" idx="1"/>
          </p:nvPr>
        </p:nvSpPr>
        <p:spPr>
          <a:ln/>
        </p:spPr>
        <p:txBody>
          <a:bodyPr/>
          <a:lstStyle/>
          <a:p>
            <a:pPr algn="l" eaLnBrk="1" hangingPunct="1">
              <a:buFontTx/>
              <a:buNone/>
              <a:defRPr/>
            </a:pPr>
            <a:r>
              <a:rPr lang="en-US" b="0" i="0" dirty="0">
                <a:solidFill>
                  <a:srgbClr val="000000"/>
                </a:solidFill>
                <a:latin typeface="Arial" pitchFamily="34" charset="0"/>
              </a:rPr>
              <a:t>Key Points (5 minutes)</a:t>
            </a:r>
          </a:p>
          <a:p>
            <a:pPr marL="0" indent="0" eaLnBrk="1" hangingPunct="1">
              <a:buFontTx/>
              <a:buNone/>
              <a:defRPr/>
            </a:pPr>
            <a:r>
              <a:rPr lang="en-US" dirty="0">
                <a:latin typeface="Arial" pitchFamily="34" charset="0"/>
              </a:rPr>
              <a:t>Briefly review the key points addressed in this presentation.</a:t>
            </a:r>
          </a:p>
          <a:p>
            <a:pPr marL="171450" indent="-171450" eaLnBrk="1" hangingPunct="1">
              <a:buFont typeface="Arial" panose="020B0604020202020204" pitchFamily="34" charset="0"/>
              <a:buChar char="•"/>
              <a:defRPr/>
            </a:pPr>
            <a:r>
              <a:rPr lang="en-US" dirty="0">
                <a:latin typeface="Arial" pitchFamily="34" charset="0"/>
              </a:rPr>
              <a:t>Demographic trends impact practices at the preschool level.</a:t>
            </a:r>
          </a:p>
          <a:p>
            <a:pPr marL="171450" indent="-171450" eaLnBrk="1" hangingPunct="1">
              <a:buFont typeface="Arial" panose="020B0604020202020204" pitchFamily="34" charset="0"/>
              <a:buChar char="•"/>
              <a:defRPr/>
            </a:pPr>
            <a:r>
              <a:rPr lang="en-US" dirty="0">
                <a:latin typeface="Arial" pitchFamily="34" charset="0"/>
              </a:rPr>
              <a:t>Teachers should be sensitive to the diversity of the immigration experience.</a:t>
            </a:r>
          </a:p>
          <a:p>
            <a:pPr marL="0" indent="0" eaLnBrk="1" hangingPunct="1">
              <a:buFontTx/>
              <a:buNone/>
              <a:defRPr/>
            </a:pPr>
            <a:endParaRPr lang="en-US" dirty="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C3879F8D-0405-825F-4175-16E73D8FB97F}"/>
              </a:ext>
            </a:extLst>
          </p:cNvPr>
          <p:cNvSpPr>
            <a:spLocks noGrp="1" noChangeArrowheads="1"/>
          </p:cNvSpPr>
          <p:nvPr>
            <p:ph type="body" idx="1"/>
          </p:nvPr>
        </p:nvSpPr>
        <p:spPr/>
        <p:txBody>
          <a:bodyPr/>
          <a:lstStyle/>
          <a:p>
            <a:pPr marL="171450" indent="-171450">
              <a:buFont typeface="Arial" panose="020B0604020202020204" pitchFamily="34" charset="0"/>
              <a:buChar char="•"/>
            </a:pPr>
            <a:r>
              <a:rPr lang="en-US" altLang="en-US" dirty="0"/>
              <a:t>Families are valued contributors to their child’s education.</a:t>
            </a:r>
          </a:p>
          <a:p>
            <a:pPr marL="171450" indent="-171450">
              <a:buFont typeface="Arial" panose="020B0604020202020204" pitchFamily="34" charset="0"/>
              <a:buChar char="•"/>
            </a:pPr>
            <a:r>
              <a:rPr lang="en-US" altLang="en-US" dirty="0"/>
              <a:t>Teachers should recognize and respect families’ language beliefs and practices.</a:t>
            </a:r>
          </a:p>
          <a:p>
            <a:endParaRPr lang="en-US" altLang="en-US" dirty="0"/>
          </a:p>
        </p:txBody>
      </p:sp>
      <p:sp>
        <p:nvSpPr>
          <p:cNvPr id="2" name="Slide Number Placeholder 1">
            <a:extLst>
              <a:ext uri="{FF2B5EF4-FFF2-40B4-BE49-F238E27FC236}">
                <a16:creationId xmlns:a16="http://schemas.microsoft.com/office/drawing/2014/main" id="{8A287A7E-97CB-C968-533D-550F987D0697}"/>
              </a:ext>
            </a:extLst>
          </p:cNvPr>
          <p:cNvSpPr>
            <a:spLocks noGrp="1"/>
          </p:cNvSpPr>
          <p:nvPr>
            <p:ph type="sldNum" sz="quarter" idx="5"/>
          </p:nvPr>
        </p:nvSpPr>
        <p:spPr/>
        <p:txBody>
          <a:bodyPr/>
          <a:lstStyle/>
          <a:p>
            <a:fld id="{E194CC6E-227E-8C4F-853D-39760C667CBA}" type="slidenum">
              <a:rPr lang="en-US" altLang="x-none" smtClean="0"/>
              <a:pPr/>
              <a:t>24</a:t>
            </a:fld>
            <a:endParaRPr lang="en-US" altLang="x-none"/>
          </a:p>
        </p:txBody>
      </p:sp>
      <p:sp>
        <p:nvSpPr>
          <p:cNvPr id="5" name="Slide Image Placeholder 4">
            <a:extLst>
              <a:ext uri="{FF2B5EF4-FFF2-40B4-BE49-F238E27FC236}">
                <a16:creationId xmlns:a16="http://schemas.microsoft.com/office/drawing/2014/main" id="{4094FF96-F4D1-C8FF-A8FD-B2C77560C6F7}"/>
              </a:ext>
            </a:extLst>
          </p:cNvPr>
          <p:cNvSpPr>
            <a:spLocks noGrp="1" noRot="1" noChangeAspect="1"/>
          </p:cNvSpPr>
          <p:nvPr>
            <p:ph type="sldImg"/>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6D83D098-4EE3-19D2-C570-9EA9A7AF9D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ゴシック"/>
                <a:cs typeface="MS Pゴシック"/>
              </a:defRPr>
            </a:lvl1pPr>
            <a:lvl2pPr marL="742950" indent="-285750">
              <a:defRPr sz="2400">
                <a:solidFill>
                  <a:schemeClr val="tx1"/>
                </a:solidFill>
                <a:latin typeface="Times New Roman" panose="02020603050405020304" pitchFamily="18" charset="0"/>
                <a:ea typeface="MS Pゴシック"/>
                <a:cs typeface="MS Pゴシック"/>
              </a:defRPr>
            </a:lvl2pPr>
            <a:lvl3pPr marL="1143000" indent="-228600">
              <a:defRPr sz="2400">
                <a:solidFill>
                  <a:schemeClr val="tx1"/>
                </a:solidFill>
                <a:latin typeface="Times New Roman" panose="02020603050405020304" pitchFamily="18" charset="0"/>
                <a:ea typeface="MS Pゴシック"/>
                <a:cs typeface="MS Pゴシック"/>
              </a:defRPr>
            </a:lvl3pPr>
            <a:lvl4pPr marL="1600200" indent="-228600">
              <a:defRPr sz="2400">
                <a:solidFill>
                  <a:schemeClr val="tx1"/>
                </a:solidFill>
                <a:latin typeface="Times New Roman" panose="02020603050405020304" pitchFamily="18" charset="0"/>
                <a:ea typeface="MS Pゴシック"/>
                <a:cs typeface="MS Pゴシック"/>
              </a:defRPr>
            </a:lvl4pPr>
            <a:lvl5pPr marL="2057400" indent="-228600">
              <a:defRPr sz="2400">
                <a:solidFill>
                  <a:schemeClr val="tx1"/>
                </a:solidFill>
                <a:latin typeface="Times New Roman" panose="02020603050405020304" pitchFamily="18" charset="0"/>
                <a:ea typeface="MS Pゴシック"/>
                <a:cs typeface="MS Pゴシック"/>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9pPr>
          </a:lstStyle>
          <a:p>
            <a:fld id="{4B72846F-EA4D-4B48-B3EE-BE0FA664B82D}" type="slidenum">
              <a:rPr lang="en-US" altLang="en-US" sz="900">
                <a:latin typeface="Arial" panose="020B0604020202020204" pitchFamily="34" charset="0"/>
              </a:rPr>
              <a:pPr/>
              <a:t>25</a:t>
            </a:fld>
            <a:endParaRPr lang="en-US" altLang="en-US" sz="900">
              <a:latin typeface="Arial" panose="020B0604020202020204" pitchFamily="34" charset="0"/>
            </a:endParaRPr>
          </a:p>
        </p:txBody>
      </p:sp>
      <p:sp>
        <p:nvSpPr>
          <p:cNvPr id="52226" name="Rectangle 2">
            <a:extLst>
              <a:ext uri="{FF2B5EF4-FFF2-40B4-BE49-F238E27FC236}">
                <a16:creationId xmlns:a16="http://schemas.microsoft.com/office/drawing/2014/main" id="{058AC02F-338E-3B76-D515-A6B82538774A}"/>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A17A796A-F26B-C1DE-3AED-27C769C377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t>Children’s language-rich environments might include the home language (formal and informal registers) and English.</a:t>
            </a:r>
          </a:p>
          <a:p>
            <a:pPr eaLnBrk="1" hangingPunct="1"/>
            <a:endParaRPr lang="en-US" altLang="en-US" dirty="0">
              <a:latin typeface="Times"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A7A3B065-629C-A816-4DC3-824C71B2A5EB}"/>
              </a:ext>
            </a:extLst>
          </p:cNvPr>
          <p:cNvSpPr>
            <a:spLocks noGrp="1" noChangeArrowheads="1"/>
          </p:cNvSpPr>
          <p:nvPr>
            <p:ph type="sldNum" sz="quarter" idx="5"/>
          </p:nvPr>
        </p:nvSpPr>
        <p:spPr/>
        <p:txBody>
          <a:bodyPr/>
          <a:lstStyle>
            <a:lvl1pPr>
              <a:defRPr sz="2400">
                <a:solidFill>
                  <a:schemeClr val="tx1"/>
                </a:solidFill>
                <a:latin typeface="Times New Roman" panose="02020603050405020304" pitchFamily="18" charset="0"/>
                <a:ea typeface="MS Pゴシック"/>
                <a:cs typeface="MS Pゴシック"/>
              </a:defRPr>
            </a:lvl1pPr>
            <a:lvl2pPr marL="742950" indent="-285750">
              <a:defRPr sz="2400">
                <a:solidFill>
                  <a:schemeClr val="tx1"/>
                </a:solidFill>
                <a:latin typeface="Times New Roman" panose="02020603050405020304" pitchFamily="18" charset="0"/>
                <a:ea typeface="MS Pゴシック"/>
                <a:cs typeface="MS Pゴシック"/>
              </a:defRPr>
            </a:lvl2pPr>
            <a:lvl3pPr marL="1143000" indent="-228600">
              <a:defRPr sz="2400">
                <a:solidFill>
                  <a:schemeClr val="tx1"/>
                </a:solidFill>
                <a:latin typeface="Times New Roman" panose="02020603050405020304" pitchFamily="18" charset="0"/>
                <a:ea typeface="MS Pゴシック"/>
                <a:cs typeface="MS Pゴシック"/>
              </a:defRPr>
            </a:lvl3pPr>
            <a:lvl4pPr marL="1600200" indent="-228600">
              <a:defRPr sz="2400">
                <a:solidFill>
                  <a:schemeClr val="tx1"/>
                </a:solidFill>
                <a:latin typeface="Times New Roman" panose="02020603050405020304" pitchFamily="18" charset="0"/>
                <a:ea typeface="MS Pゴシック"/>
                <a:cs typeface="MS Pゴシック"/>
              </a:defRPr>
            </a:lvl4pPr>
            <a:lvl5pPr marL="2057400" indent="-228600">
              <a:defRPr sz="2400">
                <a:solidFill>
                  <a:schemeClr val="tx1"/>
                </a:solidFill>
                <a:latin typeface="Times New Roman" panose="02020603050405020304" pitchFamily="18" charset="0"/>
                <a:ea typeface="MS Pゴシック"/>
                <a:cs typeface="MS Pゴシック"/>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9pPr>
          </a:lstStyle>
          <a:p>
            <a:fld id="{16F36C50-075B-644B-9282-826CBAC727B5}" type="slidenum">
              <a:rPr lang="en-US" altLang="en-US"/>
              <a:pPr/>
              <a:t>26</a:t>
            </a:fld>
            <a:endParaRPr lang="en-US" altLang="en-US"/>
          </a:p>
        </p:txBody>
      </p:sp>
      <p:sp>
        <p:nvSpPr>
          <p:cNvPr id="54275" name="Rectangle 3">
            <a:extLst>
              <a:ext uri="{FF2B5EF4-FFF2-40B4-BE49-F238E27FC236}">
                <a16:creationId xmlns:a16="http://schemas.microsoft.com/office/drawing/2014/main" id="{DADE1241-3417-282E-197F-D4EC28BB9513}"/>
              </a:ext>
            </a:extLst>
          </p:cNvPr>
          <p:cNvSpPr>
            <a:spLocks noGrp="1" noChangeArrowheads="1"/>
          </p:cNvSpPr>
          <p:nvPr>
            <p:ph type="body" idx="1"/>
          </p:nvPr>
        </p:nvSpPr>
        <p:spPr/>
        <p:txBody>
          <a:bodyPr/>
          <a:lstStyle/>
          <a:p>
            <a:r>
              <a:rPr lang="en-US" altLang="en-US" dirty="0"/>
              <a:t>Turn to page 18 in the PEL Resource Guide and take the time to answer question 4 on the Reflection handout:</a:t>
            </a:r>
          </a:p>
          <a:p>
            <a:r>
              <a:rPr lang="en-US" altLang="en-US" i="1" dirty="0"/>
              <a:t>How do I show the children and their families that I value their home language?</a:t>
            </a:r>
          </a:p>
        </p:txBody>
      </p:sp>
      <p:sp>
        <p:nvSpPr>
          <p:cNvPr id="4" name="Slide Image Placeholder 3">
            <a:extLst>
              <a:ext uri="{FF2B5EF4-FFF2-40B4-BE49-F238E27FC236}">
                <a16:creationId xmlns:a16="http://schemas.microsoft.com/office/drawing/2014/main" id="{A9A23B64-A464-D12B-CD7A-B417E5C7A30A}"/>
              </a:ext>
            </a:extLst>
          </p:cNvPr>
          <p:cNvSpPr>
            <a:spLocks noGrp="1" noRot="1" noChangeAspect="1"/>
          </p:cNvSpPr>
          <p:nvPr>
            <p:ph type="sldImg"/>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28522-544B-A583-A9B0-D1062CE120C9}"/>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126597AE-C816-1050-927A-2A078684AE38}"/>
              </a:ext>
            </a:extLst>
          </p:cNvPr>
          <p:cNvSpPr>
            <a:spLocks noGrp="1"/>
          </p:cNvSpPr>
          <p:nvPr>
            <p:ph type="body" idx="1"/>
          </p:nvPr>
        </p:nvSpPr>
        <p:spPr/>
        <p:txBody>
          <a:bodyPr/>
          <a:lstStyle/>
          <a:p>
            <a:r>
              <a:rPr lang="en-US" b="1" dirty="0"/>
              <a:t>Facilitator Notes: </a:t>
            </a:r>
          </a:p>
          <a:p>
            <a:r>
              <a:rPr lang="en-US" dirty="0"/>
              <a:t>Thank you!</a:t>
            </a:r>
          </a:p>
        </p:txBody>
      </p:sp>
      <p:sp>
        <p:nvSpPr>
          <p:cNvPr id="4" name="Slide Number Placeholder 3">
            <a:extLst>
              <a:ext uri="{FF2B5EF4-FFF2-40B4-BE49-F238E27FC236}">
                <a16:creationId xmlns:a16="http://schemas.microsoft.com/office/drawing/2014/main" id="{781680CC-B6F9-8771-C97E-A3127CFA7224}"/>
              </a:ext>
            </a:extLst>
          </p:cNvPr>
          <p:cNvSpPr>
            <a:spLocks noGrp="1"/>
          </p:cNvSpPr>
          <p:nvPr>
            <p:ph type="sldNum" sz="quarter" idx="5"/>
          </p:nvPr>
        </p:nvSpPr>
        <p:spPr/>
        <p:txBody>
          <a:bodyPr/>
          <a:lstStyle/>
          <a:p>
            <a:fld id="{CC671E4B-650C-1E4B-8010-D1B46ED7F77C}" type="slidenum">
              <a:rPr lang="en-US" smtClean="0"/>
              <a:pPr/>
              <a:t>27</a:t>
            </a:fld>
            <a:endParaRPr lang="en-US"/>
          </a:p>
        </p:txBody>
      </p:sp>
      <p:sp>
        <p:nvSpPr>
          <p:cNvPr id="7" name="Slide Image Placeholder 6">
            <a:extLst>
              <a:ext uri="{FF2B5EF4-FFF2-40B4-BE49-F238E27FC236}">
                <a16:creationId xmlns:a16="http://schemas.microsoft.com/office/drawing/2014/main" id="{CF6CB512-4627-3F04-01E9-6122E1B8A209}"/>
              </a:ext>
            </a:extLst>
          </p:cNvPr>
          <p:cNvSpPr>
            <a:spLocks noGrp="1" noRot="1" noChangeAspect="1"/>
          </p:cNvSpPr>
          <p:nvPr>
            <p:ph type="sldImg"/>
          </p:nvPr>
        </p:nvSpPr>
        <p:spPr/>
      </p:sp>
    </p:spTree>
    <p:extLst>
      <p:ext uri="{BB962C8B-B14F-4D97-AF65-F5344CB8AC3E}">
        <p14:creationId xmlns:p14="http://schemas.microsoft.com/office/powerpoint/2010/main" val="1566711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dirty="0"/>
              <a:t>This is an introduction slide to be filled in by the presenter. </a:t>
            </a:r>
          </a:p>
        </p:txBody>
      </p:sp>
      <p:sp>
        <p:nvSpPr>
          <p:cNvPr id="4" name="Slide Number Placeholder 3"/>
          <p:cNvSpPr>
            <a:spLocks noGrp="1"/>
          </p:cNvSpPr>
          <p:nvPr>
            <p:ph type="sldNum" sz="quarter" idx="5"/>
          </p:nvPr>
        </p:nvSpPr>
        <p:spPr/>
        <p:txBody>
          <a:bodyPr/>
          <a:lstStyle/>
          <a:p>
            <a:fld id="{E194CC6E-227E-8C4F-853D-39760C667CBA}" type="slidenum">
              <a:rPr lang="en-US" altLang="x-none" smtClean="0"/>
              <a:pPr/>
              <a:t>28</a:t>
            </a:fld>
            <a:endParaRPr lang="en-US" altLang="x-none"/>
          </a:p>
        </p:txBody>
      </p:sp>
    </p:spTree>
    <p:extLst>
      <p:ext uri="{BB962C8B-B14F-4D97-AF65-F5344CB8AC3E}">
        <p14:creationId xmlns:p14="http://schemas.microsoft.com/office/powerpoint/2010/main" val="398060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21F56-CFBE-B3BC-318A-0230D08E8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C8236-5801-DEC1-CE42-ED79B3458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D51EE7-2C68-FF07-91CA-3B992E9A100E}"/>
              </a:ext>
            </a:extLst>
          </p:cNvPr>
          <p:cNvSpPr>
            <a:spLocks noGrp="1"/>
          </p:cNvSpPr>
          <p:nvPr>
            <p:ph type="body" idx="1"/>
          </p:nvPr>
        </p:nvSpPr>
        <p:spPr/>
        <p:txBody>
          <a:bodyPr>
            <a:normAutofit/>
          </a:bodyPr>
          <a:lstStyle/>
          <a:p>
            <a:pPr marL="0" marR="0" lvl="0" indent="0" algn="l" defTabSz="457200" rtl="0" eaLnBrk="0" fontAlgn="base" latinLnBrk="0" hangingPunct="0">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Facilitator Notes: </a:t>
            </a:r>
          </a:p>
          <a:p>
            <a:pPr marL="0" marR="0" lvl="0" indent="0" algn="l" defTabSz="4572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Welcome! This Preschool English Learners: Principles and Practices to Promote Language, Literacy, and Learning—A Resource Guide, Second Edition (PEL Resource Guide) training was developed by </a:t>
            </a:r>
            <a:r>
              <a:rPr kumimoji="0" lang="en-US" sz="1200" b="0"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WestEd</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with funding from the California Department of Social Services (CDSS) Child Care and Development Division (CCDD). </a:t>
            </a:r>
          </a:p>
          <a:p>
            <a:pPr marL="0" marR="0" lvl="0" indent="0" algn="l" defTabSz="4572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The California Department of Education developed the PEL Resource Guide—copyright 2009.</a:t>
            </a:r>
          </a:p>
          <a:p>
            <a:pPr marL="0" marR="0" lvl="0" indent="0" algn="l" defTabSz="4572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This </a:t>
            </a:r>
            <a:r>
              <a:rPr kumimoji="0" 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t>training explores Chapter 2: Preschool English Learners, Their Families, </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and Their Communities.</a:t>
            </a:r>
          </a:p>
        </p:txBody>
      </p:sp>
      <p:sp>
        <p:nvSpPr>
          <p:cNvPr id="4" name="Slide Number Placeholder 3">
            <a:extLst>
              <a:ext uri="{FF2B5EF4-FFF2-40B4-BE49-F238E27FC236}">
                <a16:creationId xmlns:a16="http://schemas.microsoft.com/office/drawing/2014/main" id="{0CF951F3-0BDC-52A0-E4BD-D142B03E7350}"/>
              </a:ext>
            </a:extLst>
          </p:cNvPr>
          <p:cNvSpPr>
            <a:spLocks noGrp="1"/>
          </p:cNvSpPr>
          <p:nvPr>
            <p:ph type="sldNum" sz="quarter" idx="5"/>
          </p:nvPr>
        </p:nvSpPr>
        <p:spPr/>
        <p:txBody>
          <a:bodyPr/>
          <a:lstStyle/>
          <a:p>
            <a:fld id="{E194CC6E-227E-8C4F-853D-39760C667CBA}" type="slidenum">
              <a:rPr lang="en-US" altLang="x-none" smtClean="0"/>
              <a:pPr/>
              <a:t>3</a:t>
            </a:fld>
            <a:endParaRPr lang="en-US" altLang="x-none"/>
          </a:p>
        </p:txBody>
      </p:sp>
    </p:spTree>
    <p:extLst>
      <p:ext uri="{BB962C8B-B14F-4D97-AF65-F5344CB8AC3E}">
        <p14:creationId xmlns:p14="http://schemas.microsoft.com/office/powerpoint/2010/main" val="21770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0" dirty="0"/>
              <a:t>Ask participants to share with the large group a word or words that resonate with them. </a:t>
            </a:r>
          </a:p>
          <a:p>
            <a:pPr marL="0" indent="0">
              <a:buNone/>
            </a:pPr>
            <a:r>
              <a:rPr lang="en-US" sz="1200" i="1" dirty="0"/>
              <a:t> </a:t>
            </a:r>
          </a:p>
          <a:p>
            <a:pPr marL="0" indent="0">
              <a:buNone/>
            </a:pPr>
            <a:r>
              <a:rPr lang="en-US" sz="1200" i="1" dirty="0"/>
              <a:t>“Being exposed to two or more languages at a young age is a gift. It is a gift because children who are able to learn through two or more languages benefit cognitively, socially, and emotionally.” “Exposure to more than one language should be celebrated as a growth opportunity that offers many learning and social advantages. Children who are developing bilingual abilities are developing unique strengths that will add to the cultural and linguistic resources of California.”</a:t>
            </a:r>
          </a:p>
          <a:p>
            <a:pPr marL="0" indent="0">
              <a:buNone/>
            </a:pPr>
            <a:r>
              <a:rPr lang="en-US" sz="1200" dirty="0"/>
              <a:t>Source: CDE, California Preschool Curriculum Framework, Volume 1, 2010, 224</a:t>
            </a:r>
          </a:p>
          <a:p>
            <a:endParaRPr lang="en-US" dirty="0"/>
          </a:p>
        </p:txBody>
      </p:sp>
      <p:sp>
        <p:nvSpPr>
          <p:cNvPr id="4" name="Slide Number Placeholder 3"/>
          <p:cNvSpPr>
            <a:spLocks noGrp="1"/>
          </p:cNvSpPr>
          <p:nvPr>
            <p:ph type="sldNum" sz="quarter" idx="5"/>
          </p:nvPr>
        </p:nvSpPr>
        <p:spPr/>
        <p:txBody>
          <a:bodyPr/>
          <a:lstStyle/>
          <a:p>
            <a:fld id="{442DCFEB-7EA7-7B43-A5BF-418E8D33CF72}" type="slidenum">
              <a:rPr lang="en-US" smtClean="0"/>
              <a:t>4</a:t>
            </a:fld>
            <a:endParaRPr lang="en-US"/>
          </a:p>
        </p:txBody>
      </p:sp>
    </p:spTree>
    <p:extLst>
      <p:ext uri="{BB962C8B-B14F-4D97-AF65-F5344CB8AC3E}">
        <p14:creationId xmlns:p14="http://schemas.microsoft.com/office/powerpoint/2010/main" val="372912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5D0DCEE6-1F17-FD6A-E07F-75252D83AE75}"/>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B38EE841-024B-9B66-CB80-B1ACA0F7EF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dirty="0">
                <a:latin typeface="Arial" panose="020B0604020202020204" pitchFamily="34" charset="0"/>
              </a:rPr>
              <a:t>This training aims to deliver the following outcomes:</a:t>
            </a:r>
          </a:p>
          <a:p>
            <a:pPr marL="171450" indent="-171450">
              <a:buFont typeface="Arial" panose="020B0604020202020204" pitchFamily="34" charset="0"/>
              <a:buChar char="•"/>
            </a:pPr>
            <a:r>
              <a:rPr lang="en-US" altLang="en-US" dirty="0"/>
              <a:t>Become familiar with English learner demographics and the impact on early childhood education</a:t>
            </a:r>
          </a:p>
          <a:p>
            <a:pPr marL="171450" indent="-171450">
              <a:buFont typeface="Arial" panose="020B0604020202020204" pitchFamily="34" charset="0"/>
              <a:buChar char="•"/>
            </a:pPr>
            <a:r>
              <a:rPr lang="en-US" altLang="en-US" dirty="0"/>
              <a:t>Heighten awareness of the immigrant experience</a:t>
            </a:r>
          </a:p>
          <a:p>
            <a:pPr marL="171450" indent="-171450">
              <a:buFont typeface="Arial" panose="020B0604020202020204" pitchFamily="34" charset="0"/>
              <a:buChar char="•"/>
            </a:pPr>
            <a:r>
              <a:rPr lang="en-US" altLang="en-US" dirty="0"/>
              <a:t>Become familiar with “language registers”</a:t>
            </a:r>
          </a:p>
          <a:p>
            <a:pPr marL="171450" indent="-171450">
              <a:buFont typeface="Arial" panose="020B0604020202020204" pitchFamily="34" charset="0"/>
              <a:buChar char="•"/>
            </a:pPr>
            <a:r>
              <a:rPr lang="en-US" altLang="en-US" dirty="0"/>
              <a:t>Begin to think about ways to connect home and school languages</a:t>
            </a:r>
          </a:p>
        </p:txBody>
      </p:sp>
      <p:sp>
        <p:nvSpPr>
          <p:cNvPr id="2" name="Slide Number Placeholder 1">
            <a:extLst>
              <a:ext uri="{FF2B5EF4-FFF2-40B4-BE49-F238E27FC236}">
                <a16:creationId xmlns:a16="http://schemas.microsoft.com/office/drawing/2014/main" id="{F4475095-E93F-B34F-97FE-7249EBB9538A}"/>
              </a:ext>
            </a:extLst>
          </p:cNvPr>
          <p:cNvSpPr>
            <a:spLocks noGrp="1"/>
          </p:cNvSpPr>
          <p:nvPr>
            <p:ph type="sldNum" sz="quarter" idx="5"/>
          </p:nvPr>
        </p:nvSpPr>
        <p:spPr/>
        <p:txBody>
          <a:bodyPr/>
          <a:lstStyle/>
          <a:p>
            <a:fld id="{E194CC6E-227E-8C4F-853D-39760C667CBA}" type="slidenum">
              <a:rPr lang="en-US" altLang="x-none" smtClean="0"/>
              <a:pPr/>
              <a:t>5</a:t>
            </a:fld>
            <a:endParaRPr lang="en-US"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Preschool English Learner (PEL) Resource Guide focuses on children as English learners. We are taking a new approach, thinking about the child and all the linguistic capacities they bring to the early childhood setting. </a:t>
            </a:r>
            <a:r>
              <a:rPr lang="en-US" sz="1200" dirty="0">
                <a:effectLst/>
                <a:latin typeface="Arial" panose="020B0604020202020204" pitchFamily="34" charset="0"/>
                <a:cs typeface="Arial" panose="020B0604020202020204" pitchFamily="34" charset="0"/>
              </a:rPr>
              <a:t>A multilingual learner is a child learning two or more languages at the same time or a child who is learning English while continuing to develop their home language. The term “multilingual learner” can overlap or be inclusive of other frequently used terms, such as English learner (EL) or dual language learner (DLL).</a:t>
            </a:r>
          </a:p>
          <a:p>
            <a:endParaRPr lang="en-US" dirty="0"/>
          </a:p>
        </p:txBody>
      </p:sp>
      <p:sp>
        <p:nvSpPr>
          <p:cNvPr id="4" name="Slide Number Placeholder 3"/>
          <p:cNvSpPr>
            <a:spLocks noGrp="1"/>
          </p:cNvSpPr>
          <p:nvPr>
            <p:ph type="sldNum" sz="quarter" idx="5"/>
          </p:nvPr>
        </p:nvSpPr>
        <p:spPr/>
        <p:txBody>
          <a:bodyPr/>
          <a:lstStyle/>
          <a:p>
            <a:fld id="{E194CC6E-227E-8C4F-853D-39760C667CBA}" type="slidenum">
              <a:rPr lang="en-US" altLang="x-none" smtClean="0"/>
              <a:pPr/>
              <a:t>6</a:t>
            </a:fld>
            <a:endParaRPr lang="en-US" altLang="x-none"/>
          </a:p>
        </p:txBody>
      </p:sp>
    </p:spTree>
    <p:extLst>
      <p:ext uri="{BB962C8B-B14F-4D97-AF65-F5344CB8AC3E}">
        <p14:creationId xmlns:p14="http://schemas.microsoft.com/office/powerpoint/2010/main" val="8014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ts val="432"/>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Helvetica" pitchFamily="2" charset="0"/>
                <a:ea typeface="ＭＳ Ｐゴシック" pitchFamily="34" charset="-128"/>
                <a:cs typeface="Arial" pitchFamily="34" charset="0"/>
              </a:rPr>
              <a:t>“California has an extraordinarily diverse population of children. Among the 2.5 million children from birth to age five living in California in 2022, 51 percent were Hispanic, 23 percent were White, 12 percent were Asian, 5 percent were Black, and 0.2 percent were Native American/American Indian. In addition, nearly 60 percent of children aged birth to five speak a language other than English at home, and nearly 94,000 children aged birth to five were identified with a disability in 2021–22.”</a:t>
            </a:r>
          </a:p>
          <a:p>
            <a:pPr marL="0" marR="0" lvl="0" indent="0" algn="l" defTabSz="457200" rtl="0" eaLnBrk="0" fontAlgn="base" latinLnBrk="0" hangingPunct="0">
              <a:lnSpc>
                <a:spcPct val="100000"/>
              </a:lnSpc>
              <a:spcBef>
                <a:spcPts val="432"/>
              </a:spcBef>
              <a:spcAft>
                <a:spcPts val="0"/>
              </a:spcAft>
              <a:buClrTx/>
              <a:buSzTx/>
              <a:buFontTx/>
              <a:buNone/>
              <a:tabLst/>
              <a:defRPr/>
            </a:pPr>
            <a:r>
              <a:rPr lang="en-US" sz="1200" dirty="0">
                <a:solidFill>
                  <a:srgbClr val="000000"/>
                </a:solidFill>
              </a:rPr>
              <a:t>Source: California Preschool/Transitional Kindergarten Learning Foundations (PTKLF) Introduction</a:t>
            </a:r>
            <a:r>
              <a:rPr lang="en-US" sz="1200">
                <a:solidFill>
                  <a:srgbClr val="000000"/>
                </a:solidFill>
              </a:rPr>
              <a:t>, 2024, 13</a:t>
            </a:r>
            <a:endParaRPr kumimoji="0" lang="en-US" sz="1200" b="0" i="0" u="none" strike="noStrike" kern="1200" cap="none" spc="0" normalizeH="0" baseline="0" noProof="0" dirty="0">
              <a:ln>
                <a:noFill/>
              </a:ln>
              <a:solidFill>
                <a:prstClr val="black">
                  <a:lumMod val="95000"/>
                  <a:lumOff val="5000"/>
                </a:prstClr>
              </a:solidFill>
              <a:effectLst/>
              <a:uLnTx/>
              <a:uFillTx/>
              <a:latin typeface="Helvetica" pitchFamily="2" charset="0"/>
              <a:ea typeface="ＭＳ Ｐゴシック" pitchFamily="34" charset="-128"/>
              <a:cs typeface="Arial" pitchFamily="34" charset="0"/>
            </a:endParaRPr>
          </a:p>
          <a:p>
            <a:pPr marL="0" marR="0" lvl="0" indent="0" algn="l" defTabSz="457200" rtl="0" eaLnBrk="0" fontAlgn="base" latinLnBrk="0" hangingPunct="0">
              <a:lnSpc>
                <a:spcPct val="100000"/>
              </a:lnSpc>
              <a:spcBef>
                <a:spcPts val="432"/>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pitchFamily="34" charset="0"/>
                <a:ea typeface="ＭＳ Ｐゴシック" pitchFamily="34" charset="-128"/>
                <a:cs typeface="Arial" pitchFamily="34" charset="0"/>
              </a:rPr>
              <a:t>See notes 2-4 in the Endnotes section on page 30 of the </a:t>
            </a:r>
            <a:r>
              <a:rPr kumimoji="0" lang="en-US" sz="1200" b="0" i="1" u="none" strike="noStrike" kern="1200" cap="none" spc="0" normalizeH="0" baseline="0" noProof="0" dirty="0">
                <a:ln>
                  <a:noFill/>
                </a:ln>
                <a:solidFill>
                  <a:prstClr val="black">
                    <a:lumMod val="95000"/>
                    <a:lumOff val="5000"/>
                  </a:prstClr>
                </a:solidFill>
                <a:effectLst/>
                <a:uLnTx/>
                <a:uFillTx/>
                <a:latin typeface="Arial" pitchFamily="34" charset="0"/>
                <a:ea typeface="ＭＳ Ｐゴシック" pitchFamily="34" charset="-128"/>
                <a:cs typeface="Arial" pitchFamily="34" charset="0"/>
              </a:rPr>
              <a:t>PTKLF—Introduction </a:t>
            </a:r>
            <a:r>
              <a:rPr kumimoji="0" lang="en-US" sz="1200" b="0" i="0" u="none" strike="noStrike" kern="1200" cap="none" spc="0" normalizeH="0" baseline="0" noProof="0" dirty="0">
                <a:ln>
                  <a:noFill/>
                </a:ln>
                <a:solidFill>
                  <a:prstClr val="black">
                    <a:lumMod val="95000"/>
                    <a:lumOff val="5000"/>
                  </a:prstClr>
                </a:solidFill>
                <a:effectLst/>
                <a:uLnTx/>
                <a:uFillTx/>
                <a:latin typeface="Arial" pitchFamily="34" charset="0"/>
                <a:ea typeface="ＭＳ Ｐゴシック" pitchFamily="34" charset="-128"/>
                <a:cs typeface="Arial" pitchFamily="34" charset="0"/>
              </a:rPr>
              <a:t>publication for more information about the data sets used to create this chart.</a:t>
            </a:r>
          </a:p>
        </p:txBody>
      </p:sp>
      <p:sp>
        <p:nvSpPr>
          <p:cNvPr id="4" name="Slide Number Placeholder 3"/>
          <p:cNvSpPr>
            <a:spLocks noGrp="1"/>
          </p:cNvSpPr>
          <p:nvPr>
            <p:ph type="sldNum" sz="quarter" idx="5"/>
          </p:nvPr>
        </p:nvSpPr>
        <p:spPr/>
        <p:txBody>
          <a:bodyPr/>
          <a:lstStyle/>
          <a:p>
            <a:pPr lvl="0"/>
            <a:fld id="{7C9BF628-CC9C-6E45-B7A1-FCF0E25CDC66}" type="slidenum">
              <a:rPr lang="en-US" noProof="0" smtClean="0"/>
              <a:pPr lvl="0"/>
              <a:t>7</a:t>
            </a:fld>
            <a:endParaRPr lang="en-US" noProof="0"/>
          </a:p>
        </p:txBody>
      </p:sp>
      <p:sp>
        <p:nvSpPr>
          <p:cNvPr id="7" name="Slide Image Placeholder 6">
            <a:extLst>
              <a:ext uri="{FF2B5EF4-FFF2-40B4-BE49-F238E27FC236}">
                <a16:creationId xmlns:a16="http://schemas.microsoft.com/office/drawing/2014/main" id="{12481215-E353-243F-89BB-67B2B6E00DA2}"/>
              </a:ext>
            </a:extLst>
          </p:cNvPr>
          <p:cNvSpPr>
            <a:spLocks noGrp="1" noRot="1" noChangeAspect="1"/>
          </p:cNvSpPr>
          <p:nvPr>
            <p:ph type="sldImg"/>
          </p:nvPr>
        </p:nvSpPr>
        <p:spPr/>
      </p:sp>
    </p:spTree>
    <p:extLst>
      <p:ext uri="{BB962C8B-B14F-4D97-AF65-F5344CB8AC3E}">
        <p14:creationId xmlns:p14="http://schemas.microsoft.com/office/powerpoint/2010/main" val="297550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7DB7DB80-98BC-43D2-54FB-67589009A166}"/>
              </a:ext>
            </a:extLst>
          </p:cNvPr>
          <p:cNvSpPr>
            <a:spLocks noGrp="1" noRot="1" noChangeAspect="1" noChangeArrowheads="1" noTextEdit="1"/>
          </p:cNvSpPr>
          <p:nvPr>
            <p:ph type="sldImg"/>
          </p:nvPr>
        </p:nvSpPr>
        <p:spPr>
          <a:ln/>
        </p:spPr>
      </p:sp>
      <p:sp>
        <p:nvSpPr>
          <p:cNvPr id="84994" name="Notes Placeholder 2">
            <a:extLst>
              <a:ext uri="{FF2B5EF4-FFF2-40B4-BE49-F238E27FC236}">
                <a16:creationId xmlns:a16="http://schemas.microsoft.com/office/drawing/2014/main" id="{442EBD95-7538-C04E-9E69-01D12583055B}"/>
              </a:ext>
            </a:extLst>
          </p:cNvPr>
          <p:cNvSpPr>
            <a:spLocks noGrp="1"/>
          </p:cNvSpPr>
          <p:nvPr>
            <p:ph type="body" idx="1"/>
          </p:nvPr>
        </p:nvSpPr>
        <p:spPr>
          <a:xfrm>
            <a:off x="228600" y="4343400"/>
            <a:ext cx="6324600" cy="4572000"/>
          </a:xfrm>
          <a:ln/>
        </p:spPr>
        <p:txBody>
          <a:bodyPr>
            <a:normAutofit fontScale="92500" lnSpcReduction="10000"/>
          </a:bodyPr>
          <a:lstStyle/>
          <a:p>
            <a:pPr marL="0" indent="0">
              <a:buFontTx/>
              <a:buNone/>
              <a:defRPr/>
            </a:pPr>
            <a:r>
              <a:rPr lang="en-US" dirty="0"/>
              <a:t>In California, 50 percent of four-year-olds are children of immigrant parents, and 20 percent of these children live in linguistically isolated households (Cannon, </a:t>
            </a:r>
            <a:r>
              <a:rPr lang="en-US" dirty="0" err="1"/>
              <a:t>Jacknowitz</a:t>
            </a:r>
            <a:r>
              <a:rPr lang="en-US" dirty="0"/>
              <a:t>, and </a:t>
            </a:r>
            <a:r>
              <a:rPr lang="en-US" dirty="0" err="1"/>
              <a:t>Karoly</a:t>
            </a:r>
            <a:r>
              <a:rPr lang="en-US" dirty="0"/>
              <a:t> 2012).</a:t>
            </a:r>
          </a:p>
          <a:p>
            <a:pPr marL="0" indent="0">
              <a:buFontTx/>
              <a:buNone/>
              <a:defRPr/>
            </a:pPr>
            <a:r>
              <a:rPr lang="en-US" dirty="0"/>
              <a:t>Linda Halgunseth, Gisela Jia, and Oscar Barbarin, “Family Engagement in Early Childhood Programs: Serving Families of Dual Language Learners,” in </a:t>
            </a:r>
            <a:r>
              <a:rPr lang="en-US" i="1" dirty="0"/>
              <a:t>California’s Best Practices for Young Dual Language Learners: Research Overview Papers</a:t>
            </a:r>
            <a:r>
              <a:rPr lang="en-US" dirty="0"/>
              <a:t>, ed. Faye </a:t>
            </a:r>
            <a:r>
              <a:rPr lang="en-US" dirty="0" err="1"/>
              <a:t>Ong</a:t>
            </a:r>
            <a:r>
              <a:rPr lang="en-US" dirty="0"/>
              <a:t> and John McLean, in cooperation with Cecelia Fisher-</a:t>
            </a:r>
            <a:r>
              <a:rPr lang="en-US" dirty="0" err="1"/>
              <a:t>Dahms</a:t>
            </a:r>
            <a:r>
              <a:rPr lang="en-US" dirty="0"/>
              <a:t> (Sacramento, CA: Department of Education, 2013), 122.</a:t>
            </a:r>
          </a:p>
          <a:p>
            <a:pPr marL="0" indent="0">
              <a:buFontTx/>
              <a:buNone/>
              <a:defRPr/>
            </a:pPr>
            <a:endParaRPr lang="en-US" dirty="0"/>
          </a:p>
          <a:p>
            <a:pPr>
              <a:buFontTx/>
              <a:buNone/>
              <a:defRPr/>
            </a:pPr>
            <a:r>
              <a:rPr lang="en-US" dirty="0"/>
              <a:t>California’s four-year-olds:</a:t>
            </a:r>
          </a:p>
          <a:p>
            <a:pPr marL="114300" indent="-114300">
              <a:defRPr/>
            </a:pPr>
            <a:r>
              <a:rPr lang="en-US" dirty="0"/>
              <a:t>11% enrolled in federally funded Head Start</a:t>
            </a:r>
          </a:p>
          <a:p>
            <a:pPr marL="114300" indent="-114300">
              <a:defRPr/>
            </a:pPr>
            <a:r>
              <a:rPr lang="en-US" dirty="0"/>
              <a:t>17% enrolled in State-Funded Preschool</a:t>
            </a:r>
          </a:p>
          <a:p>
            <a:pPr marL="114300" indent="-114300">
              <a:defRPr/>
            </a:pPr>
            <a:r>
              <a:rPr lang="en-US" dirty="0"/>
              <a:t>Nearly 40% of those enrolled in Head Start or State-Funded Preschool are English learners</a:t>
            </a:r>
          </a:p>
          <a:p>
            <a:pPr marL="0" indent="0" eaLnBrk="1" hangingPunct="1">
              <a:buFontTx/>
              <a:buNone/>
              <a:defRPr/>
            </a:pPr>
            <a:r>
              <a:rPr lang="en-US" dirty="0"/>
              <a:t>Claude Goldenberg, Karen Nemeth, Judy Hicks, Marlene Zepeda, and Luz Marina Cardona, “Program Elements and Teaching Practices to Support Young Dual Language Learners,” in </a:t>
            </a:r>
            <a:r>
              <a:rPr lang="en-US" i="1" dirty="0"/>
              <a:t>California’s Best Practices for Young Dual Language Learners: Research Overview Papers</a:t>
            </a:r>
            <a:r>
              <a:rPr lang="en-US" dirty="0">
                <a:latin typeface="Times" charset="0"/>
              </a:rPr>
              <a:t>, </a:t>
            </a:r>
            <a:r>
              <a:rPr lang="en-US" dirty="0"/>
              <a:t>ed. Faye </a:t>
            </a:r>
            <a:r>
              <a:rPr lang="en-US" dirty="0" err="1"/>
              <a:t>Ong</a:t>
            </a:r>
            <a:r>
              <a:rPr lang="en-US" dirty="0"/>
              <a:t> and John McLean, in cooperation with Cecelia Fisher-</a:t>
            </a:r>
            <a:r>
              <a:rPr lang="en-US" dirty="0" err="1"/>
              <a:t>Dahms</a:t>
            </a:r>
            <a:r>
              <a:rPr lang="en-US" dirty="0"/>
              <a:t> (Sacramento, CA: Department of Education, 2013), 91.</a:t>
            </a:r>
          </a:p>
          <a:p>
            <a:pPr marL="0" indent="0" eaLnBrk="1" hangingPunct="1">
              <a:buFontTx/>
              <a:buNone/>
              <a:defRPr/>
            </a:pPr>
            <a:endParaRPr lang="en-US" dirty="0"/>
          </a:p>
          <a:p>
            <a:pPr marL="0" indent="0">
              <a:buFontTx/>
              <a:buNone/>
              <a:defRPr/>
            </a:pPr>
            <a:r>
              <a:rPr lang="en-US" dirty="0"/>
              <a:t>To best meet the needs of our preschool English learners, we must understand the context in which they live.  As we explore this chapter, we will develop a deeper understanding of the immigrant experience and how this may impact the experiences of the children in our care.</a:t>
            </a:r>
          </a:p>
          <a:p>
            <a:pPr marL="0" indent="0">
              <a:buFontTx/>
              <a:buNone/>
              <a:defRPr/>
            </a:pPr>
            <a:endParaRPr lang="en-US" dirty="0"/>
          </a:p>
          <a:p>
            <a:r>
              <a:rPr lang="en-US" altLang="en-US" dirty="0"/>
              <a:t>Ask participants to think about how we can achieve the following outcomes:</a:t>
            </a:r>
          </a:p>
          <a:p>
            <a:pPr marL="171450" lvl="0" indent="-171450">
              <a:buFont typeface="Arial" panose="020B0604020202020204" pitchFamily="34" charset="0"/>
              <a:buChar char="•"/>
            </a:pPr>
            <a:r>
              <a:rPr lang="en-US" altLang="en-US" dirty="0"/>
              <a:t>Ensure English-language learners can access our early childhood curriculum</a:t>
            </a:r>
          </a:p>
          <a:p>
            <a:pPr marL="171450" lvl="0" indent="-171450">
              <a:buFont typeface="Arial" panose="020B0604020202020204" pitchFamily="34" charset="0"/>
              <a:buChar char="•"/>
            </a:pPr>
            <a:r>
              <a:rPr lang="en-US" altLang="en-US" dirty="0"/>
              <a:t>Help children maintain their home language(s) and culture while they learn English</a:t>
            </a:r>
          </a:p>
          <a:p>
            <a:pPr marL="171450" lvl="0" indent="-171450">
              <a:buFont typeface="Arial" panose="020B0604020202020204" pitchFamily="34" charset="0"/>
              <a:buChar char="•"/>
            </a:pPr>
            <a:r>
              <a:rPr lang="en-US" altLang="en-US" dirty="0"/>
              <a:t>Build on children’s home language as a foundation upon which to build English fluency</a:t>
            </a:r>
          </a:p>
          <a:p>
            <a:pPr marL="0" indent="0">
              <a:buFontTx/>
              <a:buNone/>
              <a:defRPr/>
            </a:pPr>
            <a:endParaRPr lang="en-US" dirty="0"/>
          </a:p>
          <a:p>
            <a:pPr marL="0" indent="0">
              <a:buFontTx/>
              <a:buNone/>
              <a:defRPr/>
            </a:pPr>
            <a:endParaRPr lang="en-US" dirty="0"/>
          </a:p>
          <a:p>
            <a:pPr marL="0" indent="0">
              <a:buFontTx/>
              <a:buNone/>
              <a:defRPr/>
            </a:pPr>
            <a:endParaRPr lang="en-US" dirty="0"/>
          </a:p>
        </p:txBody>
      </p:sp>
      <p:sp>
        <p:nvSpPr>
          <p:cNvPr id="56323" name="Slide Number Placeholder 3">
            <a:extLst>
              <a:ext uri="{FF2B5EF4-FFF2-40B4-BE49-F238E27FC236}">
                <a16:creationId xmlns:a16="http://schemas.microsoft.com/office/drawing/2014/main" id="{848F37C4-DFDC-C7ED-F348-84287CE6DB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ゴシック"/>
                <a:cs typeface="MS Pゴシック"/>
              </a:defRPr>
            </a:lvl1pPr>
            <a:lvl2pPr marL="742950" indent="-285750">
              <a:defRPr sz="2400">
                <a:solidFill>
                  <a:schemeClr val="tx1"/>
                </a:solidFill>
                <a:latin typeface="Times New Roman" panose="02020603050405020304" pitchFamily="18" charset="0"/>
                <a:ea typeface="MS Pゴシック"/>
                <a:cs typeface="MS Pゴシック"/>
              </a:defRPr>
            </a:lvl2pPr>
            <a:lvl3pPr marL="1143000" indent="-228600">
              <a:defRPr sz="2400">
                <a:solidFill>
                  <a:schemeClr val="tx1"/>
                </a:solidFill>
                <a:latin typeface="Times New Roman" panose="02020603050405020304" pitchFamily="18" charset="0"/>
                <a:ea typeface="MS Pゴシック"/>
                <a:cs typeface="MS Pゴシック"/>
              </a:defRPr>
            </a:lvl3pPr>
            <a:lvl4pPr marL="1600200" indent="-228600">
              <a:defRPr sz="2400">
                <a:solidFill>
                  <a:schemeClr val="tx1"/>
                </a:solidFill>
                <a:latin typeface="Times New Roman" panose="02020603050405020304" pitchFamily="18" charset="0"/>
                <a:ea typeface="MS Pゴシック"/>
                <a:cs typeface="MS Pゴシック"/>
              </a:defRPr>
            </a:lvl4pPr>
            <a:lvl5pPr marL="2057400" indent="-228600">
              <a:defRPr sz="2400">
                <a:solidFill>
                  <a:schemeClr val="tx1"/>
                </a:solidFill>
                <a:latin typeface="Times New Roman" panose="02020603050405020304" pitchFamily="18" charset="0"/>
                <a:ea typeface="MS Pゴシック"/>
                <a:cs typeface="MS Pゴシック"/>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ゴシック"/>
                <a:cs typeface="MS Pゴシック"/>
              </a:defRPr>
            </a:lvl9pPr>
          </a:lstStyle>
          <a:p>
            <a:fld id="{2155CAA8-F7E3-3C4B-9C80-DB404A302EE6}"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6647380E-6C13-2650-B402-E62BA68632EA}"/>
              </a:ext>
            </a:extLst>
          </p:cNvPr>
          <p:cNvSpPr>
            <a:spLocks noGrp="1" noChangeArrowheads="1"/>
          </p:cNvSpPr>
          <p:nvPr>
            <p:ph type="body" idx="1"/>
          </p:nvPr>
        </p:nvSpPr>
        <p:spPr/>
        <p:txBody>
          <a:bodyPr/>
          <a:lstStyle/>
          <a:p>
            <a:pPr marL="171450" indent="-171450">
              <a:buFont typeface="Arial" panose="020B0604020202020204" pitchFamily="34" charset="0"/>
              <a:buChar char="•"/>
            </a:pPr>
            <a:r>
              <a:rPr lang="en-US" altLang="en-US" dirty="0"/>
              <a:t>Have participants read page 14 of the PEL Resource Guide, </a:t>
            </a:r>
            <a:r>
              <a:rPr lang="en-US" dirty="0"/>
              <a:t>The Diversity of the Immigrant Experience.</a:t>
            </a:r>
          </a:p>
          <a:p>
            <a:pPr marL="171450" indent="-171450">
              <a:buFont typeface="Arial" panose="020B0604020202020204" pitchFamily="34" charset="0"/>
              <a:buChar char="•"/>
            </a:pPr>
            <a:r>
              <a:rPr lang="en-US" altLang="en-US" dirty="0"/>
              <a:t>After participants have read the page, have them share their thoughts and questions with their table mates.</a:t>
            </a:r>
          </a:p>
          <a:p>
            <a:pPr marL="171450" indent="-171450">
              <a:buFont typeface="Arial" panose="020B0604020202020204" pitchFamily="34" charset="0"/>
              <a:buChar char="•"/>
            </a:pPr>
            <a:r>
              <a:rPr lang="en-US" altLang="en-US" dirty="0"/>
              <a:t>Have 2-3 participants share. </a:t>
            </a:r>
          </a:p>
        </p:txBody>
      </p:sp>
      <p:sp>
        <p:nvSpPr>
          <p:cNvPr id="3" name="Slide Image Placeholder 2">
            <a:extLst>
              <a:ext uri="{FF2B5EF4-FFF2-40B4-BE49-F238E27FC236}">
                <a16:creationId xmlns:a16="http://schemas.microsoft.com/office/drawing/2014/main" id="{89FACB07-8A96-292A-06CF-E5E452F27412}"/>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2D632682-38D1-0F20-CB6A-6A66C766FA26}"/>
              </a:ext>
            </a:extLst>
          </p:cNvPr>
          <p:cNvSpPr>
            <a:spLocks noGrp="1"/>
          </p:cNvSpPr>
          <p:nvPr>
            <p:ph type="sldNum" sz="quarter" idx="5"/>
          </p:nvPr>
        </p:nvSpPr>
        <p:spPr/>
        <p:txBody>
          <a:bodyPr/>
          <a:lstStyle/>
          <a:p>
            <a:fld id="{E194CC6E-227E-8C4F-853D-39760C667CBA}" type="slidenum">
              <a:rPr lang="en-US" altLang="x-none" smtClean="0"/>
              <a:pPr/>
              <a:t>9</a:t>
            </a:fld>
            <a:endParaRPr lang="en-US"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BC70F1E-F5B4-C737-53CB-6EE71E46D310}"/>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mn-lt"/>
            </a:endParaRPr>
          </a:p>
        </p:txBody>
      </p:sp>
      <p:sp>
        <p:nvSpPr>
          <p:cNvPr id="22" name="Rectangle 21">
            <a:extLst>
              <a:ext uri="{FF2B5EF4-FFF2-40B4-BE49-F238E27FC236}">
                <a16:creationId xmlns:a16="http://schemas.microsoft.com/office/drawing/2014/main" id="{F4395DAE-7CAB-1DFF-5467-A51B8D9198D6}"/>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mn-lt"/>
            </a:endParaRPr>
          </a:p>
        </p:txBody>
      </p:sp>
      <p:sp>
        <p:nvSpPr>
          <p:cNvPr id="2" name="Title 1"/>
          <p:cNvSpPr>
            <a:spLocks noGrp="1"/>
          </p:cNvSpPr>
          <p:nvPr>
            <p:ph type="ctrTitle"/>
          </p:nvPr>
        </p:nvSpPr>
        <p:spPr>
          <a:xfrm>
            <a:off x="606425" y="1445489"/>
            <a:ext cx="10975975" cy="2386584"/>
          </a:xfrm>
          <a:effectLst/>
        </p:spPr>
        <p:txBody>
          <a:bodyPr/>
          <a:lstStyle>
            <a:lvl1pPr>
              <a:defRPr sz="5200" baseline="0">
                <a:solidFill>
                  <a:srgbClr val="000000"/>
                </a:solidFill>
                <a:latin typeface="+mn-lt"/>
              </a:defRPr>
            </a:lvl1pPr>
          </a:lstStyle>
          <a:p>
            <a:r>
              <a:rPr lang="en-US" dirty="0"/>
              <a:t>Click to edit Master title style</a:t>
            </a:r>
          </a:p>
        </p:txBody>
      </p:sp>
      <p:sp>
        <p:nvSpPr>
          <p:cNvPr id="3" name="Subtitle 2"/>
          <p:cNvSpPr>
            <a:spLocks noGrp="1"/>
          </p:cNvSpPr>
          <p:nvPr>
            <p:ph type="subTitle" idx="1"/>
          </p:nvPr>
        </p:nvSpPr>
        <p:spPr>
          <a:xfrm>
            <a:off x="606425" y="3923513"/>
            <a:ext cx="10975975" cy="1143000"/>
          </a:xfrm>
          <a:effectLst/>
        </p:spPr>
        <p:txBody>
          <a:bodyPr/>
          <a:lstStyle>
            <a:lvl1pPr marL="0" indent="0" algn="l">
              <a:buNone/>
              <a:defRPr b="1" i="0" baseline="0">
                <a:solidFill>
                  <a:srgbClr val="000000"/>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p:nvPr>
        </p:nvSpPr>
        <p:spPr>
          <a:xfrm>
            <a:off x="914400" y="5243678"/>
            <a:ext cx="10363200" cy="749808"/>
          </a:xfrm>
          <a:effectLst/>
        </p:spPr>
        <p:txBody>
          <a:bodyPr/>
          <a:lstStyle>
            <a:lvl1pPr marL="0" indent="0">
              <a:spcBef>
                <a:spcPts val="0"/>
              </a:spcBef>
              <a:buNone/>
              <a:defRPr sz="2400" b="1" baseline="0">
                <a:solidFill>
                  <a:srgbClr val="000000"/>
                </a:solidFill>
                <a:latin typeface="+mn-lt"/>
              </a:defRPr>
            </a:lvl1pPr>
          </a:lstStyle>
          <a:p>
            <a:pPr lvl="0"/>
            <a:r>
              <a:rPr lang="en-US" dirty="0"/>
              <a:t>Click to edit Master text styles</a:t>
            </a:r>
          </a:p>
        </p:txBody>
      </p:sp>
      <p:sp>
        <p:nvSpPr>
          <p:cNvPr id="8" name="Rectangle 7"/>
          <p:cNvSpPr/>
          <p:nvPr userDrawn="1"/>
        </p:nvSpPr>
        <p:spPr>
          <a:xfrm>
            <a:off x="606425" y="3876236"/>
            <a:ext cx="10975975" cy="47277"/>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n-lt"/>
            </a:endParaRPr>
          </a:p>
        </p:txBody>
      </p:sp>
      <p:sp>
        <p:nvSpPr>
          <p:cNvPr id="23" name="Slide Number Placeholder 5">
            <a:extLst>
              <a:ext uri="{FF2B5EF4-FFF2-40B4-BE49-F238E27FC236}">
                <a16:creationId xmlns:a16="http://schemas.microsoft.com/office/drawing/2014/main" id="{EFCD2752-326B-C4CD-BC62-2FD1A5C472FF}"/>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24" name="Rectangle 23">
            <a:extLst>
              <a:ext uri="{FF2B5EF4-FFF2-40B4-BE49-F238E27FC236}">
                <a16:creationId xmlns:a16="http://schemas.microsoft.com/office/drawing/2014/main" id="{4C3F32CD-C978-9A02-0A54-88915D75594B}"/>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n-lt"/>
            </a:endParaRPr>
          </a:p>
        </p:txBody>
      </p:sp>
      <p:sp>
        <p:nvSpPr>
          <p:cNvPr id="6" name="TextBox 5">
            <a:extLst>
              <a:ext uri="{FF2B5EF4-FFF2-40B4-BE49-F238E27FC236}">
                <a16:creationId xmlns:a16="http://schemas.microsoft.com/office/drawing/2014/main" id="{95DEDA7C-75B4-9789-DED2-23F05B6F8C0C}"/>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chemeClr val="bg1"/>
                </a:solidFill>
                <a:latin typeface="+mn-lt"/>
              </a:rPr>
              <a:t> 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489973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rgbClr val="9E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baseline="0">
                <a:solidFill>
                  <a:schemeClr val="bg1"/>
                </a:solidFill>
                <a:latin typeface="+mn-lt"/>
              </a:defRPr>
            </a:lvl1pPr>
          </a:lstStyle>
          <a:p>
            <a:r>
              <a:rPr lang="en-US" dirty="0"/>
              <a:t>Click to edit Master title style</a:t>
            </a:r>
          </a:p>
        </p:txBody>
      </p:sp>
      <p:sp>
        <p:nvSpPr>
          <p:cNvPr id="13" name="Content Placeholder 2"/>
          <p:cNvSpPr>
            <a:spLocks noGrp="1"/>
          </p:cNvSpPr>
          <p:nvPr>
            <p:ph sz="half" idx="1"/>
          </p:nvPr>
        </p:nvSpPr>
        <p:spPr>
          <a:xfrm>
            <a:off x="609600" y="1600199"/>
            <a:ext cx="5713984" cy="4434840"/>
          </a:xfrm>
          <a:noFill/>
        </p:spPr>
        <p:txBody>
          <a:bodyPr/>
          <a:lstStyle>
            <a:lvl1pPr>
              <a:defRPr sz="2800">
                <a:solidFill>
                  <a:schemeClr val="bg1"/>
                </a:solidFill>
                <a:latin typeface="+mn-lt"/>
              </a:defRPr>
            </a:lvl1pPr>
            <a:lvl2pPr>
              <a:defRPr sz="2800">
                <a:solidFill>
                  <a:schemeClr val="bg1"/>
                </a:solidFill>
                <a:latin typeface="+mn-lt"/>
              </a:defRPr>
            </a:lvl2pPr>
            <a:lvl3pPr>
              <a:defRPr sz="2800">
                <a:solidFill>
                  <a:schemeClr val="bg1"/>
                </a:solidFill>
                <a:latin typeface="+mn-lt"/>
              </a:defRPr>
            </a:lvl3pPr>
            <a:lvl4pPr>
              <a:defRPr sz="2800">
                <a:solidFill>
                  <a:schemeClr val="bg1"/>
                </a:solidFill>
                <a:latin typeface="+mn-lt"/>
              </a:defRPr>
            </a:lvl4pPr>
            <a:lvl5pPr>
              <a:defRPr sz="2800">
                <a:solidFill>
                  <a:schemeClr val="bg1"/>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055616" cy="4434840"/>
          </a:xfrm>
          <a:noFill/>
        </p:spPr>
        <p:txBody>
          <a:bodyPr/>
          <a:lstStyle>
            <a:lvl1pPr>
              <a:defRPr sz="2800">
                <a:solidFill>
                  <a:schemeClr val="bg1"/>
                </a:solidFill>
                <a:latin typeface="+mn-lt"/>
              </a:defRPr>
            </a:lvl1pPr>
            <a:lvl2pPr>
              <a:defRPr sz="2800">
                <a:solidFill>
                  <a:schemeClr val="bg1"/>
                </a:solidFill>
                <a:latin typeface="+mn-lt"/>
              </a:defRPr>
            </a:lvl2pPr>
            <a:lvl3pPr>
              <a:defRPr sz="2800">
                <a:solidFill>
                  <a:schemeClr val="bg1"/>
                </a:solidFill>
                <a:latin typeface="+mn-lt"/>
              </a:defRPr>
            </a:lvl3pPr>
            <a:lvl4pPr>
              <a:defRPr sz="2800">
                <a:solidFill>
                  <a:schemeClr val="bg1"/>
                </a:solidFill>
                <a:latin typeface="+mn-lt"/>
              </a:defRPr>
            </a:lvl4pPr>
            <a:lvl5pPr>
              <a:defRPr sz="2800">
                <a:solidFill>
                  <a:schemeClr val="bg1"/>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6546F13E-ED5A-2476-F402-0396A75195D4}"/>
              </a:ext>
            </a:extLst>
          </p:cNvPr>
          <p:cNvSpPr/>
          <p:nvPr userDrawn="1"/>
        </p:nvSpPr>
        <p:spPr>
          <a:xfrm>
            <a:off x="609600" y="1445281"/>
            <a:ext cx="109728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DCAC9"/>
              </a:solidFill>
              <a:latin typeface="+mn-lt"/>
            </a:endParaRPr>
          </a:p>
        </p:txBody>
      </p:sp>
      <p:sp>
        <p:nvSpPr>
          <p:cNvPr id="6" name="Rectangle 5">
            <a:extLst>
              <a:ext uri="{FF2B5EF4-FFF2-40B4-BE49-F238E27FC236}">
                <a16:creationId xmlns:a16="http://schemas.microsoft.com/office/drawing/2014/main" id="{184BF0FB-3DC5-8193-6253-F10622779573}"/>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8" name="Rectangle 7">
            <a:extLst>
              <a:ext uri="{FF2B5EF4-FFF2-40B4-BE49-F238E27FC236}">
                <a16:creationId xmlns:a16="http://schemas.microsoft.com/office/drawing/2014/main" id="{26216912-CAB9-7F43-9EE6-35394D528326}"/>
              </a:ext>
            </a:extLst>
          </p:cNvPr>
          <p:cNvSpPr/>
          <p:nvPr userDrawn="1"/>
        </p:nvSpPr>
        <p:spPr>
          <a:xfrm>
            <a:off x="0" y="6196941"/>
            <a:ext cx="12191997" cy="687348"/>
          </a:xfrm>
          <a:prstGeom prst="rect">
            <a:avLst/>
          </a:prstGeom>
          <a:solidFill>
            <a:srgbClr val="FFF0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mn-lt"/>
            </a:endParaRPr>
          </a:p>
        </p:txBody>
      </p:sp>
      <p:sp>
        <p:nvSpPr>
          <p:cNvPr id="12" name="Slide Number Placeholder 5">
            <a:extLst>
              <a:ext uri="{FF2B5EF4-FFF2-40B4-BE49-F238E27FC236}">
                <a16:creationId xmlns:a16="http://schemas.microsoft.com/office/drawing/2014/main" id="{7F9F605A-1D47-ABCF-8EBE-624192D8A720}"/>
              </a:ext>
            </a:extLst>
          </p:cNvPr>
          <p:cNvSpPr txBox="1">
            <a:spLocks/>
          </p:cNvSpPr>
          <p:nvPr userDrawn="1"/>
        </p:nvSpPr>
        <p:spPr>
          <a:xfrm>
            <a:off x="11142613" y="6165337"/>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rgbClr val="000000"/>
                </a:solidFill>
                <a:latin typeface="+mn-lt"/>
              </a:rPr>
              <a:pPr algn="ctr"/>
              <a:t>‹#›</a:t>
            </a:fld>
            <a:endParaRPr lang="en-US" altLang="x-none" sz="2800" dirty="0">
              <a:solidFill>
                <a:srgbClr val="000000"/>
              </a:solidFill>
              <a:latin typeface="+mn-lt"/>
            </a:endParaRPr>
          </a:p>
        </p:txBody>
      </p:sp>
      <p:sp>
        <p:nvSpPr>
          <p:cNvPr id="16" name="Rectangle 15">
            <a:extLst>
              <a:ext uri="{FF2B5EF4-FFF2-40B4-BE49-F238E27FC236}">
                <a16:creationId xmlns:a16="http://schemas.microsoft.com/office/drawing/2014/main" id="{47764B75-CC3C-7333-A867-53664B288229}"/>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TextBox 16">
            <a:extLst>
              <a:ext uri="{FF2B5EF4-FFF2-40B4-BE49-F238E27FC236}">
                <a16:creationId xmlns:a16="http://schemas.microsoft.com/office/drawing/2014/main" id="{F428B145-6BB5-B43F-D199-1C40AD00B15D}"/>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0000"/>
                </a:solidFill>
                <a:latin typeface="+mn-lt"/>
              </a:rPr>
              <a:t> State of California Department of Social Services, Copyright (2025)</a:t>
            </a:r>
          </a:p>
          <a:p>
            <a:pPr marL="0" indent="0" algn="ctr"/>
            <a:r>
              <a:rPr lang="en-US" sz="1300" b="1" dirty="0">
                <a:solidFill>
                  <a:srgbClr val="000000"/>
                </a:solidFill>
                <a:latin typeface="+mn-lt"/>
              </a:rPr>
              <a:t>California Preschool Instructional Network (CPIN) | www.cpin.us</a:t>
            </a:r>
          </a:p>
        </p:txBody>
      </p:sp>
    </p:spTree>
    <p:extLst>
      <p:ext uri="{BB962C8B-B14F-4D97-AF65-F5344CB8AC3E}">
        <p14:creationId xmlns:p14="http://schemas.microsoft.com/office/powerpoint/2010/main" val="204970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0180"/>
            <a:ext cx="10972800" cy="1143000"/>
          </a:xfrm>
        </p:spPr>
        <p:txBody>
          <a:bodyPr/>
          <a:lstStyle>
            <a:lvl1pPr>
              <a:defRPr>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609600" y="1266014"/>
            <a:ext cx="5386917"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169153" y="1266014"/>
            <a:ext cx="5389033"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2"/>
          <p:cNvSpPr>
            <a:spLocks noGrp="1"/>
          </p:cNvSpPr>
          <p:nvPr>
            <p:ph sz="half" idx="12"/>
          </p:nvPr>
        </p:nvSpPr>
        <p:spPr>
          <a:xfrm>
            <a:off x="609600" y="1951814"/>
            <a:ext cx="5384800" cy="3858767"/>
          </a:xfrm>
          <a:solidFill>
            <a:schemeClr val="bg1"/>
          </a:solid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6169152" y="1951814"/>
            <a:ext cx="5384800" cy="3858767"/>
          </a:xfrm>
          <a:solidFill>
            <a:schemeClr val="bg1"/>
          </a:solid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60817897-1A2E-CAA1-5A2F-85F14CE449BF}"/>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7" name="Rectangle 16">
            <a:extLst>
              <a:ext uri="{FF2B5EF4-FFF2-40B4-BE49-F238E27FC236}">
                <a16:creationId xmlns:a16="http://schemas.microsoft.com/office/drawing/2014/main" id="{01E912BE-6EAF-2A93-1D67-90EFB6BA1187}"/>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8" name="Slide Number Placeholder 5">
            <a:extLst>
              <a:ext uri="{FF2B5EF4-FFF2-40B4-BE49-F238E27FC236}">
                <a16:creationId xmlns:a16="http://schemas.microsoft.com/office/drawing/2014/main" id="{FD9DD331-F618-EC68-36F0-3868AF1C99EE}"/>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9" name="Rectangle 18">
            <a:extLst>
              <a:ext uri="{FF2B5EF4-FFF2-40B4-BE49-F238E27FC236}">
                <a16:creationId xmlns:a16="http://schemas.microsoft.com/office/drawing/2014/main" id="{3F274442-4DDE-122D-B595-E8FA592030CE}"/>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extBox 19">
            <a:extLst>
              <a:ext uri="{FF2B5EF4-FFF2-40B4-BE49-F238E27FC236}">
                <a16:creationId xmlns:a16="http://schemas.microsoft.com/office/drawing/2014/main" id="{D0861DAA-251B-0CAD-ECCE-E992D7D40422}"/>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904369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0180"/>
            <a:ext cx="10972800" cy="1143000"/>
          </a:xfrm>
        </p:spPr>
        <p:txBody>
          <a:bodyPr/>
          <a:lstStyle>
            <a:lvl1pPr>
              <a:defRPr>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609600" y="1266014"/>
            <a:ext cx="5386917"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169153" y="1266014"/>
            <a:ext cx="5389033"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2"/>
          <p:cNvSpPr>
            <a:spLocks noGrp="1"/>
          </p:cNvSpPr>
          <p:nvPr>
            <p:ph sz="half" idx="12"/>
          </p:nvPr>
        </p:nvSpPr>
        <p:spPr>
          <a:xfrm>
            <a:off x="609600" y="19518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14" name="Content Placeholder 2"/>
          <p:cNvSpPr>
            <a:spLocks noGrp="1"/>
          </p:cNvSpPr>
          <p:nvPr>
            <p:ph sz="half" idx="13"/>
          </p:nvPr>
        </p:nvSpPr>
        <p:spPr>
          <a:xfrm>
            <a:off x="6169152" y="19518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9" name="Text Placeholder 2">
            <a:extLst>
              <a:ext uri="{FF2B5EF4-FFF2-40B4-BE49-F238E27FC236}">
                <a16:creationId xmlns:a16="http://schemas.microsoft.com/office/drawing/2014/main" id="{76CA7446-68A5-E8F3-3AC5-067D9983B2FD}"/>
              </a:ext>
            </a:extLst>
          </p:cNvPr>
          <p:cNvSpPr>
            <a:spLocks noGrp="1"/>
          </p:cNvSpPr>
          <p:nvPr>
            <p:ph type="body" idx="14"/>
          </p:nvPr>
        </p:nvSpPr>
        <p:spPr>
          <a:xfrm>
            <a:off x="762000" y="1418414"/>
            <a:ext cx="5386917"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4">
            <a:extLst>
              <a:ext uri="{FF2B5EF4-FFF2-40B4-BE49-F238E27FC236}">
                <a16:creationId xmlns:a16="http://schemas.microsoft.com/office/drawing/2014/main" id="{9A01307C-289D-57B3-3B63-05D98063E741}"/>
              </a:ext>
            </a:extLst>
          </p:cNvPr>
          <p:cNvSpPr>
            <a:spLocks noGrp="1"/>
          </p:cNvSpPr>
          <p:nvPr>
            <p:ph type="body" sz="quarter" idx="15"/>
          </p:nvPr>
        </p:nvSpPr>
        <p:spPr>
          <a:xfrm>
            <a:off x="6321553" y="1418414"/>
            <a:ext cx="5389033"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2">
            <a:extLst>
              <a:ext uri="{FF2B5EF4-FFF2-40B4-BE49-F238E27FC236}">
                <a16:creationId xmlns:a16="http://schemas.microsoft.com/office/drawing/2014/main" id="{1BB6ABB8-F39A-BD8B-130E-57956FC50F45}"/>
              </a:ext>
            </a:extLst>
          </p:cNvPr>
          <p:cNvSpPr>
            <a:spLocks noGrp="1"/>
          </p:cNvSpPr>
          <p:nvPr>
            <p:ph sz="half" idx="16"/>
          </p:nvPr>
        </p:nvSpPr>
        <p:spPr>
          <a:xfrm>
            <a:off x="762000" y="21042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12" name="Content Placeholder 2">
            <a:extLst>
              <a:ext uri="{FF2B5EF4-FFF2-40B4-BE49-F238E27FC236}">
                <a16:creationId xmlns:a16="http://schemas.microsoft.com/office/drawing/2014/main" id="{55CBC482-9341-F8E8-D077-728E99D6D5A0}"/>
              </a:ext>
            </a:extLst>
          </p:cNvPr>
          <p:cNvSpPr>
            <a:spLocks noGrp="1"/>
          </p:cNvSpPr>
          <p:nvPr>
            <p:ph sz="half" idx="17"/>
          </p:nvPr>
        </p:nvSpPr>
        <p:spPr>
          <a:xfrm>
            <a:off x="6321552" y="21042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15" name="Text Placeholder 2">
            <a:extLst>
              <a:ext uri="{FF2B5EF4-FFF2-40B4-BE49-F238E27FC236}">
                <a16:creationId xmlns:a16="http://schemas.microsoft.com/office/drawing/2014/main" id="{0C4B8576-9610-7F96-DD80-BA5E8AE04EB7}"/>
              </a:ext>
            </a:extLst>
          </p:cNvPr>
          <p:cNvSpPr>
            <a:spLocks noGrp="1"/>
          </p:cNvSpPr>
          <p:nvPr>
            <p:ph type="body" idx="18"/>
          </p:nvPr>
        </p:nvSpPr>
        <p:spPr>
          <a:xfrm>
            <a:off x="914400" y="1570814"/>
            <a:ext cx="5386917"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a:extLst>
              <a:ext uri="{FF2B5EF4-FFF2-40B4-BE49-F238E27FC236}">
                <a16:creationId xmlns:a16="http://schemas.microsoft.com/office/drawing/2014/main" id="{1ADF1BAC-FA6F-FE41-3736-3B7B7DC4147E}"/>
              </a:ext>
            </a:extLst>
          </p:cNvPr>
          <p:cNvSpPr>
            <a:spLocks noGrp="1"/>
          </p:cNvSpPr>
          <p:nvPr>
            <p:ph type="body" sz="quarter" idx="19"/>
          </p:nvPr>
        </p:nvSpPr>
        <p:spPr>
          <a:xfrm>
            <a:off x="6473953" y="1570814"/>
            <a:ext cx="5389033"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2">
            <a:extLst>
              <a:ext uri="{FF2B5EF4-FFF2-40B4-BE49-F238E27FC236}">
                <a16:creationId xmlns:a16="http://schemas.microsoft.com/office/drawing/2014/main" id="{26059F88-660A-B9DC-0400-42DDB3E8444A}"/>
              </a:ext>
            </a:extLst>
          </p:cNvPr>
          <p:cNvSpPr>
            <a:spLocks noGrp="1"/>
          </p:cNvSpPr>
          <p:nvPr>
            <p:ph sz="half" idx="20"/>
          </p:nvPr>
        </p:nvSpPr>
        <p:spPr>
          <a:xfrm>
            <a:off x="914400" y="22566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18" name="Content Placeholder 2">
            <a:extLst>
              <a:ext uri="{FF2B5EF4-FFF2-40B4-BE49-F238E27FC236}">
                <a16:creationId xmlns:a16="http://schemas.microsoft.com/office/drawing/2014/main" id="{2D1E844B-83DF-4CDC-3A2F-4A0F3FC5B612}"/>
              </a:ext>
            </a:extLst>
          </p:cNvPr>
          <p:cNvSpPr>
            <a:spLocks noGrp="1"/>
          </p:cNvSpPr>
          <p:nvPr>
            <p:ph sz="half" idx="21"/>
          </p:nvPr>
        </p:nvSpPr>
        <p:spPr>
          <a:xfrm>
            <a:off x="6473952" y="22566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19" name="Text Placeholder 2">
            <a:extLst>
              <a:ext uri="{FF2B5EF4-FFF2-40B4-BE49-F238E27FC236}">
                <a16:creationId xmlns:a16="http://schemas.microsoft.com/office/drawing/2014/main" id="{28B839B8-52B7-5F2D-826C-F6F40B8B2F9E}"/>
              </a:ext>
            </a:extLst>
          </p:cNvPr>
          <p:cNvSpPr>
            <a:spLocks noGrp="1"/>
          </p:cNvSpPr>
          <p:nvPr>
            <p:ph type="body" idx="22"/>
          </p:nvPr>
        </p:nvSpPr>
        <p:spPr>
          <a:xfrm>
            <a:off x="1066800" y="1723214"/>
            <a:ext cx="5386917"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4">
            <a:extLst>
              <a:ext uri="{FF2B5EF4-FFF2-40B4-BE49-F238E27FC236}">
                <a16:creationId xmlns:a16="http://schemas.microsoft.com/office/drawing/2014/main" id="{6FE7CC9F-2FFA-70DD-F777-B84A7DB48BB8}"/>
              </a:ext>
            </a:extLst>
          </p:cNvPr>
          <p:cNvSpPr>
            <a:spLocks noGrp="1"/>
          </p:cNvSpPr>
          <p:nvPr>
            <p:ph type="body" sz="quarter" idx="23"/>
          </p:nvPr>
        </p:nvSpPr>
        <p:spPr>
          <a:xfrm>
            <a:off x="6626353" y="1723214"/>
            <a:ext cx="5389033"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2">
            <a:extLst>
              <a:ext uri="{FF2B5EF4-FFF2-40B4-BE49-F238E27FC236}">
                <a16:creationId xmlns:a16="http://schemas.microsoft.com/office/drawing/2014/main" id="{0C7952C1-375B-993A-4993-96E53D716569}"/>
              </a:ext>
            </a:extLst>
          </p:cNvPr>
          <p:cNvSpPr>
            <a:spLocks noGrp="1"/>
          </p:cNvSpPr>
          <p:nvPr>
            <p:ph sz="half" idx="24"/>
          </p:nvPr>
        </p:nvSpPr>
        <p:spPr>
          <a:xfrm>
            <a:off x="1066800" y="24090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25" name="Content Placeholder 2">
            <a:extLst>
              <a:ext uri="{FF2B5EF4-FFF2-40B4-BE49-F238E27FC236}">
                <a16:creationId xmlns:a16="http://schemas.microsoft.com/office/drawing/2014/main" id="{09D8BA4D-8830-AD52-09BC-8A470C03B9AE}"/>
              </a:ext>
            </a:extLst>
          </p:cNvPr>
          <p:cNvSpPr>
            <a:spLocks noGrp="1"/>
          </p:cNvSpPr>
          <p:nvPr>
            <p:ph sz="half" idx="25"/>
          </p:nvPr>
        </p:nvSpPr>
        <p:spPr>
          <a:xfrm>
            <a:off x="6626352" y="24090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26" name="Rectangle 25">
            <a:extLst>
              <a:ext uri="{FF2B5EF4-FFF2-40B4-BE49-F238E27FC236}">
                <a16:creationId xmlns:a16="http://schemas.microsoft.com/office/drawing/2014/main" id="{39DF7368-5B01-2A96-EB4F-A4B587CDF5F8}"/>
              </a:ext>
            </a:extLst>
          </p:cNvPr>
          <p:cNvSpPr/>
          <p:nvPr userDrawn="1"/>
        </p:nvSpPr>
        <p:spPr>
          <a:xfrm>
            <a:off x="620361" y="858614"/>
            <a:ext cx="109728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DCAC9"/>
              </a:solidFill>
              <a:latin typeface="+mn-lt"/>
            </a:endParaRPr>
          </a:p>
        </p:txBody>
      </p:sp>
      <p:sp>
        <p:nvSpPr>
          <p:cNvPr id="6" name="Rectangle 5">
            <a:extLst>
              <a:ext uri="{FF2B5EF4-FFF2-40B4-BE49-F238E27FC236}">
                <a16:creationId xmlns:a16="http://schemas.microsoft.com/office/drawing/2014/main" id="{4F4601B1-30F4-EFB7-234D-64DCBA008AE4}"/>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7" name="Rectangle 6">
            <a:extLst>
              <a:ext uri="{FF2B5EF4-FFF2-40B4-BE49-F238E27FC236}">
                <a16:creationId xmlns:a16="http://schemas.microsoft.com/office/drawing/2014/main" id="{37B923C3-2D8E-F7F7-7F67-BCB878970B7D}"/>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29" name="Slide Number Placeholder 5">
            <a:extLst>
              <a:ext uri="{FF2B5EF4-FFF2-40B4-BE49-F238E27FC236}">
                <a16:creationId xmlns:a16="http://schemas.microsoft.com/office/drawing/2014/main" id="{7059EA05-DBF4-3EB3-1F97-81BD2E921AA9}"/>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30" name="Rectangle 29">
            <a:extLst>
              <a:ext uri="{FF2B5EF4-FFF2-40B4-BE49-F238E27FC236}">
                <a16:creationId xmlns:a16="http://schemas.microsoft.com/office/drawing/2014/main" id="{18972E70-2910-A694-8165-A747C32C322A}"/>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1" name="TextBox 30">
            <a:extLst>
              <a:ext uri="{FF2B5EF4-FFF2-40B4-BE49-F238E27FC236}">
                <a16:creationId xmlns:a16="http://schemas.microsoft.com/office/drawing/2014/main" id="{FF4A2F0B-D414-F722-92E2-8820F5087D61}"/>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3410844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0180"/>
            <a:ext cx="10972800" cy="1143000"/>
          </a:xfrm>
        </p:spPr>
        <p:txBody>
          <a:bodyPr/>
          <a:lstStyle>
            <a:lvl1pPr>
              <a:defRPr>
                <a:solidFill>
                  <a:srgbClr val="000000"/>
                </a:solidFill>
                <a:latin typeface="+mn-lt"/>
              </a:defRPr>
            </a:lvl1pPr>
          </a:lstStyle>
          <a:p>
            <a:r>
              <a:rPr lang="en-US" dirty="0"/>
              <a:t>Click to edit Master title style</a:t>
            </a:r>
          </a:p>
        </p:txBody>
      </p:sp>
      <p:sp>
        <p:nvSpPr>
          <p:cNvPr id="13" name="Content Placeholder 2"/>
          <p:cNvSpPr>
            <a:spLocks noGrp="1"/>
          </p:cNvSpPr>
          <p:nvPr>
            <p:ph sz="half" idx="12"/>
          </p:nvPr>
        </p:nvSpPr>
        <p:spPr>
          <a:xfrm>
            <a:off x="609600" y="19518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14" name="Content Placeholder 2"/>
          <p:cNvSpPr>
            <a:spLocks noGrp="1"/>
          </p:cNvSpPr>
          <p:nvPr>
            <p:ph sz="half" idx="13"/>
          </p:nvPr>
        </p:nvSpPr>
        <p:spPr>
          <a:xfrm>
            <a:off x="6169152" y="19518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2">
            <a:extLst>
              <a:ext uri="{FF2B5EF4-FFF2-40B4-BE49-F238E27FC236}">
                <a16:creationId xmlns:a16="http://schemas.microsoft.com/office/drawing/2014/main" id="{1BB6ABB8-F39A-BD8B-130E-57956FC50F45}"/>
              </a:ext>
            </a:extLst>
          </p:cNvPr>
          <p:cNvSpPr>
            <a:spLocks noGrp="1"/>
          </p:cNvSpPr>
          <p:nvPr>
            <p:ph sz="half" idx="16"/>
          </p:nvPr>
        </p:nvSpPr>
        <p:spPr>
          <a:xfrm>
            <a:off x="762000" y="21042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12" name="Content Placeholder 2">
            <a:extLst>
              <a:ext uri="{FF2B5EF4-FFF2-40B4-BE49-F238E27FC236}">
                <a16:creationId xmlns:a16="http://schemas.microsoft.com/office/drawing/2014/main" id="{55CBC482-9341-F8E8-D077-728E99D6D5A0}"/>
              </a:ext>
            </a:extLst>
          </p:cNvPr>
          <p:cNvSpPr>
            <a:spLocks noGrp="1"/>
          </p:cNvSpPr>
          <p:nvPr>
            <p:ph sz="half" idx="17"/>
          </p:nvPr>
        </p:nvSpPr>
        <p:spPr>
          <a:xfrm>
            <a:off x="6321552" y="21042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2">
            <a:extLst>
              <a:ext uri="{FF2B5EF4-FFF2-40B4-BE49-F238E27FC236}">
                <a16:creationId xmlns:a16="http://schemas.microsoft.com/office/drawing/2014/main" id="{26059F88-660A-B9DC-0400-42DDB3E8444A}"/>
              </a:ext>
            </a:extLst>
          </p:cNvPr>
          <p:cNvSpPr>
            <a:spLocks noGrp="1"/>
          </p:cNvSpPr>
          <p:nvPr>
            <p:ph sz="half" idx="20"/>
          </p:nvPr>
        </p:nvSpPr>
        <p:spPr>
          <a:xfrm>
            <a:off x="914400" y="22566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18" name="Content Placeholder 2">
            <a:extLst>
              <a:ext uri="{FF2B5EF4-FFF2-40B4-BE49-F238E27FC236}">
                <a16:creationId xmlns:a16="http://schemas.microsoft.com/office/drawing/2014/main" id="{2D1E844B-83DF-4CDC-3A2F-4A0F3FC5B612}"/>
              </a:ext>
            </a:extLst>
          </p:cNvPr>
          <p:cNvSpPr>
            <a:spLocks noGrp="1"/>
          </p:cNvSpPr>
          <p:nvPr>
            <p:ph sz="half" idx="21"/>
          </p:nvPr>
        </p:nvSpPr>
        <p:spPr>
          <a:xfrm>
            <a:off x="6473952" y="22566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21" name="Content Placeholder 2">
            <a:extLst>
              <a:ext uri="{FF2B5EF4-FFF2-40B4-BE49-F238E27FC236}">
                <a16:creationId xmlns:a16="http://schemas.microsoft.com/office/drawing/2014/main" id="{0C7952C1-375B-993A-4993-96E53D716569}"/>
              </a:ext>
            </a:extLst>
          </p:cNvPr>
          <p:cNvSpPr>
            <a:spLocks noGrp="1"/>
          </p:cNvSpPr>
          <p:nvPr>
            <p:ph sz="half" idx="24"/>
          </p:nvPr>
        </p:nvSpPr>
        <p:spPr>
          <a:xfrm>
            <a:off x="1066800" y="24090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25" name="Content Placeholder 2">
            <a:extLst>
              <a:ext uri="{FF2B5EF4-FFF2-40B4-BE49-F238E27FC236}">
                <a16:creationId xmlns:a16="http://schemas.microsoft.com/office/drawing/2014/main" id="{09D8BA4D-8830-AD52-09BC-8A470C03B9AE}"/>
              </a:ext>
            </a:extLst>
          </p:cNvPr>
          <p:cNvSpPr>
            <a:spLocks noGrp="1"/>
          </p:cNvSpPr>
          <p:nvPr>
            <p:ph sz="half" idx="25"/>
          </p:nvPr>
        </p:nvSpPr>
        <p:spPr>
          <a:xfrm>
            <a:off x="6626352" y="2409014"/>
            <a:ext cx="5384800" cy="936863"/>
          </a:xfrm>
          <a:solidFill>
            <a:schemeClr val="bg1"/>
          </a:solidFill>
        </p:spPr>
        <p:txBody>
          <a:bodyPr/>
          <a:lstStyle>
            <a:lvl1pPr>
              <a:defRPr sz="2800">
                <a:latin typeface="+mn-lt"/>
              </a:defRPr>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26" name="Rectangle 25">
            <a:extLst>
              <a:ext uri="{FF2B5EF4-FFF2-40B4-BE49-F238E27FC236}">
                <a16:creationId xmlns:a16="http://schemas.microsoft.com/office/drawing/2014/main" id="{39DF7368-5B01-2A96-EB4F-A4B587CDF5F8}"/>
              </a:ext>
            </a:extLst>
          </p:cNvPr>
          <p:cNvSpPr/>
          <p:nvPr userDrawn="1"/>
        </p:nvSpPr>
        <p:spPr>
          <a:xfrm>
            <a:off x="609597" y="1204491"/>
            <a:ext cx="109728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DCAC9"/>
              </a:solidFill>
              <a:latin typeface="+mn-lt"/>
            </a:endParaRPr>
          </a:p>
        </p:txBody>
      </p:sp>
      <p:sp>
        <p:nvSpPr>
          <p:cNvPr id="3" name="Rectangle 2">
            <a:extLst>
              <a:ext uri="{FF2B5EF4-FFF2-40B4-BE49-F238E27FC236}">
                <a16:creationId xmlns:a16="http://schemas.microsoft.com/office/drawing/2014/main" id="{37E41249-772B-3C5C-0B5E-A18DFC8A9F7D}"/>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5" name="Rectangle 4">
            <a:extLst>
              <a:ext uri="{FF2B5EF4-FFF2-40B4-BE49-F238E27FC236}">
                <a16:creationId xmlns:a16="http://schemas.microsoft.com/office/drawing/2014/main" id="{64CCA77C-6D16-819C-8AE0-7B7A5C44DFE6}"/>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9" name="Slide Number Placeholder 5">
            <a:extLst>
              <a:ext uri="{FF2B5EF4-FFF2-40B4-BE49-F238E27FC236}">
                <a16:creationId xmlns:a16="http://schemas.microsoft.com/office/drawing/2014/main" id="{AB86B266-63A3-AE26-5BCB-0569AE1B6F70}"/>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0" name="Rectangle 9">
            <a:extLst>
              <a:ext uri="{FF2B5EF4-FFF2-40B4-BE49-F238E27FC236}">
                <a16:creationId xmlns:a16="http://schemas.microsoft.com/office/drawing/2014/main" id="{9C01AA12-9F74-25E5-8528-16494E875CDA}"/>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TextBox 14">
            <a:extLst>
              <a:ext uri="{FF2B5EF4-FFF2-40B4-BE49-F238E27FC236}">
                <a16:creationId xmlns:a16="http://schemas.microsoft.com/office/drawing/2014/main" id="{BF2C0B22-4822-5622-ED1C-5AD7291D974F}"/>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2697476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DBE9DE"/>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28CA3F-5A7D-D37B-15FA-76EC49CD2589}"/>
              </a:ext>
            </a:extLst>
          </p:cNvPr>
          <p:cNvSpPr/>
          <p:nvPr userDrawn="1"/>
        </p:nvSpPr>
        <p:spPr>
          <a:xfrm>
            <a:off x="1" y="5807075"/>
            <a:ext cx="12192000" cy="936863"/>
          </a:xfrm>
          <a:prstGeom prst="rect">
            <a:avLst/>
          </a:prstGeom>
          <a:solidFill>
            <a:srgbClr val="0039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23" name="Rectangle 22">
            <a:extLst>
              <a:ext uri="{FF2B5EF4-FFF2-40B4-BE49-F238E27FC236}">
                <a16:creationId xmlns:a16="http://schemas.microsoft.com/office/drawing/2014/main" id="{12A80BA8-1EA0-753D-A709-3AED72E310DA}"/>
              </a:ext>
            </a:extLst>
          </p:cNvPr>
          <p:cNvSpPr/>
          <p:nvPr userDrawn="1"/>
        </p:nvSpPr>
        <p:spPr>
          <a:xfrm>
            <a:off x="0" y="5869475"/>
            <a:ext cx="12191997" cy="988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24" name="Slide Number Placeholder 5">
            <a:extLst>
              <a:ext uri="{FF2B5EF4-FFF2-40B4-BE49-F238E27FC236}">
                <a16:creationId xmlns:a16="http://schemas.microsoft.com/office/drawing/2014/main" id="{97C7B1FA-C94D-ABD5-AB7A-A41169973B9B}"/>
              </a:ext>
            </a:extLst>
          </p:cNvPr>
          <p:cNvSpPr txBox="1">
            <a:spLocks/>
          </p:cNvSpPr>
          <p:nvPr userDrawn="1"/>
        </p:nvSpPr>
        <p:spPr>
          <a:xfrm>
            <a:off x="9765895" y="6002017"/>
            <a:ext cx="1326948" cy="757558"/>
          </a:xfrm>
          <a:prstGeom prst="rect">
            <a:avLst/>
          </a:prstGeom>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fld id="{65A270E9-2EC0-8E4B-B2C5-CC25833D9F0C}" type="slidenum">
              <a:rPr lang="en-US" altLang="x-none" sz="2800" smtClean="0">
                <a:latin typeface="+mn-lt"/>
              </a:rPr>
              <a:pPr/>
              <a:t>‹#›</a:t>
            </a:fld>
            <a:endParaRPr lang="en-US" altLang="x-none" sz="2800" dirty="0">
              <a:latin typeface="+mn-lt"/>
            </a:endParaRPr>
          </a:p>
        </p:txBody>
      </p:sp>
      <p:sp>
        <p:nvSpPr>
          <p:cNvPr id="25" name="Rectangle 24">
            <a:extLst>
              <a:ext uri="{FF2B5EF4-FFF2-40B4-BE49-F238E27FC236}">
                <a16:creationId xmlns:a16="http://schemas.microsoft.com/office/drawing/2014/main" id="{FD1231A9-DDC4-A4BB-D904-C42CE6BA9A51}"/>
              </a:ext>
            </a:extLst>
          </p:cNvPr>
          <p:cNvSpPr/>
          <p:nvPr userDrawn="1"/>
        </p:nvSpPr>
        <p:spPr>
          <a:xfrm>
            <a:off x="-2" y="5856479"/>
            <a:ext cx="12191999" cy="45719"/>
          </a:xfrm>
          <a:prstGeom prst="rect">
            <a:avLst/>
          </a:prstGeom>
          <a:solidFill>
            <a:srgbClr val="5DC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26" name="Picture 25">
            <a:extLst>
              <a:ext uri="{FF2B5EF4-FFF2-40B4-BE49-F238E27FC236}">
                <a16:creationId xmlns:a16="http://schemas.microsoft.com/office/drawing/2014/main" id="{2CBA18A4-2AD6-6BBB-58F0-113A43AE5982}"/>
              </a:ext>
            </a:extLst>
          </p:cNvPr>
          <p:cNvPicPr>
            <a:picLocks noChangeAspect="1"/>
          </p:cNvPicPr>
          <p:nvPr userDrawn="1"/>
        </p:nvPicPr>
        <p:blipFill>
          <a:blip r:embed="rId2"/>
          <a:stretch>
            <a:fillRect/>
          </a:stretch>
        </p:blipFill>
        <p:spPr>
          <a:xfrm>
            <a:off x="11236749" y="6034308"/>
            <a:ext cx="780356" cy="688908"/>
          </a:xfrm>
          <a:prstGeom prst="rect">
            <a:avLst/>
          </a:prstGeom>
          <a:ln w="41275">
            <a:solidFill>
              <a:srgbClr val="0A3959"/>
            </a:solidFill>
          </a:ln>
        </p:spPr>
      </p:pic>
      <p:sp>
        <p:nvSpPr>
          <p:cNvPr id="27" name="Rectangle 26">
            <a:extLst>
              <a:ext uri="{FF2B5EF4-FFF2-40B4-BE49-F238E27FC236}">
                <a16:creationId xmlns:a16="http://schemas.microsoft.com/office/drawing/2014/main" id="{69D75915-2A9F-11E1-20BE-72C1CCFE65E5}"/>
              </a:ext>
            </a:extLst>
          </p:cNvPr>
          <p:cNvSpPr/>
          <p:nvPr userDrawn="1"/>
        </p:nvSpPr>
        <p:spPr>
          <a:xfrm>
            <a:off x="11092848" y="6002017"/>
            <a:ext cx="45719" cy="757558"/>
          </a:xfrm>
          <a:prstGeom prst="rect">
            <a:avLst/>
          </a:prstGeom>
          <a:solidFill>
            <a:srgbClr val="00395E"/>
          </a:solidFill>
          <a:ln>
            <a:solidFill>
              <a:srgbClr val="5DCAC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4" name="TextBox 3">
            <a:extLst>
              <a:ext uri="{FF2B5EF4-FFF2-40B4-BE49-F238E27FC236}">
                <a16:creationId xmlns:a16="http://schemas.microsoft.com/office/drawing/2014/main" id="{318E33E5-1A14-2CCA-865D-1D0AED36BC1A}"/>
              </a:ext>
            </a:extLst>
          </p:cNvPr>
          <p:cNvSpPr txBox="1"/>
          <p:nvPr userDrawn="1"/>
        </p:nvSpPr>
        <p:spPr>
          <a:xfrm>
            <a:off x="540638" y="5915196"/>
            <a:ext cx="10094231" cy="942804"/>
          </a:xfrm>
          <a:prstGeom prst="rect">
            <a:avLst/>
          </a:prstGeom>
          <a:noFill/>
          <a:effectLst/>
        </p:spPr>
        <p:txBody>
          <a:bodyPr wrap="square" anchor="ctr" anchorCtr="0">
            <a:noAutofit/>
          </a:bodyPr>
          <a:lstStyle/>
          <a:p>
            <a:pPr marL="0" indent="0" algn="ctr"/>
            <a:r>
              <a:rPr lang="en-US" sz="1300" b="1" dirty="0">
                <a:solidFill>
                  <a:srgbClr val="00395E"/>
                </a:solidFill>
                <a:latin typeface="+mn-lt"/>
              </a:rPr>
              <a:t>©2025 California Department of Social Services (CDSS)</a:t>
            </a:r>
          </a:p>
          <a:p>
            <a:pPr marL="0" indent="0" algn="ctr"/>
            <a:r>
              <a:rPr lang="en-US" sz="1300" b="1" dirty="0">
                <a:solidFill>
                  <a:srgbClr val="00395E"/>
                </a:solidFill>
                <a:latin typeface="+mn-lt"/>
              </a:rPr>
              <a:t>California Preschool Instructional Network (CPIN) | www.cpin.us</a:t>
            </a:r>
          </a:p>
        </p:txBody>
      </p:sp>
      <p:sp>
        <p:nvSpPr>
          <p:cNvPr id="16" name="Rectangle 15">
            <a:extLst>
              <a:ext uri="{FF2B5EF4-FFF2-40B4-BE49-F238E27FC236}">
                <a16:creationId xmlns:a16="http://schemas.microsoft.com/office/drawing/2014/main" id="{99A0033A-093B-F2EE-60A6-118FFCE2EE71}"/>
              </a:ext>
            </a:extLst>
          </p:cNvPr>
          <p:cNvSpPr/>
          <p:nvPr userDrawn="1"/>
        </p:nvSpPr>
        <p:spPr>
          <a:xfrm>
            <a:off x="5" y="0"/>
            <a:ext cx="12191996" cy="6858000"/>
          </a:xfrm>
          <a:prstGeom prst="rect">
            <a:avLst/>
          </a:prstGeom>
          <a:solidFill>
            <a:srgbClr val="FFF0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mn-lt"/>
            </a:endParaRPr>
          </a:p>
        </p:txBody>
      </p:sp>
      <p:sp>
        <p:nvSpPr>
          <p:cNvPr id="2" name="Title 1"/>
          <p:cNvSpPr>
            <a:spLocks noGrp="1"/>
          </p:cNvSpPr>
          <p:nvPr>
            <p:ph type="title"/>
          </p:nvPr>
        </p:nvSpPr>
        <p:spPr>
          <a:xfrm>
            <a:off x="938784" y="274638"/>
            <a:ext cx="10972800" cy="1143000"/>
          </a:xfrm>
        </p:spPr>
        <p:txBody>
          <a:bodyPr/>
          <a:lstStyle>
            <a:lvl1pPr>
              <a:defRPr>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938784" y="1490472"/>
            <a:ext cx="5386917"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498337" y="1490472"/>
            <a:ext cx="5389033"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2"/>
          <p:cNvSpPr>
            <a:spLocks noGrp="1"/>
          </p:cNvSpPr>
          <p:nvPr>
            <p:ph sz="half" idx="12"/>
          </p:nvPr>
        </p:nvSpPr>
        <p:spPr>
          <a:xfrm>
            <a:off x="938784" y="2176273"/>
            <a:ext cx="5384800" cy="2109220"/>
          </a:xfrm>
          <a:solidFill>
            <a:schemeClr val="bg1"/>
          </a:solid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6498336" y="2176273"/>
            <a:ext cx="5384800" cy="2109220"/>
          </a:xfrm>
          <a:solidFill>
            <a:schemeClr val="bg1"/>
          </a:solid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a:extLst>
              <a:ext uri="{FF2B5EF4-FFF2-40B4-BE49-F238E27FC236}">
                <a16:creationId xmlns:a16="http://schemas.microsoft.com/office/drawing/2014/main" id="{3AA290AC-D090-B53A-EE00-B89A4D6D0CB9}"/>
              </a:ext>
            </a:extLst>
          </p:cNvPr>
          <p:cNvSpPr>
            <a:spLocks noGrp="1"/>
          </p:cNvSpPr>
          <p:nvPr>
            <p:ph type="body" idx="14"/>
          </p:nvPr>
        </p:nvSpPr>
        <p:spPr>
          <a:xfrm>
            <a:off x="1243409" y="2411387"/>
            <a:ext cx="5386917"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4">
            <a:extLst>
              <a:ext uri="{FF2B5EF4-FFF2-40B4-BE49-F238E27FC236}">
                <a16:creationId xmlns:a16="http://schemas.microsoft.com/office/drawing/2014/main" id="{DE8D038A-655C-CD6B-56AE-6477692DC61F}"/>
              </a:ext>
            </a:extLst>
          </p:cNvPr>
          <p:cNvSpPr>
            <a:spLocks noGrp="1"/>
          </p:cNvSpPr>
          <p:nvPr>
            <p:ph type="body" sz="quarter" idx="15"/>
          </p:nvPr>
        </p:nvSpPr>
        <p:spPr>
          <a:xfrm>
            <a:off x="6802962" y="2411387"/>
            <a:ext cx="5389033"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a:extLst>
              <a:ext uri="{FF2B5EF4-FFF2-40B4-BE49-F238E27FC236}">
                <a16:creationId xmlns:a16="http://schemas.microsoft.com/office/drawing/2014/main" id="{FB896E50-E74E-4D90-2270-8BC83780FA3B}"/>
              </a:ext>
            </a:extLst>
          </p:cNvPr>
          <p:cNvSpPr>
            <a:spLocks noGrp="1"/>
          </p:cNvSpPr>
          <p:nvPr>
            <p:ph sz="half" idx="16"/>
          </p:nvPr>
        </p:nvSpPr>
        <p:spPr>
          <a:xfrm>
            <a:off x="1243409" y="3097188"/>
            <a:ext cx="5384800" cy="2109220"/>
          </a:xfrm>
          <a:solidFill>
            <a:schemeClr val="bg1"/>
          </a:solid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36B9EA3A-587B-C7BB-E9AF-CDA8E457AF3E}"/>
              </a:ext>
            </a:extLst>
          </p:cNvPr>
          <p:cNvSpPr>
            <a:spLocks noGrp="1"/>
          </p:cNvSpPr>
          <p:nvPr>
            <p:ph sz="half" idx="17"/>
          </p:nvPr>
        </p:nvSpPr>
        <p:spPr>
          <a:xfrm>
            <a:off x="6802961" y="3097188"/>
            <a:ext cx="5384800" cy="2109220"/>
          </a:xfrm>
          <a:solidFill>
            <a:schemeClr val="bg1"/>
          </a:solid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a16="http://schemas.microsoft.com/office/drawing/2014/main" id="{AF60120C-B789-D036-91A5-B149806ABCEB}"/>
              </a:ext>
            </a:extLst>
          </p:cNvPr>
          <p:cNvSpPr>
            <a:spLocks noGrp="1"/>
          </p:cNvSpPr>
          <p:nvPr>
            <p:ph type="body" idx="18"/>
          </p:nvPr>
        </p:nvSpPr>
        <p:spPr>
          <a:xfrm>
            <a:off x="1557131" y="3380166"/>
            <a:ext cx="5386917"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4">
            <a:extLst>
              <a:ext uri="{FF2B5EF4-FFF2-40B4-BE49-F238E27FC236}">
                <a16:creationId xmlns:a16="http://schemas.microsoft.com/office/drawing/2014/main" id="{276A4AAE-A48C-8AA5-6E7C-F674BB3A9C95}"/>
              </a:ext>
            </a:extLst>
          </p:cNvPr>
          <p:cNvSpPr>
            <a:spLocks noGrp="1"/>
          </p:cNvSpPr>
          <p:nvPr>
            <p:ph type="body" sz="quarter" idx="19"/>
          </p:nvPr>
        </p:nvSpPr>
        <p:spPr>
          <a:xfrm>
            <a:off x="7116684" y="3380166"/>
            <a:ext cx="5389033" cy="685800"/>
          </a:xfrm>
          <a:solidFill>
            <a:srgbClr val="9E0000"/>
          </a:solidFill>
        </p:spPr>
        <p:txBody>
          <a:bodyPr lIns="45720" tIns="18288" rIns="45720" bIns="45720" anchor="b" anchorCtr="0"/>
          <a:lstStyle>
            <a:lvl1pPr marL="0" indent="0">
              <a:buNone/>
              <a:defRPr sz="2400" b="1" baseline="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2">
            <a:extLst>
              <a:ext uri="{FF2B5EF4-FFF2-40B4-BE49-F238E27FC236}">
                <a16:creationId xmlns:a16="http://schemas.microsoft.com/office/drawing/2014/main" id="{7317D661-C2BA-5994-E565-D704A9949699}"/>
              </a:ext>
            </a:extLst>
          </p:cNvPr>
          <p:cNvSpPr>
            <a:spLocks noGrp="1"/>
          </p:cNvSpPr>
          <p:nvPr>
            <p:ph sz="half" idx="20"/>
          </p:nvPr>
        </p:nvSpPr>
        <p:spPr>
          <a:xfrm>
            <a:off x="1557131" y="4065967"/>
            <a:ext cx="5384800" cy="2109220"/>
          </a:xfrm>
          <a:solidFill>
            <a:schemeClr val="bg1"/>
          </a:solid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4096CE2A-AA7D-561B-6551-99A81EC0BAC7}"/>
              </a:ext>
            </a:extLst>
          </p:cNvPr>
          <p:cNvSpPr>
            <a:spLocks noGrp="1"/>
          </p:cNvSpPr>
          <p:nvPr>
            <p:ph sz="half" idx="21"/>
          </p:nvPr>
        </p:nvSpPr>
        <p:spPr>
          <a:xfrm>
            <a:off x="7116683" y="4065967"/>
            <a:ext cx="5384800" cy="2109220"/>
          </a:xfrm>
          <a:solidFill>
            <a:schemeClr val="bg1"/>
          </a:solid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3005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114" y="273050"/>
            <a:ext cx="4343755" cy="1162050"/>
          </a:xfrm>
        </p:spPr>
        <p:txBody>
          <a:bodyPr anchor="b"/>
          <a:lstStyle>
            <a:lvl1pPr algn="l">
              <a:defRPr sz="2800" b="1">
                <a:solidFill>
                  <a:srgbClr val="000000"/>
                </a:solidFill>
                <a:latin typeface="+mn-lt"/>
              </a:defRPr>
            </a:lvl1pPr>
          </a:lstStyle>
          <a:p>
            <a:r>
              <a:rPr lang="en-US" dirty="0"/>
              <a:t>Click to edit Master title style</a:t>
            </a:r>
          </a:p>
        </p:txBody>
      </p:sp>
      <p:sp>
        <p:nvSpPr>
          <p:cNvPr id="4" name="Text Placeholder 3"/>
          <p:cNvSpPr>
            <a:spLocks noGrp="1"/>
          </p:cNvSpPr>
          <p:nvPr>
            <p:ph type="body" sz="half" idx="2"/>
          </p:nvPr>
        </p:nvSpPr>
        <p:spPr>
          <a:xfrm>
            <a:off x="606114" y="1435101"/>
            <a:ext cx="4343755" cy="4691063"/>
          </a:xfrm>
        </p:spPr>
        <p:txBody>
          <a:bodyPr/>
          <a:lstStyle>
            <a:lvl1pPr marL="0" indent="0">
              <a:buNone/>
              <a:defRPr sz="2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p:nvPr userDrawn="1"/>
        </p:nvSpPr>
        <p:spPr>
          <a:xfrm>
            <a:off x="5073156" y="298477"/>
            <a:ext cx="24384" cy="58531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1" name="Content Placeholder 10"/>
          <p:cNvSpPr>
            <a:spLocks noGrp="1"/>
          </p:cNvSpPr>
          <p:nvPr>
            <p:ph sz="quarter" idx="12"/>
          </p:nvPr>
        </p:nvSpPr>
        <p:spPr>
          <a:xfrm>
            <a:off x="5247217" y="273051"/>
            <a:ext cx="6571488" cy="585311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5A3B11D2-087A-86D6-8246-F2427704FCE9}"/>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7" name="Rectangle 6">
            <a:extLst>
              <a:ext uri="{FF2B5EF4-FFF2-40B4-BE49-F238E27FC236}">
                <a16:creationId xmlns:a16="http://schemas.microsoft.com/office/drawing/2014/main" id="{0DA50F6A-4462-5E35-4446-311111F2FAC9}"/>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2" name="Slide Number Placeholder 5">
            <a:extLst>
              <a:ext uri="{FF2B5EF4-FFF2-40B4-BE49-F238E27FC236}">
                <a16:creationId xmlns:a16="http://schemas.microsoft.com/office/drawing/2014/main" id="{70EB32B3-8207-4D11-D118-A9A3E67CAC7E}"/>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3" name="Rectangle 12">
            <a:extLst>
              <a:ext uri="{FF2B5EF4-FFF2-40B4-BE49-F238E27FC236}">
                <a16:creationId xmlns:a16="http://schemas.microsoft.com/office/drawing/2014/main" id="{E2DEC714-5285-5EDA-8658-BDC17D154477}"/>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TextBox 13">
            <a:extLst>
              <a:ext uri="{FF2B5EF4-FFF2-40B4-BE49-F238E27FC236}">
                <a16:creationId xmlns:a16="http://schemas.microsoft.com/office/drawing/2014/main" id="{3926ACCE-958B-DCD8-215B-5F339AB34E98}"/>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289707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114" y="273050"/>
            <a:ext cx="4343755" cy="1162050"/>
          </a:xfrm>
        </p:spPr>
        <p:txBody>
          <a:bodyPr anchor="b"/>
          <a:lstStyle>
            <a:lvl1pPr algn="l">
              <a:defRPr sz="2800" b="1">
                <a:solidFill>
                  <a:srgbClr val="000000"/>
                </a:solidFill>
                <a:latin typeface="+mn-lt"/>
              </a:defRPr>
            </a:lvl1pPr>
          </a:lstStyle>
          <a:p>
            <a:r>
              <a:rPr lang="en-US" dirty="0"/>
              <a:t>Click to edit Master title style</a:t>
            </a:r>
          </a:p>
        </p:txBody>
      </p:sp>
      <p:sp>
        <p:nvSpPr>
          <p:cNvPr id="4" name="Text Placeholder 3"/>
          <p:cNvSpPr>
            <a:spLocks noGrp="1"/>
          </p:cNvSpPr>
          <p:nvPr>
            <p:ph type="body" sz="half" idx="2"/>
          </p:nvPr>
        </p:nvSpPr>
        <p:spPr>
          <a:xfrm>
            <a:off x="606114" y="1435101"/>
            <a:ext cx="4343755" cy="4691063"/>
          </a:xfrm>
        </p:spPr>
        <p:txBody>
          <a:bodyPr/>
          <a:lstStyle>
            <a:lvl1pPr marL="0" indent="0">
              <a:buNone/>
              <a:defRPr sz="2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p:nvPr userDrawn="1"/>
        </p:nvSpPr>
        <p:spPr>
          <a:xfrm flipH="1">
            <a:off x="3750078" y="839972"/>
            <a:ext cx="45719" cy="5438591"/>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1" name="Content Placeholder 10"/>
          <p:cNvSpPr>
            <a:spLocks noGrp="1"/>
          </p:cNvSpPr>
          <p:nvPr>
            <p:ph sz="quarter" idx="12"/>
          </p:nvPr>
        </p:nvSpPr>
        <p:spPr>
          <a:xfrm>
            <a:off x="5247217" y="273051"/>
            <a:ext cx="6571488" cy="585311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E83507E-29DE-8DCC-DED2-29DA44853436}"/>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7" name="Rectangle 6">
            <a:extLst>
              <a:ext uri="{FF2B5EF4-FFF2-40B4-BE49-F238E27FC236}">
                <a16:creationId xmlns:a16="http://schemas.microsoft.com/office/drawing/2014/main" id="{3E666834-4992-AAE1-13D2-CAA7C3C28C19}"/>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2" name="Slide Number Placeholder 5">
            <a:extLst>
              <a:ext uri="{FF2B5EF4-FFF2-40B4-BE49-F238E27FC236}">
                <a16:creationId xmlns:a16="http://schemas.microsoft.com/office/drawing/2014/main" id="{C8ACAA8C-85D5-C1D1-C881-84DC655B6AE1}"/>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3" name="Rectangle 12">
            <a:extLst>
              <a:ext uri="{FF2B5EF4-FFF2-40B4-BE49-F238E27FC236}">
                <a16:creationId xmlns:a16="http://schemas.microsoft.com/office/drawing/2014/main" id="{3726FAFC-AC3C-1682-95E7-D565FE28D010}"/>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TextBox 13">
            <a:extLst>
              <a:ext uri="{FF2B5EF4-FFF2-40B4-BE49-F238E27FC236}">
                <a16:creationId xmlns:a16="http://schemas.microsoft.com/office/drawing/2014/main" id="{9468D5D5-83C6-0825-B240-D5AF64918BF6}"/>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3444905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114" y="273050"/>
            <a:ext cx="4343755" cy="1162050"/>
          </a:xfrm>
        </p:spPr>
        <p:txBody>
          <a:bodyPr anchor="b"/>
          <a:lstStyle>
            <a:lvl1pPr algn="l">
              <a:defRPr sz="2800" b="1">
                <a:solidFill>
                  <a:srgbClr val="000000"/>
                </a:solidFill>
                <a:latin typeface="+mn-lt"/>
              </a:defRPr>
            </a:lvl1pPr>
          </a:lstStyle>
          <a:p>
            <a:r>
              <a:rPr lang="en-US" dirty="0"/>
              <a:t>Click to edit Master title style</a:t>
            </a:r>
          </a:p>
        </p:txBody>
      </p:sp>
      <p:sp>
        <p:nvSpPr>
          <p:cNvPr id="4" name="Text Placeholder 3"/>
          <p:cNvSpPr>
            <a:spLocks noGrp="1"/>
          </p:cNvSpPr>
          <p:nvPr>
            <p:ph type="body" sz="half" idx="2"/>
          </p:nvPr>
        </p:nvSpPr>
        <p:spPr>
          <a:xfrm>
            <a:off x="606114" y="1435101"/>
            <a:ext cx="4343755" cy="4691063"/>
          </a:xfrm>
        </p:spPr>
        <p:txBody>
          <a:bodyPr/>
          <a:lstStyle>
            <a:lvl1pPr marL="0" indent="0">
              <a:buNone/>
              <a:defRPr sz="2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p:nvPr userDrawn="1"/>
        </p:nvSpPr>
        <p:spPr>
          <a:xfrm flipH="1">
            <a:off x="6045115" y="273052"/>
            <a:ext cx="50883" cy="587255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1" name="Content Placeholder 10"/>
          <p:cNvSpPr>
            <a:spLocks noGrp="1"/>
          </p:cNvSpPr>
          <p:nvPr>
            <p:ph sz="quarter" idx="12"/>
          </p:nvPr>
        </p:nvSpPr>
        <p:spPr>
          <a:xfrm>
            <a:off x="6258573" y="337484"/>
            <a:ext cx="5560131" cy="585311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A4014649-8160-4B4D-4B04-7D09693A1E52}"/>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7" name="Rectangle 6">
            <a:extLst>
              <a:ext uri="{FF2B5EF4-FFF2-40B4-BE49-F238E27FC236}">
                <a16:creationId xmlns:a16="http://schemas.microsoft.com/office/drawing/2014/main" id="{E8B2DA59-A708-D2CD-3726-E8A15979DC6A}"/>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2" name="Slide Number Placeholder 5">
            <a:extLst>
              <a:ext uri="{FF2B5EF4-FFF2-40B4-BE49-F238E27FC236}">
                <a16:creationId xmlns:a16="http://schemas.microsoft.com/office/drawing/2014/main" id="{7CB3A5E9-CFB7-6FAF-1775-3659DFC84D45}"/>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3" name="Rectangle 12">
            <a:extLst>
              <a:ext uri="{FF2B5EF4-FFF2-40B4-BE49-F238E27FC236}">
                <a16:creationId xmlns:a16="http://schemas.microsoft.com/office/drawing/2014/main" id="{7F12839F-F8B2-7F18-1F38-3E72172EA12E}"/>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TextBox 13">
            <a:extLst>
              <a:ext uri="{FF2B5EF4-FFF2-40B4-BE49-F238E27FC236}">
                <a16:creationId xmlns:a16="http://schemas.microsoft.com/office/drawing/2014/main" id="{5831992F-1DA6-43CE-6366-542EA10355D5}"/>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516336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5950" y="128724"/>
            <a:ext cx="11295634" cy="1143000"/>
          </a:xfrm>
        </p:spPr>
        <p:txBody>
          <a:bodyPr/>
          <a:lstStyle>
            <a:lvl1pPr>
              <a:defRPr>
                <a:latin typeface="+mn-lt"/>
              </a:defRPr>
            </a:lvl1pPr>
          </a:lstStyle>
          <a:p>
            <a:r>
              <a:rPr lang="en-US"/>
              <a:t>Click to edit Master title style</a:t>
            </a:r>
          </a:p>
        </p:txBody>
      </p:sp>
      <p:sp>
        <p:nvSpPr>
          <p:cNvPr id="3" name="Content Placeholder 2"/>
          <p:cNvSpPr>
            <a:spLocks noGrp="1"/>
          </p:cNvSpPr>
          <p:nvPr>
            <p:ph sz="quarter" idx="1"/>
          </p:nvPr>
        </p:nvSpPr>
        <p:spPr>
          <a:xfrm>
            <a:off x="615950" y="1454286"/>
            <a:ext cx="5707634" cy="2185988"/>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a:spcBef>
                <a:spcPts val="800"/>
              </a:spcBef>
              <a:spcAft>
                <a:spcPts val="0"/>
              </a:spcAft>
              <a:defRPr sz="2800" baseline="0">
                <a:latin typeface="+mn-lt"/>
              </a:defRPr>
            </a:lvl4pPr>
            <a:lvl5pPr>
              <a:spcBef>
                <a:spcPts val="800"/>
              </a:spcBef>
              <a:spcAft>
                <a:spcPts val="0"/>
              </a:spcAft>
              <a:defRPr sz="280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615950" y="1299367"/>
            <a:ext cx="11295634"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Content Placeholder 2"/>
          <p:cNvSpPr>
            <a:spLocks noGrp="1"/>
          </p:cNvSpPr>
          <p:nvPr>
            <p:ph sz="quarter" idx="10"/>
          </p:nvPr>
        </p:nvSpPr>
        <p:spPr>
          <a:xfrm>
            <a:off x="6526784" y="1454286"/>
            <a:ext cx="5384800" cy="2185988"/>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2"/>
          <p:cNvSpPr>
            <a:spLocks noGrp="1"/>
          </p:cNvSpPr>
          <p:nvPr>
            <p:ph sz="quarter" idx="11"/>
          </p:nvPr>
        </p:nvSpPr>
        <p:spPr>
          <a:xfrm>
            <a:off x="622404" y="3670491"/>
            <a:ext cx="5707633" cy="2068254"/>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marL="822960" indent="0">
              <a:spcBef>
                <a:spcPts val="800"/>
              </a:spcBef>
              <a:spcAft>
                <a:spcPts val="0"/>
              </a:spcAft>
              <a:buNone/>
              <a:defRPr sz="2800" baseline="0"/>
            </a:lvl4pPr>
            <a:lvl5pPr marL="1097280" indent="0">
              <a:spcBef>
                <a:spcPts val="800"/>
              </a:spcBef>
              <a:spcAft>
                <a:spcPts val="0"/>
              </a:spcAft>
              <a:buNone/>
              <a:defRPr sz="2800" baseline="0"/>
            </a:lvl5pPr>
          </a:lstStyle>
          <a:p>
            <a:pPr lvl="0"/>
            <a:r>
              <a:rPr lang="en-US" dirty="0"/>
              <a:t>Click to edit Master text styles</a:t>
            </a:r>
          </a:p>
          <a:p>
            <a:pPr lvl="1"/>
            <a:r>
              <a:rPr lang="en-US" dirty="0"/>
              <a:t>Second level</a:t>
            </a:r>
          </a:p>
          <a:p>
            <a:pPr lvl="2"/>
            <a:r>
              <a:rPr lang="en-US" dirty="0"/>
              <a:t>Third level</a:t>
            </a:r>
          </a:p>
        </p:txBody>
      </p:sp>
      <p:sp>
        <p:nvSpPr>
          <p:cNvPr id="17" name="Content Placeholder 2"/>
          <p:cNvSpPr>
            <a:spLocks noGrp="1"/>
          </p:cNvSpPr>
          <p:nvPr>
            <p:ph sz="quarter" idx="12"/>
          </p:nvPr>
        </p:nvSpPr>
        <p:spPr>
          <a:xfrm>
            <a:off x="6526784" y="3670491"/>
            <a:ext cx="5384800" cy="2068254"/>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a:spcBef>
                <a:spcPts val="800"/>
              </a:spcBef>
              <a:spcAft>
                <a:spcPts val="0"/>
              </a:spcAft>
              <a:defRPr sz="2800" baseline="0">
                <a:latin typeface="+mn-lt"/>
              </a:defRPr>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5" name="Rectangle 4">
            <a:extLst>
              <a:ext uri="{FF2B5EF4-FFF2-40B4-BE49-F238E27FC236}">
                <a16:creationId xmlns:a16="http://schemas.microsoft.com/office/drawing/2014/main" id="{834E0003-936D-86A6-ADAB-3490F45BFE33}"/>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6" name="Rectangle 5">
            <a:extLst>
              <a:ext uri="{FF2B5EF4-FFF2-40B4-BE49-F238E27FC236}">
                <a16:creationId xmlns:a16="http://schemas.microsoft.com/office/drawing/2014/main" id="{1A6C69AD-823D-9DB3-B48C-B634077469E0}"/>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1" name="Slide Number Placeholder 5">
            <a:extLst>
              <a:ext uri="{FF2B5EF4-FFF2-40B4-BE49-F238E27FC236}">
                <a16:creationId xmlns:a16="http://schemas.microsoft.com/office/drawing/2014/main" id="{9307A1B4-D5D9-A796-AF31-D265BF3A29E7}"/>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2" name="Rectangle 11">
            <a:extLst>
              <a:ext uri="{FF2B5EF4-FFF2-40B4-BE49-F238E27FC236}">
                <a16:creationId xmlns:a16="http://schemas.microsoft.com/office/drawing/2014/main" id="{27DAE66E-A931-7CAC-747D-A2A773921675}"/>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extBox 12">
            <a:extLst>
              <a:ext uri="{FF2B5EF4-FFF2-40B4-BE49-F238E27FC236}">
                <a16:creationId xmlns:a16="http://schemas.microsoft.com/office/drawing/2014/main" id="{70EB49E5-33C9-6F9C-37EB-684FF494C5F3}"/>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609316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5950" y="128724"/>
            <a:ext cx="11295634" cy="1143000"/>
          </a:xfrm>
        </p:spPr>
        <p:txBody>
          <a:bodyPr/>
          <a:lstStyle>
            <a:lvl1pPr>
              <a:defRPr>
                <a:latin typeface="+mn-lt"/>
              </a:defRPr>
            </a:lvl1pPr>
          </a:lstStyle>
          <a:p>
            <a:r>
              <a:rPr lang="en-US"/>
              <a:t>Click to edit Master title style</a:t>
            </a:r>
          </a:p>
        </p:txBody>
      </p:sp>
      <p:sp>
        <p:nvSpPr>
          <p:cNvPr id="3" name="Content Placeholder 2"/>
          <p:cNvSpPr>
            <a:spLocks noGrp="1"/>
          </p:cNvSpPr>
          <p:nvPr>
            <p:ph sz="quarter" idx="1"/>
          </p:nvPr>
        </p:nvSpPr>
        <p:spPr>
          <a:xfrm>
            <a:off x="615950" y="1454286"/>
            <a:ext cx="5707634" cy="2185988"/>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a:spcBef>
                <a:spcPts val="800"/>
              </a:spcBef>
              <a:spcAft>
                <a:spcPts val="0"/>
              </a:spcAft>
              <a:defRPr sz="2800" baseline="0">
                <a:latin typeface="+mn-lt"/>
              </a:defRPr>
            </a:lvl4pPr>
            <a:lvl5pPr>
              <a:spcBef>
                <a:spcPts val="800"/>
              </a:spcBef>
              <a:spcAft>
                <a:spcPts val="0"/>
              </a:spcAft>
              <a:defRPr sz="280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615950" y="1299368"/>
            <a:ext cx="10971213" cy="55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Content Placeholder 2"/>
          <p:cNvSpPr>
            <a:spLocks noGrp="1"/>
          </p:cNvSpPr>
          <p:nvPr>
            <p:ph sz="quarter" idx="10"/>
          </p:nvPr>
        </p:nvSpPr>
        <p:spPr>
          <a:xfrm>
            <a:off x="6526784" y="1454286"/>
            <a:ext cx="5384800" cy="2185988"/>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2"/>
          <p:cNvSpPr>
            <a:spLocks noGrp="1"/>
          </p:cNvSpPr>
          <p:nvPr>
            <p:ph sz="quarter" idx="11"/>
          </p:nvPr>
        </p:nvSpPr>
        <p:spPr>
          <a:xfrm>
            <a:off x="622404" y="3670491"/>
            <a:ext cx="5707633" cy="2068254"/>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marL="822960" indent="0">
              <a:spcBef>
                <a:spcPts val="800"/>
              </a:spcBef>
              <a:spcAft>
                <a:spcPts val="0"/>
              </a:spcAft>
              <a:buNone/>
              <a:defRPr sz="2800" baseline="0"/>
            </a:lvl4pPr>
            <a:lvl5pPr marL="1097280" indent="0">
              <a:spcBef>
                <a:spcPts val="800"/>
              </a:spcBef>
              <a:spcAft>
                <a:spcPts val="0"/>
              </a:spcAft>
              <a:buNone/>
              <a:defRPr sz="2800" baseline="0"/>
            </a:lvl5pPr>
          </a:lstStyle>
          <a:p>
            <a:pPr lvl="0"/>
            <a:r>
              <a:rPr lang="en-US" dirty="0"/>
              <a:t>Click to edit Master text styles</a:t>
            </a:r>
          </a:p>
          <a:p>
            <a:pPr lvl="1"/>
            <a:r>
              <a:rPr lang="en-US" dirty="0"/>
              <a:t>Second level</a:t>
            </a:r>
          </a:p>
          <a:p>
            <a:pPr lvl="2"/>
            <a:r>
              <a:rPr lang="en-US" dirty="0"/>
              <a:t>Third level</a:t>
            </a:r>
          </a:p>
        </p:txBody>
      </p:sp>
      <p:sp>
        <p:nvSpPr>
          <p:cNvPr id="17" name="Content Placeholder 2"/>
          <p:cNvSpPr>
            <a:spLocks noGrp="1"/>
          </p:cNvSpPr>
          <p:nvPr>
            <p:ph sz="quarter" idx="12"/>
          </p:nvPr>
        </p:nvSpPr>
        <p:spPr>
          <a:xfrm>
            <a:off x="6526784" y="3670491"/>
            <a:ext cx="5384800" cy="2068254"/>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a:spcBef>
                <a:spcPts val="800"/>
              </a:spcBef>
              <a:spcAft>
                <a:spcPts val="0"/>
              </a:spcAft>
              <a:defRPr sz="2800" baseline="0">
                <a:latin typeface="+mn-lt"/>
              </a:defRPr>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5" name="Rectangle 4">
            <a:extLst>
              <a:ext uri="{FF2B5EF4-FFF2-40B4-BE49-F238E27FC236}">
                <a16:creationId xmlns:a16="http://schemas.microsoft.com/office/drawing/2014/main" id="{6AC077D8-3CCF-46C5-EF03-8A65D4ADCC7A}"/>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6" name="Rectangle 5">
            <a:extLst>
              <a:ext uri="{FF2B5EF4-FFF2-40B4-BE49-F238E27FC236}">
                <a16:creationId xmlns:a16="http://schemas.microsoft.com/office/drawing/2014/main" id="{7765A546-4B6E-CAD9-5018-1C889E60FCE8}"/>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1" name="Slide Number Placeholder 5">
            <a:extLst>
              <a:ext uri="{FF2B5EF4-FFF2-40B4-BE49-F238E27FC236}">
                <a16:creationId xmlns:a16="http://schemas.microsoft.com/office/drawing/2014/main" id="{BD8B63A3-4DD6-AC92-F80B-CF3C81906C20}"/>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2" name="Rectangle 11">
            <a:extLst>
              <a:ext uri="{FF2B5EF4-FFF2-40B4-BE49-F238E27FC236}">
                <a16:creationId xmlns:a16="http://schemas.microsoft.com/office/drawing/2014/main" id="{E7A669F2-6159-CB1D-CE0B-8489182BDC8B}"/>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extBox 12">
            <a:extLst>
              <a:ext uri="{FF2B5EF4-FFF2-40B4-BE49-F238E27FC236}">
                <a16:creationId xmlns:a16="http://schemas.microsoft.com/office/drawing/2014/main" id="{28D858C2-D9CC-C8AB-9C68-7E27645F9D36}"/>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86468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6" name="Title 1"/>
          <p:cNvSpPr>
            <a:spLocks noGrp="1"/>
          </p:cNvSpPr>
          <p:nvPr>
            <p:ph type="ctrTitle"/>
          </p:nvPr>
        </p:nvSpPr>
        <p:spPr>
          <a:xfrm>
            <a:off x="612775" y="779914"/>
            <a:ext cx="5812409" cy="2387600"/>
          </a:xfrm>
          <a:effectLst/>
        </p:spPr>
        <p:txBody>
          <a:bodyPr anchor="b">
            <a:normAutofit/>
          </a:bodyPr>
          <a:lstStyle>
            <a:lvl1pPr algn="l">
              <a:defRPr sz="4800" baseline="0">
                <a:solidFill>
                  <a:srgbClr val="000000"/>
                </a:solidFill>
                <a:latin typeface="+mn-lt"/>
              </a:defRPr>
            </a:lvl1pPr>
          </a:lstStyle>
          <a:p>
            <a:r>
              <a:rPr lang="en-US" dirty="0"/>
              <a:t>Click to edit Master title style</a:t>
            </a:r>
          </a:p>
        </p:txBody>
      </p:sp>
      <p:sp>
        <p:nvSpPr>
          <p:cNvPr id="7" name="Subtitle 2"/>
          <p:cNvSpPr>
            <a:spLocks noGrp="1"/>
          </p:cNvSpPr>
          <p:nvPr>
            <p:ph type="subTitle" idx="1"/>
          </p:nvPr>
        </p:nvSpPr>
        <p:spPr>
          <a:xfrm>
            <a:off x="612775" y="3259588"/>
            <a:ext cx="5812409" cy="1809520"/>
          </a:xfrm>
          <a:effectLst/>
        </p:spPr>
        <p:txBody>
          <a:bodyPr/>
          <a:lstStyle>
            <a:lvl1pPr marL="0" indent="0" algn="l">
              <a:buNone/>
              <a:defRPr sz="2800" b="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p:cNvSpPr/>
          <p:nvPr userDrawn="1"/>
        </p:nvSpPr>
        <p:spPr>
          <a:xfrm>
            <a:off x="612775" y="3213744"/>
            <a:ext cx="581240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Picture Placeholder 11"/>
          <p:cNvSpPr>
            <a:spLocks noGrp="1"/>
          </p:cNvSpPr>
          <p:nvPr>
            <p:ph type="pic" sz="quarter" idx="10"/>
          </p:nvPr>
        </p:nvSpPr>
        <p:spPr>
          <a:xfrm>
            <a:off x="6726768" y="779124"/>
            <a:ext cx="5094817" cy="5137582"/>
          </a:xfrm>
          <a:effectLst/>
        </p:spPr>
        <p:txBody>
          <a:bodyPr/>
          <a:lstStyle>
            <a:lvl1pPr>
              <a:defRPr>
                <a:latin typeface="+mn-lt"/>
              </a:defRPr>
            </a:lvl1pPr>
          </a:lstStyle>
          <a:p>
            <a:endParaRPr lang="en-US" dirty="0"/>
          </a:p>
        </p:txBody>
      </p:sp>
      <p:sp>
        <p:nvSpPr>
          <p:cNvPr id="3" name="Text Placeholder 2"/>
          <p:cNvSpPr>
            <a:spLocks noGrp="1"/>
          </p:cNvSpPr>
          <p:nvPr>
            <p:ph type="body" sz="quarter" idx="12"/>
          </p:nvPr>
        </p:nvSpPr>
        <p:spPr>
          <a:xfrm>
            <a:off x="939800" y="5208589"/>
            <a:ext cx="5486400" cy="708025"/>
          </a:xfrm>
          <a:effectLst/>
        </p:spPr>
        <p:txBody>
          <a:bodyPr/>
          <a:lstStyle>
            <a:lvl1pPr marL="0" indent="0">
              <a:buFont typeface="Arial" charset="0"/>
              <a:buNone/>
              <a:defRPr sz="2400" b="1" baseline="0">
                <a:solidFill>
                  <a:srgbClr val="000000"/>
                </a:solidFill>
                <a:latin typeface="+mn-lt"/>
              </a:defRPr>
            </a:lvl1pPr>
            <a:lvl2pPr marL="0" indent="0">
              <a:spcBef>
                <a:spcPts val="0"/>
              </a:spcBef>
              <a:buFont typeface="Arial" charset="0"/>
              <a:buNone/>
              <a:defRPr sz="1800" b="1" baseline="0">
                <a:solidFill>
                  <a:srgbClr val="525E6E"/>
                </a:solidFill>
              </a:defRPr>
            </a:lvl2pPr>
            <a:lvl3pPr marL="548640" indent="0">
              <a:buNone/>
              <a:defRPr sz="1800" baseline="0"/>
            </a:lvl3pPr>
            <a:lvl4pPr marL="822960" indent="0">
              <a:buNone/>
              <a:defRPr sz="1800" baseline="0"/>
            </a:lvl4pPr>
            <a:lvl5pPr marL="1097280" indent="0">
              <a:buNone/>
              <a:defRPr sz="1800" baseline="0"/>
            </a:lvl5pPr>
          </a:lstStyle>
          <a:p>
            <a:pPr lvl="0"/>
            <a:r>
              <a:rPr lang="en-US" dirty="0"/>
              <a:t>Click to edit Master text styles</a:t>
            </a:r>
          </a:p>
        </p:txBody>
      </p:sp>
      <p:sp>
        <p:nvSpPr>
          <p:cNvPr id="15" name="Rectangle 14">
            <a:extLst>
              <a:ext uri="{FF2B5EF4-FFF2-40B4-BE49-F238E27FC236}">
                <a16:creationId xmlns:a16="http://schemas.microsoft.com/office/drawing/2014/main" id="{8FCF7F1D-E5D4-12BD-B855-11C425E6E821}"/>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6" name="Rectangle 15">
            <a:extLst>
              <a:ext uri="{FF2B5EF4-FFF2-40B4-BE49-F238E27FC236}">
                <a16:creationId xmlns:a16="http://schemas.microsoft.com/office/drawing/2014/main" id="{0DE37F86-72B7-AE58-3FEA-A7DD66D0560A}"/>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7" name="Slide Number Placeholder 5">
            <a:extLst>
              <a:ext uri="{FF2B5EF4-FFF2-40B4-BE49-F238E27FC236}">
                <a16:creationId xmlns:a16="http://schemas.microsoft.com/office/drawing/2014/main" id="{EFC98A7A-F329-B97B-21DE-3085ABBD4F00}"/>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8" name="Rectangle 17">
            <a:extLst>
              <a:ext uri="{FF2B5EF4-FFF2-40B4-BE49-F238E27FC236}">
                <a16:creationId xmlns:a16="http://schemas.microsoft.com/office/drawing/2014/main" id="{44D69D26-9F11-738D-5203-BB3318B54E41}"/>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TextBox 18">
            <a:extLst>
              <a:ext uri="{FF2B5EF4-FFF2-40B4-BE49-F238E27FC236}">
                <a16:creationId xmlns:a16="http://schemas.microsoft.com/office/drawing/2014/main" id="{8C54AA92-56CA-B6B7-B928-1F11AEA24261}"/>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15950" y="128724"/>
            <a:ext cx="11295634" cy="1143000"/>
          </a:xfrm>
        </p:spPr>
        <p:txBody>
          <a:bodyPr/>
          <a:lstStyle>
            <a:lvl1pPr>
              <a:defRPr>
                <a:latin typeface="+mn-lt"/>
              </a:defRPr>
            </a:lvl1pPr>
          </a:lstStyle>
          <a:p>
            <a:r>
              <a:rPr lang="en-US" dirty="0"/>
              <a:t>Click to edit Master title style</a:t>
            </a:r>
          </a:p>
        </p:txBody>
      </p:sp>
      <p:sp>
        <p:nvSpPr>
          <p:cNvPr id="3" name="Content Placeholder 2"/>
          <p:cNvSpPr>
            <a:spLocks noGrp="1"/>
          </p:cNvSpPr>
          <p:nvPr>
            <p:ph sz="quarter" idx="1"/>
          </p:nvPr>
        </p:nvSpPr>
        <p:spPr>
          <a:xfrm>
            <a:off x="615950" y="1454286"/>
            <a:ext cx="5707634" cy="2185988"/>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a:spcBef>
                <a:spcPts val="800"/>
              </a:spcBef>
              <a:spcAft>
                <a:spcPts val="0"/>
              </a:spcAft>
              <a:defRPr sz="2800" baseline="0">
                <a:latin typeface="+mn-lt"/>
              </a:defRPr>
            </a:lvl4pPr>
            <a:lvl5pPr>
              <a:spcBef>
                <a:spcPts val="800"/>
              </a:spcBef>
              <a:spcAft>
                <a:spcPts val="0"/>
              </a:spcAft>
              <a:defRPr sz="280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526784" y="1454286"/>
            <a:ext cx="5384800" cy="2185988"/>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2"/>
          <p:cNvSpPr>
            <a:spLocks noGrp="1"/>
          </p:cNvSpPr>
          <p:nvPr>
            <p:ph sz="quarter" idx="11"/>
          </p:nvPr>
        </p:nvSpPr>
        <p:spPr>
          <a:xfrm>
            <a:off x="622404" y="3670491"/>
            <a:ext cx="5707633" cy="2068254"/>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marL="822960" indent="0">
              <a:spcBef>
                <a:spcPts val="800"/>
              </a:spcBef>
              <a:spcAft>
                <a:spcPts val="0"/>
              </a:spcAft>
              <a:buNone/>
              <a:defRPr sz="2800" baseline="0"/>
            </a:lvl4pPr>
            <a:lvl5pPr marL="1097280" indent="0">
              <a:spcBef>
                <a:spcPts val="800"/>
              </a:spcBef>
              <a:spcAft>
                <a:spcPts val="0"/>
              </a:spcAft>
              <a:buNone/>
              <a:defRPr sz="2800" baseline="0"/>
            </a:lvl5pPr>
          </a:lstStyle>
          <a:p>
            <a:pPr lvl="0"/>
            <a:r>
              <a:rPr lang="en-US" dirty="0"/>
              <a:t>Click to edit Master text styles</a:t>
            </a:r>
          </a:p>
          <a:p>
            <a:pPr lvl="1"/>
            <a:r>
              <a:rPr lang="en-US" dirty="0"/>
              <a:t>Second level</a:t>
            </a:r>
          </a:p>
          <a:p>
            <a:pPr lvl="2"/>
            <a:r>
              <a:rPr lang="en-US" dirty="0"/>
              <a:t>Third level</a:t>
            </a:r>
          </a:p>
        </p:txBody>
      </p:sp>
      <p:sp>
        <p:nvSpPr>
          <p:cNvPr id="17" name="Content Placeholder 2"/>
          <p:cNvSpPr>
            <a:spLocks noGrp="1"/>
          </p:cNvSpPr>
          <p:nvPr>
            <p:ph sz="quarter" idx="12"/>
          </p:nvPr>
        </p:nvSpPr>
        <p:spPr>
          <a:xfrm>
            <a:off x="6526784" y="3670491"/>
            <a:ext cx="5384800" cy="2068254"/>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a:spcBef>
                <a:spcPts val="800"/>
              </a:spcBef>
              <a:spcAft>
                <a:spcPts val="0"/>
              </a:spcAft>
              <a:defRPr sz="2800" baseline="0">
                <a:latin typeface="+mn-lt"/>
              </a:defRPr>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9" name="Content Placeholder 2">
            <a:extLst>
              <a:ext uri="{FF2B5EF4-FFF2-40B4-BE49-F238E27FC236}">
                <a16:creationId xmlns:a16="http://schemas.microsoft.com/office/drawing/2014/main" id="{6B42461E-A055-0FD5-B0B8-195EA65AF284}"/>
              </a:ext>
            </a:extLst>
          </p:cNvPr>
          <p:cNvSpPr>
            <a:spLocks noGrp="1"/>
          </p:cNvSpPr>
          <p:nvPr>
            <p:ph sz="quarter" idx="13"/>
          </p:nvPr>
        </p:nvSpPr>
        <p:spPr>
          <a:xfrm>
            <a:off x="615950" y="5823873"/>
            <a:ext cx="5707633" cy="2068254"/>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marL="822960" indent="0">
              <a:spcBef>
                <a:spcPts val="800"/>
              </a:spcBef>
              <a:spcAft>
                <a:spcPts val="0"/>
              </a:spcAft>
              <a:buNone/>
              <a:defRPr sz="2800" baseline="0"/>
            </a:lvl4pPr>
            <a:lvl5pPr marL="1097280" indent="0">
              <a:spcBef>
                <a:spcPts val="800"/>
              </a:spcBef>
              <a:spcAft>
                <a:spcPts val="0"/>
              </a:spcAft>
              <a:buNone/>
              <a:defRPr sz="2800" baseline="0"/>
            </a:lvl5pPr>
          </a:lstStyle>
          <a:p>
            <a:pPr lvl="0"/>
            <a:r>
              <a:rPr lang="en-US" dirty="0"/>
              <a:t>Click to edit Master text styles</a:t>
            </a:r>
          </a:p>
          <a:p>
            <a:pPr lvl="1"/>
            <a:r>
              <a:rPr lang="en-US" dirty="0"/>
              <a:t>Second level</a:t>
            </a:r>
          </a:p>
          <a:p>
            <a:pPr lvl="2"/>
            <a:r>
              <a:rPr lang="en-US" dirty="0"/>
              <a:t>Third level</a:t>
            </a:r>
          </a:p>
        </p:txBody>
      </p:sp>
      <p:sp>
        <p:nvSpPr>
          <p:cNvPr id="10" name="Content Placeholder 2">
            <a:extLst>
              <a:ext uri="{FF2B5EF4-FFF2-40B4-BE49-F238E27FC236}">
                <a16:creationId xmlns:a16="http://schemas.microsoft.com/office/drawing/2014/main" id="{580034D2-ED8B-C8F0-8A7A-216BD8BEE55A}"/>
              </a:ext>
            </a:extLst>
          </p:cNvPr>
          <p:cNvSpPr>
            <a:spLocks noGrp="1"/>
          </p:cNvSpPr>
          <p:nvPr>
            <p:ph sz="quarter" idx="14"/>
          </p:nvPr>
        </p:nvSpPr>
        <p:spPr>
          <a:xfrm>
            <a:off x="6520330" y="5823873"/>
            <a:ext cx="5384800" cy="2068254"/>
          </a:xfrm>
        </p:spPr>
        <p:txBody>
          <a:bodyPr/>
          <a:lstStyle>
            <a:lvl1pPr>
              <a:defRPr sz="2800" baseline="0">
                <a:latin typeface="+mn-lt"/>
              </a:defRPr>
            </a:lvl1pPr>
            <a:lvl2pPr>
              <a:spcBef>
                <a:spcPts val="800"/>
              </a:spcBef>
              <a:spcAft>
                <a:spcPts val="400"/>
              </a:spcAft>
              <a:defRPr sz="2800">
                <a:latin typeface="+mn-lt"/>
              </a:defRPr>
            </a:lvl2pPr>
            <a:lvl3pPr>
              <a:spcBef>
                <a:spcPts val="800"/>
              </a:spcBef>
              <a:spcAft>
                <a:spcPts val="0"/>
              </a:spcAft>
              <a:defRPr sz="2800" baseline="0">
                <a:latin typeface="+mn-lt"/>
              </a:defRPr>
            </a:lvl3pPr>
            <a:lvl4pPr>
              <a:spcBef>
                <a:spcPts val="800"/>
              </a:spcBef>
              <a:spcAft>
                <a:spcPts val="0"/>
              </a:spcAft>
              <a:defRPr sz="2800" baseline="0">
                <a:latin typeface="+mn-lt"/>
              </a:defRPr>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30" name="Rectangle 29">
            <a:extLst>
              <a:ext uri="{FF2B5EF4-FFF2-40B4-BE49-F238E27FC236}">
                <a16:creationId xmlns:a16="http://schemas.microsoft.com/office/drawing/2014/main" id="{318E79CD-78F7-86D6-E5AD-1049FDDC9D7F}"/>
              </a:ext>
            </a:extLst>
          </p:cNvPr>
          <p:cNvSpPr/>
          <p:nvPr userDrawn="1"/>
        </p:nvSpPr>
        <p:spPr>
          <a:xfrm>
            <a:off x="343454" y="862839"/>
            <a:ext cx="11592607"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4" name="Rectangle 3">
            <a:extLst>
              <a:ext uri="{FF2B5EF4-FFF2-40B4-BE49-F238E27FC236}">
                <a16:creationId xmlns:a16="http://schemas.microsoft.com/office/drawing/2014/main" id="{9E9E279B-A99C-7486-0485-F97BBB890D67}"/>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5" name="Rectangle 4">
            <a:extLst>
              <a:ext uri="{FF2B5EF4-FFF2-40B4-BE49-F238E27FC236}">
                <a16:creationId xmlns:a16="http://schemas.microsoft.com/office/drawing/2014/main" id="{99981881-F547-8E6B-06C6-08430F2299A1}"/>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8" name="Slide Number Placeholder 5">
            <a:extLst>
              <a:ext uri="{FF2B5EF4-FFF2-40B4-BE49-F238E27FC236}">
                <a16:creationId xmlns:a16="http://schemas.microsoft.com/office/drawing/2014/main" id="{ACD555BC-A76E-420F-5288-8B4F9F50D182}"/>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1" name="Rectangle 10">
            <a:extLst>
              <a:ext uri="{FF2B5EF4-FFF2-40B4-BE49-F238E27FC236}">
                <a16:creationId xmlns:a16="http://schemas.microsoft.com/office/drawing/2014/main" id="{14E2838F-F970-8472-8036-BE7B12A372D2}"/>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TextBox 11">
            <a:extLst>
              <a:ext uri="{FF2B5EF4-FFF2-40B4-BE49-F238E27FC236}">
                <a16:creationId xmlns:a16="http://schemas.microsoft.com/office/drawing/2014/main" id="{F25B9C34-AEDA-F48E-753B-EB1BB17205D2}"/>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112716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Section Header">
    <p:bg>
      <p:bgPr>
        <a:solidFill>
          <a:srgbClr val="00395E"/>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mn-lt"/>
            </a:endParaRPr>
          </a:p>
        </p:txBody>
      </p:sp>
      <p:sp>
        <p:nvSpPr>
          <p:cNvPr id="2" name="Title 1"/>
          <p:cNvSpPr>
            <a:spLocks noGrp="1"/>
          </p:cNvSpPr>
          <p:nvPr>
            <p:ph type="title"/>
          </p:nvPr>
        </p:nvSpPr>
        <p:spPr>
          <a:xfrm>
            <a:off x="938784" y="671545"/>
            <a:ext cx="5581285" cy="2594207"/>
          </a:xfrm>
        </p:spPr>
        <p:txBody>
          <a:bodyPr anchor="b" anchorCtr="0"/>
          <a:lstStyle>
            <a:lvl1pPr algn="l">
              <a:defRPr sz="6000" b="0" i="0" cap="none" baseline="0">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938784" y="3338904"/>
            <a:ext cx="5581285" cy="1453896"/>
          </a:xfrm>
        </p:spPr>
        <p:txBody>
          <a:bodyPr anchor="t" anchorCtr="0"/>
          <a:lstStyle>
            <a:lvl1pPr marL="0" indent="0">
              <a:buNone/>
              <a:defRPr sz="2800" b="1" i="0" baseline="0">
                <a:solidFill>
                  <a:srgbClr val="000000"/>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5201E345-94F9-1C1A-E2EA-F556D934B08F}"/>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000000"/>
                </a:solidFill>
                <a:latin typeface="+mn-lt"/>
                <a:ea typeface="Times New Roman" pitchFamily="-83" charset="0"/>
                <a:cs typeface="Times New Roman" pitchFamily="-83" charset="0"/>
              </a:rPr>
              <a:t>©2025 California Department of Social Services</a:t>
            </a:r>
            <a:endParaRPr lang="en-US" sz="1200" b="1" i="0" cap="all" spc="50" baseline="0" dirty="0">
              <a:solidFill>
                <a:srgbClr val="000000"/>
              </a:solidFill>
              <a:latin typeface="+mn-lt"/>
              <a:ea typeface="Arial" pitchFamily="-83" charset="0"/>
              <a:cs typeface="Arial" pitchFamily="-83" charset="0"/>
            </a:endParaRPr>
          </a:p>
        </p:txBody>
      </p:sp>
      <p:sp>
        <p:nvSpPr>
          <p:cNvPr id="7" name="Slide Number Placeholder 5">
            <a:extLst>
              <a:ext uri="{FF2B5EF4-FFF2-40B4-BE49-F238E27FC236}">
                <a16:creationId xmlns:a16="http://schemas.microsoft.com/office/drawing/2014/main" id="{AF703E51-2FFB-DC08-EB6B-44ABD0C0829F}"/>
              </a:ext>
            </a:extLst>
          </p:cNvPr>
          <p:cNvSpPr>
            <a:spLocks noGrp="1"/>
          </p:cNvSpPr>
          <p:nvPr>
            <p:ph type="sldNum" sz="quarter" idx="11"/>
          </p:nvPr>
        </p:nvSpPr>
        <p:spPr>
          <a:xfrm>
            <a:off x="11253216" y="6280423"/>
            <a:ext cx="938784" cy="450173"/>
          </a:xfrm>
          <a:prstGeom prst="rect">
            <a:avLst/>
          </a:prstGeom>
        </p:spPr>
        <p:txBody>
          <a:bodyPr/>
          <a:lstStyle>
            <a:lvl1pPr algn="l">
              <a:defRPr sz="2400" baseline="0">
                <a:solidFill>
                  <a:srgbClr val="000000"/>
                </a:solidFill>
                <a:latin typeface="+mn-lt"/>
              </a:defRPr>
            </a:lvl1pPr>
          </a:lstStyle>
          <a:p>
            <a:fld id="{65A270E9-2EC0-8E4B-B2C5-CC25833D9F0C}" type="slidenum">
              <a:rPr lang="en-US" altLang="x-none" smtClean="0"/>
              <a:pPr/>
              <a:t>‹#›</a:t>
            </a:fld>
            <a:endParaRPr lang="en-US" altLang="x-none" dirty="0"/>
          </a:p>
        </p:txBody>
      </p:sp>
      <p:sp>
        <p:nvSpPr>
          <p:cNvPr id="15" name="Content Placeholder 2">
            <a:extLst>
              <a:ext uri="{FF2B5EF4-FFF2-40B4-BE49-F238E27FC236}">
                <a16:creationId xmlns:a16="http://schemas.microsoft.com/office/drawing/2014/main" id="{95369818-941B-60DF-95A6-C01436CE034A}"/>
              </a:ext>
            </a:extLst>
          </p:cNvPr>
          <p:cNvSpPr>
            <a:spLocks noGrp="1"/>
          </p:cNvSpPr>
          <p:nvPr>
            <p:ph idx="12"/>
          </p:nvPr>
        </p:nvSpPr>
        <p:spPr>
          <a:xfrm>
            <a:off x="7084559" y="646778"/>
            <a:ext cx="4285807" cy="2618975"/>
          </a:xfr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24294386-D024-9F4C-57E5-D54C03C180A2}"/>
              </a:ext>
            </a:extLst>
          </p:cNvPr>
          <p:cNvSpPr>
            <a:spLocks noGrp="1"/>
          </p:cNvSpPr>
          <p:nvPr>
            <p:ph idx="13"/>
          </p:nvPr>
        </p:nvSpPr>
        <p:spPr>
          <a:xfrm>
            <a:off x="7084559" y="3511236"/>
            <a:ext cx="4285807" cy="2618975"/>
          </a:xfr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Rectangle 22">
            <a:extLst>
              <a:ext uri="{FF2B5EF4-FFF2-40B4-BE49-F238E27FC236}">
                <a16:creationId xmlns:a16="http://schemas.microsoft.com/office/drawing/2014/main" id="{1196C4AC-7805-6B5F-EB44-B0EED7D26DEC}"/>
              </a:ext>
            </a:extLst>
          </p:cNvPr>
          <p:cNvSpPr>
            <a:spLocks noChangeArrowheads="1"/>
          </p:cNvSpPr>
          <p:nvPr userDrawn="1"/>
        </p:nvSpPr>
        <p:spPr bwMode="auto">
          <a:xfrm>
            <a:off x="-1" y="6280422"/>
            <a:ext cx="12191999" cy="500531"/>
          </a:xfrm>
          <a:prstGeom prst="rect">
            <a:avLst/>
          </a:prstGeom>
          <a:solidFill>
            <a:srgbClr val="5DCAC9"/>
          </a:solidFill>
          <a:ln w="9525">
            <a:noFill/>
            <a:miter lim="800000"/>
            <a:headEnd/>
            <a:tailEnd/>
          </a:ln>
          <a:effectLst/>
        </p:spPr>
        <p:txBody>
          <a:bodyPr wrap="square" anchor="ctr">
            <a:noAutofit/>
          </a:bodyPr>
          <a:lstStyle/>
          <a:p>
            <a:pPr marL="457200" indent="-411480" algn="ctr" defTabSz="411480" eaLnBrk="0" hangingPunct="0">
              <a:lnSpc>
                <a:spcPct val="95000"/>
              </a:lnSpc>
              <a:tabLst/>
              <a:defRPr/>
            </a:pPr>
            <a:r>
              <a:rPr lang="en-US" sz="2400" baseline="0" dirty="0">
                <a:solidFill>
                  <a:srgbClr val="000000"/>
                </a:solidFill>
                <a:latin typeface="+mn-lt"/>
                <a:ea typeface="Times New Roman" pitchFamily="-83" charset="0"/>
                <a:cs typeface="Times New Roman" pitchFamily="-83" charset="0"/>
              </a:rPr>
              <a:t>©2025 CALIFORNIA DEPARTMENT OF SOCIAL SERVICES</a:t>
            </a:r>
          </a:p>
        </p:txBody>
      </p:sp>
      <p:sp>
        <p:nvSpPr>
          <p:cNvPr id="9" name="Rectangle 8">
            <a:extLst>
              <a:ext uri="{FF2B5EF4-FFF2-40B4-BE49-F238E27FC236}">
                <a16:creationId xmlns:a16="http://schemas.microsoft.com/office/drawing/2014/main" id="{6F24D11D-894B-7145-AA46-FBCB3FB0428F}"/>
              </a:ext>
            </a:extLst>
          </p:cNvPr>
          <p:cNvSpPr/>
          <p:nvPr userDrawn="1"/>
        </p:nvSpPr>
        <p:spPr>
          <a:xfrm>
            <a:off x="0" y="6151589"/>
            <a:ext cx="12192000" cy="18288"/>
          </a:xfrm>
          <a:prstGeom prst="rect">
            <a:avLst/>
          </a:prstGeom>
          <a:solidFill>
            <a:srgbClr val="5DC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n-lt"/>
            </a:endParaRPr>
          </a:p>
        </p:txBody>
      </p:sp>
      <p:sp>
        <p:nvSpPr>
          <p:cNvPr id="10" name="Rectangle 9">
            <a:extLst>
              <a:ext uri="{FF2B5EF4-FFF2-40B4-BE49-F238E27FC236}">
                <a16:creationId xmlns:a16="http://schemas.microsoft.com/office/drawing/2014/main" id="{6C738A4E-908C-52D7-4276-721CEED2C48C}"/>
              </a:ext>
            </a:extLst>
          </p:cNvPr>
          <p:cNvSpPr/>
          <p:nvPr userDrawn="1"/>
        </p:nvSpPr>
        <p:spPr>
          <a:xfrm>
            <a:off x="1" y="5807075"/>
            <a:ext cx="12191996" cy="936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mn-lt"/>
            </a:endParaRPr>
          </a:p>
        </p:txBody>
      </p:sp>
      <p:sp>
        <p:nvSpPr>
          <p:cNvPr id="11" name="Rectangle 10">
            <a:extLst>
              <a:ext uri="{FF2B5EF4-FFF2-40B4-BE49-F238E27FC236}">
                <a16:creationId xmlns:a16="http://schemas.microsoft.com/office/drawing/2014/main" id="{991626E9-DE63-68A4-883D-CCAD30E93A5F}"/>
              </a:ext>
            </a:extLst>
          </p:cNvPr>
          <p:cNvSpPr/>
          <p:nvPr userDrawn="1"/>
        </p:nvSpPr>
        <p:spPr>
          <a:xfrm>
            <a:off x="0" y="5856479"/>
            <a:ext cx="12191999" cy="10015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mn-lt"/>
            </a:endParaRPr>
          </a:p>
        </p:txBody>
      </p:sp>
      <p:sp>
        <p:nvSpPr>
          <p:cNvPr id="20" name="TextBox 19">
            <a:extLst>
              <a:ext uri="{FF2B5EF4-FFF2-40B4-BE49-F238E27FC236}">
                <a16:creationId xmlns:a16="http://schemas.microsoft.com/office/drawing/2014/main" id="{8797FFA9-0B54-91E1-1A03-1B969C42E27B}"/>
              </a:ext>
            </a:extLst>
          </p:cNvPr>
          <p:cNvSpPr txBox="1"/>
          <p:nvPr userDrawn="1"/>
        </p:nvSpPr>
        <p:spPr>
          <a:xfrm>
            <a:off x="-2" y="5906376"/>
            <a:ext cx="12191995" cy="955801"/>
          </a:xfrm>
          <a:prstGeom prst="rect">
            <a:avLst/>
          </a:prstGeom>
          <a:solidFill>
            <a:srgbClr val="9E0000"/>
          </a:solidFill>
          <a:effectLst/>
        </p:spPr>
        <p:txBody>
          <a:bodyPr wrap="square" anchor="ctr" anchorCtr="0">
            <a:noAutofit/>
          </a:bodyPr>
          <a:lstStyle/>
          <a:p>
            <a:pPr algn="ctr"/>
            <a:r>
              <a:rPr lang="en-US" sz="2400" b="1" dirty="0">
                <a:solidFill>
                  <a:schemeClr val="bg1"/>
                </a:solidFill>
                <a:latin typeface="+mn-lt"/>
              </a:rPr>
              <a:t> State of California Department of Social Services, Copyright (2025)</a:t>
            </a:r>
            <a:br>
              <a:rPr lang="en-US" sz="2400" b="1" dirty="0">
                <a:solidFill>
                  <a:schemeClr val="bg1"/>
                </a:solidFill>
                <a:latin typeface="+mn-lt"/>
              </a:rPr>
            </a:br>
            <a:r>
              <a:rPr lang="en-US" sz="2400" b="1" dirty="0">
                <a:solidFill>
                  <a:schemeClr val="bg1"/>
                </a:solidFill>
                <a:latin typeface="+mn-lt"/>
              </a:rPr>
              <a:t>California Preschool Instructional Network (CPIN) | www.cpin.us</a:t>
            </a:r>
          </a:p>
        </p:txBody>
      </p:sp>
      <p:sp>
        <p:nvSpPr>
          <p:cNvPr id="16" name="Rectangle 15">
            <a:extLst>
              <a:ext uri="{FF2B5EF4-FFF2-40B4-BE49-F238E27FC236}">
                <a16:creationId xmlns:a16="http://schemas.microsoft.com/office/drawing/2014/main" id="{BB5FFC2F-F85F-3A04-0413-3B005EF856C8}"/>
              </a:ext>
            </a:extLst>
          </p:cNvPr>
          <p:cNvSpPr/>
          <p:nvPr userDrawn="1"/>
        </p:nvSpPr>
        <p:spPr>
          <a:xfrm>
            <a:off x="-2" y="5856479"/>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n-lt"/>
            </a:endParaRPr>
          </a:p>
        </p:txBody>
      </p:sp>
      <p:sp>
        <p:nvSpPr>
          <p:cNvPr id="17" name="Content Placeholder 16">
            <a:extLst>
              <a:ext uri="{FF2B5EF4-FFF2-40B4-BE49-F238E27FC236}">
                <a16:creationId xmlns:a16="http://schemas.microsoft.com/office/drawing/2014/main" id="{8215D9DF-631B-5437-96DA-B6150CEF01EB}"/>
              </a:ext>
            </a:extLst>
          </p:cNvPr>
          <p:cNvSpPr>
            <a:spLocks noGrp="1"/>
          </p:cNvSpPr>
          <p:nvPr>
            <p:ph sz="quarter" idx="14"/>
          </p:nvPr>
        </p:nvSpPr>
        <p:spPr>
          <a:xfrm>
            <a:off x="3706813" y="77788"/>
            <a:ext cx="914400" cy="9144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1085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Section Header">
    <p:bg>
      <p:bgPr>
        <a:solidFill>
          <a:srgbClr val="00395E"/>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 name="Title 1"/>
          <p:cNvSpPr>
            <a:spLocks noGrp="1"/>
          </p:cNvSpPr>
          <p:nvPr>
            <p:ph type="title"/>
          </p:nvPr>
        </p:nvSpPr>
        <p:spPr>
          <a:xfrm>
            <a:off x="938784" y="671545"/>
            <a:ext cx="5581285" cy="2594207"/>
          </a:xfrm>
        </p:spPr>
        <p:txBody>
          <a:bodyPr anchor="b" anchorCtr="0"/>
          <a:lstStyle>
            <a:lvl1pPr algn="l">
              <a:defRPr sz="6000" b="0" i="0" cap="none" baseline="0">
                <a:solidFill>
                  <a:srgbClr val="000000"/>
                </a:solidFill>
              </a:defRPr>
            </a:lvl1pPr>
          </a:lstStyle>
          <a:p>
            <a:r>
              <a:rPr lang="en-US" dirty="0"/>
              <a:t>Click to edit Master title style</a:t>
            </a:r>
          </a:p>
        </p:txBody>
      </p:sp>
      <p:sp>
        <p:nvSpPr>
          <p:cNvPr id="3" name="Text Placeholder 2"/>
          <p:cNvSpPr>
            <a:spLocks noGrp="1"/>
          </p:cNvSpPr>
          <p:nvPr>
            <p:ph type="body" idx="1"/>
          </p:nvPr>
        </p:nvSpPr>
        <p:spPr>
          <a:xfrm>
            <a:off x="938784" y="3338904"/>
            <a:ext cx="5581285" cy="1453896"/>
          </a:xfrm>
        </p:spPr>
        <p:txBody>
          <a:bodyPr anchor="t" anchorCtr="0"/>
          <a:lstStyle>
            <a:lvl1pPr marL="0" indent="0">
              <a:buNone/>
              <a:defRPr sz="2800" b="1" i="0" baseline="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5201E345-94F9-1C1A-E2EA-F556D934B08F}"/>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000000"/>
                </a:solidFill>
                <a:latin typeface="Arial" pitchFamily="-83" charset="0"/>
                <a:ea typeface="Times New Roman" pitchFamily="-83" charset="0"/>
                <a:cs typeface="Times New Roman" pitchFamily="-83" charset="0"/>
              </a:rPr>
              <a:t>©2025 California Department of Social Services</a:t>
            </a:r>
            <a:endParaRPr lang="en-US" sz="1200" b="1" i="0" cap="all" spc="50" baseline="0" dirty="0">
              <a:solidFill>
                <a:srgbClr val="000000"/>
              </a:solidFill>
              <a:latin typeface="Arial" pitchFamily="-83" charset="0"/>
              <a:ea typeface="Arial" pitchFamily="-83" charset="0"/>
              <a:cs typeface="Arial" pitchFamily="-83" charset="0"/>
            </a:endParaRPr>
          </a:p>
        </p:txBody>
      </p:sp>
      <p:sp>
        <p:nvSpPr>
          <p:cNvPr id="7" name="Slide Number Placeholder 5">
            <a:extLst>
              <a:ext uri="{FF2B5EF4-FFF2-40B4-BE49-F238E27FC236}">
                <a16:creationId xmlns:a16="http://schemas.microsoft.com/office/drawing/2014/main" id="{AF703E51-2FFB-DC08-EB6B-44ABD0C0829F}"/>
              </a:ext>
            </a:extLst>
          </p:cNvPr>
          <p:cNvSpPr>
            <a:spLocks noGrp="1"/>
          </p:cNvSpPr>
          <p:nvPr>
            <p:ph type="sldNum" sz="quarter" idx="11"/>
          </p:nvPr>
        </p:nvSpPr>
        <p:spPr>
          <a:xfrm>
            <a:off x="11253216" y="6280423"/>
            <a:ext cx="938784" cy="450173"/>
          </a:xfrm>
          <a:prstGeom prst="rect">
            <a:avLst/>
          </a:prstGeom>
        </p:spPr>
        <p:txBody>
          <a:bodyPr/>
          <a:lstStyle>
            <a:lvl1pPr algn="l">
              <a:defRPr sz="2400" baseline="0">
                <a:solidFill>
                  <a:srgbClr val="000000"/>
                </a:solidFill>
              </a:defRPr>
            </a:lvl1pPr>
          </a:lstStyle>
          <a:p>
            <a:fld id="{65A270E9-2EC0-8E4B-B2C5-CC25833D9F0C}" type="slidenum">
              <a:rPr lang="en-US" altLang="x-none" smtClean="0"/>
              <a:pPr/>
              <a:t>‹#›</a:t>
            </a:fld>
            <a:endParaRPr lang="en-US" altLang="x-none" dirty="0"/>
          </a:p>
        </p:txBody>
      </p:sp>
      <p:sp>
        <p:nvSpPr>
          <p:cNvPr id="15" name="Content Placeholder 2">
            <a:extLst>
              <a:ext uri="{FF2B5EF4-FFF2-40B4-BE49-F238E27FC236}">
                <a16:creationId xmlns:a16="http://schemas.microsoft.com/office/drawing/2014/main" id="{95369818-941B-60DF-95A6-C01436CE034A}"/>
              </a:ext>
            </a:extLst>
          </p:cNvPr>
          <p:cNvSpPr>
            <a:spLocks noGrp="1"/>
          </p:cNvSpPr>
          <p:nvPr>
            <p:ph idx="12"/>
          </p:nvPr>
        </p:nvSpPr>
        <p:spPr>
          <a:xfrm>
            <a:off x="7084559" y="646778"/>
            <a:ext cx="4285807" cy="26189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24294386-D024-9F4C-57E5-D54C03C180A2}"/>
              </a:ext>
            </a:extLst>
          </p:cNvPr>
          <p:cNvSpPr>
            <a:spLocks noGrp="1"/>
          </p:cNvSpPr>
          <p:nvPr>
            <p:ph idx="13"/>
          </p:nvPr>
        </p:nvSpPr>
        <p:spPr>
          <a:xfrm>
            <a:off x="7084559" y="3511236"/>
            <a:ext cx="4285807" cy="2618975"/>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Rectangle 22">
            <a:extLst>
              <a:ext uri="{FF2B5EF4-FFF2-40B4-BE49-F238E27FC236}">
                <a16:creationId xmlns:a16="http://schemas.microsoft.com/office/drawing/2014/main" id="{1196C4AC-7805-6B5F-EB44-B0EED7D26DEC}"/>
              </a:ext>
            </a:extLst>
          </p:cNvPr>
          <p:cNvSpPr>
            <a:spLocks noChangeArrowheads="1"/>
          </p:cNvSpPr>
          <p:nvPr userDrawn="1"/>
        </p:nvSpPr>
        <p:spPr bwMode="auto">
          <a:xfrm>
            <a:off x="-1" y="6280422"/>
            <a:ext cx="12191999" cy="500531"/>
          </a:xfrm>
          <a:prstGeom prst="rect">
            <a:avLst/>
          </a:prstGeom>
          <a:solidFill>
            <a:srgbClr val="5DCAC9"/>
          </a:solidFill>
          <a:ln w="9525">
            <a:noFill/>
            <a:miter lim="800000"/>
            <a:headEnd/>
            <a:tailEnd/>
          </a:ln>
          <a:effectLst/>
        </p:spPr>
        <p:txBody>
          <a:bodyPr wrap="square" anchor="ctr">
            <a:noAutofit/>
          </a:bodyPr>
          <a:lstStyle/>
          <a:p>
            <a:pPr marL="457200" indent="-411480" algn="ctr" defTabSz="411480" eaLnBrk="0" hangingPunct="0">
              <a:lnSpc>
                <a:spcPct val="95000"/>
              </a:lnSpc>
              <a:tabLst/>
              <a:defRPr/>
            </a:pPr>
            <a:r>
              <a:rPr lang="en-US" sz="2400" baseline="0" dirty="0">
                <a:solidFill>
                  <a:srgbClr val="000000"/>
                </a:solidFill>
                <a:latin typeface="Arial" pitchFamily="-83" charset="0"/>
                <a:ea typeface="Times New Roman" pitchFamily="-83" charset="0"/>
                <a:cs typeface="Times New Roman" pitchFamily="-83" charset="0"/>
              </a:rPr>
              <a:t>©2025 CALIFORNIA DEPARTMENT OF SOCIAL SERVICES</a:t>
            </a:r>
          </a:p>
        </p:txBody>
      </p:sp>
      <p:sp>
        <p:nvSpPr>
          <p:cNvPr id="9" name="Rectangle 8">
            <a:extLst>
              <a:ext uri="{FF2B5EF4-FFF2-40B4-BE49-F238E27FC236}">
                <a16:creationId xmlns:a16="http://schemas.microsoft.com/office/drawing/2014/main" id="{6F24D11D-894B-7145-AA46-FBCB3FB0428F}"/>
              </a:ext>
            </a:extLst>
          </p:cNvPr>
          <p:cNvSpPr/>
          <p:nvPr userDrawn="1"/>
        </p:nvSpPr>
        <p:spPr>
          <a:xfrm>
            <a:off x="0" y="6151589"/>
            <a:ext cx="12192000" cy="18288"/>
          </a:xfrm>
          <a:prstGeom prst="rect">
            <a:avLst/>
          </a:prstGeom>
          <a:solidFill>
            <a:srgbClr val="5DC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 name="Rectangle 9">
            <a:extLst>
              <a:ext uri="{FF2B5EF4-FFF2-40B4-BE49-F238E27FC236}">
                <a16:creationId xmlns:a16="http://schemas.microsoft.com/office/drawing/2014/main" id="{6C738A4E-908C-52D7-4276-721CEED2C48C}"/>
              </a:ext>
            </a:extLst>
          </p:cNvPr>
          <p:cNvSpPr/>
          <p:nvPr userDrawn="1"/>
        </p:nvSpPr>
        <p:spPr>
          <a:xfrm>
            <a:off x="1" y="5807075"/>
            <a:ext cx="12191996" cy="93686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1" name="Rectangle 10">
            <a:extLst>
              <a:ext uri="{FF2B5EF4-FFF2-40B4-BE49-F238E27FC236}">
                <a16:creationId xmlns:a16="http://schemas.microsoft.com/office/drawing/2014/main" id="{991626E9-DE63-68A4-883D-CCAD30E93A5F}"/>
              </a:ext>
            </a:extLst>
          </p:cNvPr>
          <p:cNvSpPr/>
          <p:nvPr userDrawn="1"/>
        </p:nvSpPr>
        <p:spPr>
          <a:xfrm>
            <a:off x="0" y="5856479"/>
            <a:ext cx="12191999" cy="10015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0" name="TextBox 19">
            <a:extLst>
              <a:ext uri="{FF2B5EF4-FFF2-40B4-BE49-F238E27FC236}">
                <a16:creationId xmlns:a16="http://schemas.microsoft.com/office/drawing/2014/main" id="{8797FFA9-0B54-91E1-1A03-1B969C42E27B}"/>
              </a:ext>
            </a:extLst>
          </p:cNvPr>
          <p:cNvSpPr txBox="1"/>
          <p:nvPr userDrawn="1"/>
        </p:nvSpPr>
        <p:spPr>
          <a:xfrm>
            <a:off x="-2" y="5906376"/>
            <a:ext cx="12191995" cy="955801"/>
          </a:xfrm>
          <a:prstGeom prst="rect">
            <a:avLst/>
          </a:prstGeom>
          <a:solidFill>
            <a:srgbClr val="9E0000"/>
          </a:solidFill>
          <a:effectLst/>
        </p:spPr>
        <p:txBody>
          <a:bodyPr wrap="square" anchor="ctr" anchorCtr="0">
            <a:noAutofit/>
          </a:bodyPr>
          <a:lstStyle/>
          <a:p>
            <a:pPr algn="ctr"/>
            <a:r>
              <a:rPr lang="en-US" sz="2400" b="1" dirty="0">
                <a:solidFill>
                  <a:schemeClr val="bg1"/>
                </a:solidFill>
              </a:rPr>
              <a:t> State of California Department of Social Services, Copyright (2025)</a:t>
            </a:r>
            <a:br>
              <a:rPr lang="en-US" sz="2400" b="1" dirty="0">
                <a:solidFill>
                  <a:schemeClr val="bg1"/>
                </a:solidFill>
              </a:rPr>
            </a:br>
            <a:r>
              <a:rPr lang="en-US" sz="2400" b="1" dirty="0">
                <a:solidFill>
                  <a:schemeClr val="bg1"/>
                </a:solidFill>
              </a:rPr>
              <a:t>California Preschool Instructional Network (CPIN) | www.cpin.us</a:t>
            </a:r>
          </a:p>
        </p:txBody>
      </p:sp>
      <p:sp>
        <p:nvSpPr>
          <p:cNvPr id="16" name="Rectangle 15">
            <a:extLst>
              <a:ext uri="{FF2B5EF4-FFF2-40B4-BE49-F238E27FC236}">
                <a16:creationId xmlns:a16="http://schemas.microsoft.com/office/drawing/2014/main" id="{BB5FFC2F-F85F-3A04-0413-3B005EF856C8}"/>
              </a:ext>
            </a:extLst>
          </p:cNvPr>
          <p:cNvSpPr/>
          <p:nvPr userDrawn="1"/>
        </p:nvSpPr>
        <p:spPr>
          <a:xfrm>
            <a:off x="-2" y="5856479"/>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7" name="Content Placeholder 16">
            <a:extLst>
              <a:ext uri="{FF2B5EF4-FFF2-40B4-BE49-F238E27FC236}">
                <a16:creationId xmlns:a16="http://schemas.microsoft.com/office/drawing/2014/main" id="{8215D9DF-631B-5437-96DA-B6150CEF01EB}"/>
              </a:ext>
            </a:extLst>
          </p:cNvPr>
          <p:cNvSpPr>
            <a:spLocks noGrp="1"/>
          </p:cNvSpPr>
          <p:nvPr>
            <p:ph sz="quarter" idx="14"/>
          </p:nvPr>
        </p:nvSpPr>
        <p:spPr>
          <a:xfrm>
            <a:off x="3706813" y="7778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000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Section Header">
    <p:bg>
      <p:bgPr>
        <a:solidFill>
          <a:srgbClr val="00395E"/>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938784" y="671545"/>
            <a:ext cx="5581285" cy="2594207"/>
          </a:xfrm>
        </p:spPr>
        <p:txBody>
          <a:bodyPr anchor="b" anchorCtr="0"/>
          <a:lstStyle>
            <a:lvl1pPr algn="l">
              <a:defRPr sz="6000" b="0" i="0" cap="none"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p:nvPr>
        </p:nvSpPr>
        <p:spPr>
          <a:xfrm>
            <a:off x="938784" y="3338904"/>
            <a:ext cx="5581285" cy="1453896"/>
          </a:xfrm>
        </p:spPr>
        <p:txBody>
          <a:bodyPr anchor="t" anchorCtr="0"/>
          <a:lstStyle>
            <a:lvl1pPr marL="0" indent="0">
              <a:buNone/>
              <a:defRPr sz="2800" b="1" i="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5" name="Content Placeholder 2">
            <a:extLst>
              <a:ext uri="{FF2B5EF4-FFF2-40B4-BE49-F238E27FC236}">
                <a16:creationId xmlns:a16="http://schemas.microsoft.com/office/drawing/2014/main" id="{95369818-941B-60DF-95A6-C01436CE034A}"/>
              </a:ext>
            </a:extLst>
          </p:cNvPr>
          <p:cNvSpPr>
            <a:spLocks noGrp="1"/>
          </p:cNvSpPr>
          <p:nvPr>
            <p:ph idx="12"/>
          </p:nvPr>
        </p:nvSpPr>
        <p:spPr>
          <a:xfrm>
            <a:off x="7084559" y="618854"/>
            <a:ext cx="4285807" cy="2618975"/>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24294386-D024-9F4C-57E5-D54C03C180A2}"/>
              </a:ext>
            </a:extLst>
          </p:cNvPr>
          <p:cNvSpPr>
            <a:spLocks noGrp="1"/>
          </p:cNvSpPr>
          <p:nvPr>
            <p:ph idx="13"/>
          </p:nvPr>
        </p:nvSpPr>
        <p:spPr>
          <a:xfrm>
            <a:off x="7084559" y="3483312"/>
            <a:ext cx="4285807" cy="2618975"/>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6F24D11D-894B-7145-AA46-FBCB3FB0428F}"/>
              </a:ext>
            </a:extLst>
          </p:cNvPr>
          <p:cNvSpPr/>
          <p:nvPr userDrawn="1"/>
        </p:nvSpPr>
        <p:spPr>
          <a:xfrm>
            <a:off x="0" y="6151589"/>
            <a:ext cx="12192000" cy="18288"/>
          </a:xfrm>
          <a:prstGeom prst="rect">
            <a:avLst/>
          </a:prstGeom>
          <a:solidFill>
            <a:srgbClr val="5DC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Rectangle 7">
            <a:extLst>
              <a:ext uri="{FF2B5EF4-FFF2-40B4-BE49-F238E27FC236}">
                <a16:creationId xmlns:a16="http://schemas.microsoft.com/office/drawing/2014/main" id="{028205A4-BCD6-669A-BC7B-0831138DD4CD}"/>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2" name="Rectangle 11">
            <a:extLst>
              <a:ext uri="{FF2B5EF4-FFF2-40B4-BE49-F238E27FC236}">
                <a16:creationId xmlns:a16="http://schemas.microsoft.com/office/drawing/2014/main" id="{0792C134-453E-B862-71B9-E3BD0AEA294C}"/>
              </a:ext>
            </a:extLst>
          </p:cNvPr>
          <p:cNvSpPr/>
          <p:nvPr userDrawn="1"/>
        </p:nvSpPr>
        <p:spPr>
          <a:xfrm>
            <a:off x="0" y="6196941"/>
            <a:ext cx="12191997" cy="687348"/>
          </a:xfrm>
          <a:prstGeom prst="rect">
            <a:avLst/>
          </a:prstGeom>
          <a:solidFill>
            <a:srgbClr val="FFF0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mn-lt"/>
            </a:endParaRPr>
          </a:p>
        </p:txBody>
      </p:sp>
      <p:sp>
        <p:nvSpPr>
          <p:cNvPr id="13" name="Slide Number Placeholder 5">
            <a:extLst>
              <a:ext uri="{FF2B5EF4-FFF2-40B4-BE49-F238E27FC236}">
                <a16:creationId xmlns:a16="http://schemas.microsoft.com/office/drawing/2014/main" id="{99963C5C-5CBB-147E-58EC-6E569B8D177D}"/>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rgbClr val="000000"/>
                </a:solidFill>
                <a:latin typeface="+mn-lt"/>
              </a:rPr>
              <a:pPr algn="ctr"/>
              <a:t>‹#›</a:t>
            </a:fld>
            <a:endParaRPr lang="en-US" altLang="x-none" sz="2800" dirty="0">
              <a:solidFill>
                <a:srgbClr val="000000"/>
              </a:solidFill>
              <a:latin typeface="+mn-lt"/>
            </a:endParaRPr>
          </a:p>
        </p:txBody>
      </p:sp>
      <p:sp>
        <p:nvSpPr>
          <p:cNvPr id="14" name="Rectangle 13">
            <a:extLst>
              <a:ext uri="{FF2B5EF4-FFF2-40B4-BE49-F238E27FC236}">
                <a16:creationId xmlns:a16="http://schemas.microsoft.com/office/drawing/2014/main" id="{C67F0FEF-BEDD-3098-1728-BDA95DA045D1}"/>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TextBox 16">
            <a:extLst>
              <a:ext uri="{FF2B5EF4-FFF2-40B4-BE49-F238E27FC236}">
                <a16:creationId xmlns:a16="http://schemas.microsoft.com/office/drawing/2014/main" id="{4B2A98E7-9F8B-67D0-1CAF-29706CE93669}"/>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0000"/>
                </a:solidFill>
                <a:latin typeface="+mn-lt"/>
              </a:rPr>
              <a:t> State of California Department of Social Services, Copyright (2025)</a:t>
            </a:r>
          </a:p>
          <a:p>
            <a:pPr marL="0" indent="0" algn="ctr"/>
            <a:r>
              <a:rPr lang="en-US" sz="1300" b="1" dirty="0">
                <a:solidFill>
                  <a:srgbClr val="000000"/>
                </a:solidFill>
                <a:latin typeface="+mn-lt"/>
              </a:rPr>
              <a:t>California Preschool Instructional Network (CPIN) | www.cpin.us</a:t>
            </a:r>
          </a:p>
        </p:txBody>
      </p:sp>
    </p:spTree>
    <p:extLst>
      <p:ext uri="{BB962C8B-B14F-4D97-AF65-F5344CB8AC3E}">
        <p14:creationId xmlns:p14="http://schemas.microsoft.com/office/powerpoint/2010/main" val="816466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Section Header">
    <p:bg>
      <p:bgPr>
        <a:solidFill>
          <a:srgbClr val="00395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84" y="671545"/>
            <a:ext cx="5581285" cy="2594207"/>
          </a:xfrm>
        </p:spPr>
        <p:txBody>
          <a:bodyPr anchor="b" anchorCtr="0"/>
          <a:lstStyle>
            <a:lvl1pPr algn="l">
              <a:defRPr sz="6000" b="0" i="0" cap="none"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p:nvPr>
        </p:nvSpPr>
        <p:spPr>
          <a:xfrm>
            <a:off x="938784" y="3338904"/>
            <a:ext cx="5581285" cy="1453896"/>
          </a:xfrm>
        </p:spPr>
        <p:txBody>
          <a:bodyPr anchor="t" anchorCtr="0"/>
          <a:lstStyle>
            <a:lvl1pPr marL="0" indent="0">
              <a:buNone/>
              <a:defRPr sz="2800" b="1" i="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5" name="Content Placeholder 2">
            <a:extLst>
              <a:ext uri="{FF2B5EF4-FFF2-40B4-BE49-F238E27FC236}">
                <a16:creationId xmlns:a16="http://schemas.microsoft.com/office/drawing/2014/main" id="{95369818-941B-60DF-95A6-C01436CE034A}"/>
              </a:ext>
            </a:extLst>
          </p:cNvPr>
          <p:cNvSpPr>
            <a:spLocks noGrp="1"/>
          </p:cNvSpPr>
          <p:nvPr>
            <p:ph idx="12"/>
          </p:nvPr>
        </p:nvSpPr>
        <p:spPr>
          <a:xfrm>
            <a:off x="7084559" y="646778"/>
            <a:ext cx="4285807" cy="2618975"/>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24294386-D024-9F4C-57E5-D54C03C180A2}"/>
              </a:ext>
            </a:extLst>
          </p:cNvPr>
          <p:cNvSpPr>
            <a:spLocks noGrp="1"/>
          </p:cNvSpPr>
          <p:nvPr>
            <p:ph idx="13"/>
          </p:nvPr>
        </p:nvSpPr>
        <p:spPr>
          <a:xfrm>
            <a:off x="7084559" y="3511236"/>
            <a:ext cx="4285807" cy="2618975"/>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96EA2F2-C861-2CF2-DDBA-A8DBF38EB535}"/>
              </a:ext>
            </a:extLst>
          </p:cNvPr>
          <p:cNvPicPr>
            <a:picLocks noChangeAspect="1"/>
          </p:cNvPicPr>
          <p:nvPr userDrawn="1"/>
        </p:nvPicPr>
        <p:blipFill rotWithShape="1">
          <a:blip r:embed="rId2"/>
          <a:srcRect l="2372" t="1743" r="7030" b="24308"/>
          <a:stretch/>
        </p:blipFill>
        <p:spPr>
          <a:xfrm>
            <a:off x="494415" y="567420"/>
            <a:ext cx="1656115" cy="2607928"/>
          </a:xfrm>
          <a:prstGeom prst="rect">
            <a:avLst/>
          </a:prstGeom>
        </p:spPr>
      </p:pic>
      <p:sp>
        <p:nvSpPr>
          <p:cNvPr id="13" name="Rectangle 12">
            <a:extLst>
              <a:ext uri="{FF2B5EF4-FFF2-40B4-BE49-F238E27FC236}">
                <a16:creationId xmlns:a16="http://schemas.microsoft.com/office/drawing/2014/main" id="{80E0223F-E7FE-3FD5-DE1B-79A292D824CB}"/>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4" name="Rectangle 13">
            <a:extLst>
              <a:ext uri="{FF2B5EF4-FFF2-40B4-BE49-F238E27FC236}">
                <a16:creationId xmlns:a16="http://schemas.microsoft.com/office/drawing/2014/main" id="{0E855192-F65A-A608-9DA1-0014E61E63ED}"/>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7" name="Slide Number Placeholder 5">
            <a:extLst>
              <a:ext uri="{FF2B5EF4-FFF2-40B4-BE49-F238E27FC236}">
                <a16:creationId xmlns:a16="http://schemas.microsoft.com/office/drawing/2014/main" id="{77C8D555-9996-441F-9526-028B294C8C65}"/>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8" name="Rectangle 17">
            <a:extLst>
              <a:ext uri="{FF2B5EF4-FFF2-40B4-BE49-F238E27FC236}">
                <a16:creationId xmlns:a16="http://schemas.microsoft.com/office/drawing/2014/main" id="{A10B92F4-4C53-3E01-F1A7-428110BC15B1}"/>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extBox 20">
            <a:extLst>
              <a:ext uri="{FF2B5EF4-FFF2-40B4-BE49-F238E27FC236}">
                <a16:creationId xmlns:a16="http://schemas.microsoft.com/office/drawing/2014/main" id="{EAEF9952-5449-3D4C-09DA-58807FBCC008}"/>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3452424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Section Header">
    <p:bg>
      <p:bgPr>
        <a:solidFill>
          <a:srgbClr val="00395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84" y="671545"/>
            <a:ext cx="5581285" cy="2594207"/>
          </a:xfrm>
        </p:spPr>
        <p:txBody>
          <a:bodyPr anchor="b" anchorCtr="0"/>
          <a:lstStyle>
            <a:lvl1pPr algn="l">
              <a:defRPr sz="6000" b="0" i="0" cap="none" baseline="0">
                <a:solidFill>
                  <a:schemeClr val="bg1"/>
                </a:solidFill>
                <a:latin typeface="+mn-lt"/>
              </a:defRPr>
            </a:lvl1pPr>
          </a:lstStyle>
          <a:p>
            <a:r>
              <a:rPr lang="en-US" dirty="0"/>
              <a:t>Click to edit Master title style</a:t>
            </a:r>
          </a:p>
        </p:txBody>
      </p:sp>
      <p:sp>
        <p:nvSpPr>
          <p:cNvPr id="3" name="Text Placeholder 2"/>
          <p:cNvSpPr>
            <a:spLocks noGrp="1"/>
          </p:cNvSpPr>
          <p:nvPr>
            <p:ph type="body" idx="1"/>
          </p:nvPr>
        </p:nvSpPr>
        <p:spPr>
          <a:xfrm>
            <a:off x="938784" y="3338904"/>
            <a:ext cx="5581285" cy="1453896"/>
          </a:xfrm>
        </p:spPr>
        <p:txBody>
          <a:bodyPr anchor="t" anchorCtr="0"/>
          <a:lstStyle>
            <a:lvl1pPr marL="0" indent="0">
              <a:buNone/>
              <a:defRPr sz="2800" b="1" i="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5" name="Content Placeholder 2">
            <a:extLst>
              <a:ext uri="{FF2B5EF4-FFF2-40B4-BE49-F238E27FC236}">
                <a16:creationId xmlns:a16="http://schemas.microsoft.com/office/drawing/2014/main" id="{95369818-941B-60DF-95A6-C01436CE034A}"/>
              </a:ext>
            </a:extLst>
          </p:cNvPr>
          <p:cNvSpPr>
            <a:spLocks noGrp="1"/>
          </p:cNvSpPr>
          <p:nvPr>
            <p:ph idx="12"/>
          </p:nvPr>
        </p:nvSpPr>
        <p:spPr>
          <a:xfrm>
            <a:off x="7084559" y="646778"/>
            <a:ext cx="4285807" cy="2618975"/>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24294386-D024-9F4C-57E5-D54C03C180A2}"/>
              </a:ext>
            </a:extLst>
          </p:cNvPr>
          <p:cNvSpPr>
            <a:spLocks noGrp="1"/>
          </p:cNvSpPr>
          <p:nvPr>
            <p:ph idx="13"/>
          </p:nvPr>
        </p:nvSpPr>
        <p:spPr>
          <a:xfrm>
            <a:off x="7084559" y="3511236"/>
            <a:ext cx="4285807" cy="2618975"/>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A1E75AC-76A9-4B12-D9FE-0D0B68E0DCA7}"/>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8" name="Rectangle 7">
            <a:extLst>
              <a:ext uri="{FF2B5EF4-FFF2-40B4-BE49-F238E27FC236}">
                <a16:creationId xmlns:a16="http://schemas.microsoft.com/office/drawing/2014/main" id="{ED08CB3F-387F-F354-D525-436C7B0BA971}"/>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2" name="Slide Number Placeholder 5">
            <a:extLst>
              <a:ext uri="{FF2B5EF4-FFF2-40B4-BE49-F238E27FC236}">
                <a16:creationId xmlns:a16="http://schemas.microsoft.com/office/drawing/2014/main" id="{43C9286F-320D-DACD-07EB-4F366BC8D4A6}"/>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3" name="Rectangle 12">
            <a:extLst>
              <a:ext uri="{FF2B5EF4-FFF2-40B4-BE49-F238E27FC236}">
                <a16:creationId xmlns:a16="http://schemas.microsoft.com/office/drawing/2014/main" id="{CB3E7DC9-A2A9-B066-FF56-6AA203F527ED}"/>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TextBox 13">
            <a:extLst>
              <a:ext uri="{FF2B5EF4-FFF2-40B4-BE49-F238E27FC236}">
                <a16:creationId xmlns:a16="http://schemas.microsoft.com/office/drawing/2014/main" id="{B70AA3CD-547F-CCBB-BDFE-6A425D4B3FC6}"/>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593828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Section Header">
    <p:bg>
      <p:bgPr>
        <a:solidFill>
          <a:schemeClr val="bg1"/>
        </a:solidFill>
        <a:effectLst/>
      </p:bgPr>
    </p:bg>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95369818-941B-60DF-95A6-C01436CE034A}"/>
              </a:ext>
            </a:extLst>
          </p:cNvPr>
          <p:cNvSpPr>
            <a:spLocks noGrp="1"/>
          </p:cNvSpPr>
          <p:nvPr>
            <p:ph idx="12"/>
          </p:nvPr>
        </p:nvSpPr>
        <p:spPr>
          <a:xfrm>
            <a:off x="8445260" y="326823"/>
            <a:ext cx="3490801" cy="2618975"/>
          </a:xfrm>
          <a:effectLst/>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24294386-D024-9F4C-57E5-D54C03C180A2}"/>
              </a:ext>
            </a:extLst>
          </p:cNvPr>
          <p:cNvSpPr>
            <a:spLocks noGrp="1"/>
          </p:cNvSpPr>
          <p:nvPr>
            <p:ph idx="13"/>
          </p:nvPr>
        </p:nvSpPr>
        <p:spPr>
          <a:xfrm>
            <a:off x="8445260" y="3066949"/>
            <a:ext cx="3490801" cy="2618975"/>
          </a:xfrm>
          <a:effectLst/>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28660556-1518-CA01-DDB9-3AFDFFCAEC8C}"/>
              </a:ext>
            </a:extLst>
          </p:cNvPr>
          <p:cNvSpPr/>
          <p:nvPr userDrawn="1"/>
        </p:nvSpPr>
        <p:spPr>
          <a:xfrm>
            <a:off x="590347" y="1469439"/>
            <a:ext cx="7701710"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1" name="Title 10">
            <a:extLst>
              <a:ext uri="{FF2B5EF4-FFF2-40B4-BE49-F238E27FC236}">
                <a16:creationId xmlns:a16="http://schemas.microsoft.com/office/drawing/2014/main" id="{1ADC767B-17A6-C66F-46A3-C309BFDD6C89}"/>
              </a:ext>
            </a:extLst>
          </p:cNvPr>
          <p:cNvSpPr>
            <a:spLocks noGrp="1"/>
          </p:cNvSpPr>
          <p:nvPr>
            <p:ph type="title"/>
          </p:nvPr>
        </p:nvSpPr>
        <p:spPr>
          <a:xfrm>
            <a:off x="590347" y="274638"/>
            <a:ext cx="7701711" cy="535626"/>
          </a:xfrm>
        </p:spPr>
        <p:txBody>
          <a:bodyPr/>
          <a:lstStyle>
            <a:lvl1pPr>
              <a:defRPr sz="4400">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E9683ABC-84A3-6932-9113-21F312C87CFC}"/>
              </a:ext>
            </a:extLst>
          </p:cNvPr>
          <p:cNvSpPr>
            <a:spLocks noGrp="1"/>
          </p:cNvSpPr>
          <p:nvPr>
            <p:ph sz="quarter" idx="14"/>
          </p:nvPr>
        </p:nvSpPr>
        <p:spPr>
          <a:xfrm>
            <a:off x="540638" y="2945797"/>
            <a:ext cx="7701711" cy="2747215"/>
          </a:xfrm>
        </p:spPr>
        <p:txBody>
          <a:bodyPr/>
          <a:lstStyle>
            <a:lvl1pPr marL="0" indent="0">
              <a:lnSpc>
                <a:spcPts val="3000"/>
              </a:lnSpc>
              <a:buNone/>
              <a:defRPr b="0">
                <a:latin typeface="+mn-lt"/>
              </a:defRPr>
            </a:lvl1pPr>
          </a:lstStyle>
          <a:p>
            <a:pPr lvl="0"/>
            <a:r>
              <a:rPr lang="en-US" dirty="0"/>
              <a:t>Click to edit Master text styles</a:t>
            </a:r>
          </a:p>
        </p:txBody>
      </p:sp>
      <p:sp>
        <p:nvSpPr>
          <p:cNvPr id="2" name="Rectangle 1">
            <a:extLst>
              <a:ext uri="{FF2B5EF4-FFF2-40B4-BE49-F238E27FC236}">
                <a16:creationId xmlns:a16="http://schemas.microsoft.com/office/drawing/2014/main" id="{90D36DB6-165C-8E89-B19F-2861A5855097}"/>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6" name="Rectangle 5">
            <a:extLst>
              <a:ext uri="{FF2B5EF4-FFF2-40B4-BE49-F238E27FC236}">
                <a16:creationId xmlns:a16="http://schemas.microsoft.com/office/drawing/2014/main" id="{428A037A-5F5D-C058-C610-E11D04B39FD1}"/>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9" name="Slide Number Placeholder 5">
            <a:extLst>
              <a:ext uri="{FF2B5EF4-FFF2-40B4-BE49-F238E27FC236}">
                <a16:creationId xmlns:a16="http://schemas.microsoft.com/office/drawing/2014/main" id="{29889078-6D75-C697-F74D-38314B02181B}"/>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3" name="Rectangle 12">
            <a:extLst>
              <a:ext uri="{FF2B5EF4-FFF2-40B4-BE49-F238E27FC236}">
                <a16:creationId xmlns:a16="http://schemas.microsoft.com/office/drawing/2014/main" id="{99E93CDA-D7DE-7E28-CC49-4337507764B6}"/>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TextBox 13">
            <a:extLst>
              <a:ext uri="{FF2B5EF4-FFF2-40B4-BE49-F238E27FC236}">
                <a16:creationId xmlns:a16="http://schemas.microsoft.com/office/drawing/2014/main" id="{7A2D51A3-C83A-7C36-9F7C-CEB9F9731411}"/>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360048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776" y="671545"/>
            <a:ext cx="5907294" cy="2594207"/>
          </a:xfrm>
        </p:spPr>
        <p:txBody>
          <a:bodyPr anchor="b" anchorCtr="0"/>
          <a:lstStyle>
            <a:lvl1pPr algn="l">
              <a:defRPr sz="6000" b="0" i="0" cap="none" baseline="0">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612776" y="3338904"/>
            <a:ext cx="5907293" cy="1453896"/>
          </a:xfrm>
        </p:spPr>
        <p:txBody>
          <a:bodyPr anchor="t" anchorCtr="0"/>
          <a:lstStyle>
            <a:lvl1pPr marL="0" indent="0">
              <a:buNone/>
              <a:defRPr sz="2800" b="1" i="0" baseline="0">
                <a:solidFill>
                  <a:srgbClr val="000000"/>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5" name="Content Placeholder 2">
            <a:extLst>
              <a:ext uri="{FF2B5EF4-FFF2-40B4-BE49-F238E27FC236}">
                <a16:creationId xmlns:a16="http://schemas.microsoft.com/office/drawing/2014/main" id="{95369818-941B-60DF-95A6-C01436CE034A}"/>
              </a:ext>
            </a:extLst>
          </p:cNvPr>
          <p:cNvSpPr>
            <a:spLocks noGrp="1"/>
          </p:cNvSpPr>
          <p:nvPr>
            <p:ph idx="12"/>
          </p:nvPr>
        </p:nvSpPr>
        <p:spPr>
          <a:xfrm>
            <a:off x="7089308" y="293782"/>
            <a:ext cx="4285807" cy="2618975"/>
          </a:xfrm>
        </p:spPr>
        <p:txBody>
          <a:bodyPr/>
          <a:lstStyle>
            <a:lvl1pPr>
              <a:defRPr>
                <a:latin typeface="+mn-lt"/>
              </a:defRPr>
            </a:lvl1pPr>
            <a:lvl2pPr>
              <a:defRPr>
                <a:latin typeface="+mn-lt"/>
              </a:defRPr>
            </a:lvl2pPr>
            <a:lvl3pPr>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19" name="Content Placeholder 2">
            <a:extLst>
              <a:ext uri="{FF2B5EF4-FFF2-40B4-BE49-F238E27FC236}">
                <a16:creationId xmlns:a16="http://schemas.microsoft.com/office/drawing/2014/main" id="{24294386-D024-9F4C-57E5-D54C03C180A2}"/>
              </a:ext>
            </a:extLst>
          </p:cNvPr>
          <p:cNvSpPr>
            <a:spLocks noGrp="1"/>
          </p:cNvSpPr>
          <p:nvPr>
            <p:ph idx="13"/>
          </p:nvPr>
        </p:nvSpPr>
        <p:spPr>
          <a:xfrm>
            <a:off x="7089308" y="3050428"/>
            <a:ext cx="4285807" cy="2618975"/>
          </a:xfrm>
        </p:spPr>
        <p:txBody>
          <a:bodyPr/>
          <a:lstStyle>
            <a:lvl1pPr>
              <a:defRPr>
                <a:latin typeface="+mn-lt"/>
              </a:defRPr>
            </a:lvl1pPr>
            <a:lvl2pPr>
              <a:defRPr>
                <a:latin typeface="+mn-lt"/>
              </a:defRPr>
            </a:lvl2pPr>
            <a:lvl3pPr>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5" name="Rectangle 4">
            <a:extLst>
              <a:ext uri="{FF2B5EF4-FFF2-40B4-BE49-F238E27FC236}">
                <a16:creationId xmlns:a16="http://schemas.microsoft.com/office/drawing/2014/main" id="{D8EF2318-7FB0-1849-0F7F-CA8959AC8CED}"/>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6" name="Rectangle 5">
            <a:extLst>
              <a:ext uri="{FF2B5EF4-FFF2-40B4-BE49-F238E27FC236}">
                <a16:creationId xmlns:a16="http://schemas.microsoft.com/office/drawing/2014/main" id="{96A6D9F8-A9B9-4B90-372E-E16EDA3AB7E0}"/>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0" name="Slide Number Placeholder 5">
            <a:extLst>
              <a:ext uri="{FF2B5EF4-FFF2-40B4-BE49-F238E27FC236}">
                <a16:creationId xmlns:a16="http://schemas.microsoft.com/office/drawing/2014/main" id="{8A881CD5-5EFE-F473-73AF-830B01B82711}"/>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1" name="Rectangle 10">
            <a:extLst>
              <a:ext uri="{FF2B5EF4-FFF2-40B4-BE49-F238E27FC236}">
                <a16:creationId xmlns:a16="http://schemas.microsoft.com/office/drawing/2014/main" id="{03E56D84-C438-A70F-2E0A-DA32B535AD12}"/>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TextBox 11">
            <a:extLst>
              <a:ext uri="{FF2B5EF4-FFF2-40B4-BE49-F238E27FC236}">
                <a16:creationId xmlns:a16="http://schemas.microsoft.com/office/drawing/2014/main" id="{2FF42172-2810-D618-7D67-E1E5D1F8CB3A}"/>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421124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55D2AE-8373-EBE9-6839-9623305AAF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861" t="472" r="5861" b="-472"/>
          <a:stretch/>
        </p:blipFill>
        <p:spPr>
          <a:xfrm>
            <a:off x="3611880" y="-62105"/>
            <a:ext cx="8580117" cy="6236507"/>
          </a:xfrm>
          <a:prstGeom prst="rect">
            <a:avLst/>
          </a:prstGeom>
        </p:spPr>
      </p:pic>
      <p:sp>
        <p:nvSpPr>
          <p:cNvPr id="8" name="Rectangle 7">
            <a:extLst>
              <a:ext uri="{FF2B5EF4-FFF2-40B4-BE49-F238E27FC236}">
                <a16:creationId xmlns:a16="http://schemas.microsoft.com/office/drawing/2014/main" id="{73FECF89-744D-90C9-43E4-7B8D5F3EBBEC}"/>
              </a:ext>
            </a:extLst>
          </p:cNvPr>
          <p:cNvSpPr/>
          <p:nvPr userDrawn="1"/>
        </p:nvSpPr>
        <p:spPr>
          <a:xfrm>
            <a:off x="1" y="-55061"/>
            <a:ext cx="4114799" cy="6317543"/>
          </a:xfrm>
          <a:prstGeom prst="rect">
            <a:avLst/>
          </a:prstGeom>
          <a:solidFill>
            <a:srgbClr val="9E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66810" y="31410"/>
            <a:ext cx="3943876" cy="5613157"/>
          </a:xfrm>
          <a:noFill/>
        </p:spPr>
        <p:txBody>
          <a:bodyPr anchor="ctr" anchorCtr="0"/>
          <a:lstStyle>
            <a:lvl1pPr marL="115888" indent="0" algn="l">
              <a:defRPr sz="5400" b="0" i="0" cap="none" baseline="0">
                <a:solidFill>
                  <a:schemeClr val="bg1"/>
                </a:solidFill>
                <a:latin typeface="+mn-lt"/>
              </a:defRPr>
            </a:lvl1pPr>
          </a:lstStyle>
          <a:p>
            <a:r>
              <a:rPr lang="en-US" dirty="0"/>
              <a:t>Click to edit Master title style</a:t>
            </a:r>
          </a:p>
        </p:txBody>
      </p:sp>
      <p:sp>
        <p:nvSpPr>
          <p:cNvPr id="4" name="Rectangle 3">
            <a:extLst>
              <a:ext uri="{FF2B5EF4-FFF2-40B4-BE49-F238E27FC236}">
                <a16:creationId xmlns:a16="http://schemas.microsoft.com/office/drawing/2014/main" id="{9465E58F-DFD6-5F0B-B82D-3E4030BB093C}"/>
              </a:ext>
            </a:extLst>
          </p:cNvPr>
          <p:cNvSpPr/>
          <p:nvPr userDrawn="1"/>
        </p:nvSpPr>
        <p:spPr>
          <a:xfrm>
            <a:off x="237490" y="4102027"/>
            <a:ext cx="361442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 name="Rectangle 2">
            <a:extLst>
              <a:ext uri="{FF2B5EF4-FFF2-40B4-BE49-F238E27FC236}">
                <a16:creationId xmlns:a16="http://schemas.microsoft.com/office/drawing/2014/main" id="{A4180115-B0C7-1FEC-43A7-4AB8EA69A799}"/>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6" name="Rectangle 5">
            <a:extLst>
              <a:ext uri="{FF2B5EF4-FFF2-40B4-BE49-F238E27FC236}">
                <a16:creationId xmlns:a16="http://schemas.microsoft.com/office/drawing/2014/main" id="{3A7D2145-B1A3-54C2-F639-608EF5E51E5B}"/>
              </a:ext>
            </a:extLst>
          </p:cNvPr>
          <p:cNvSpPr/>
          <p:nvPr userDrawn="1"/>
        </p:nvSpPr>
        <p:spPr>
          <a:xfrm>
            <a:off x="0" y="6196941"/>
            <a:ext cx="12191997" cy="687348"/>
          </a:xfrm>
          <a:prstGeom prst="rect">
            <a:avLst/>
          </a:prstGeom>
          <a:solidFill>
            <a:srgbClr val="FFF0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0" name="Slide Number Placeholder 5">
            <a:extLst>
              <a:ext uri="{FF2B5EF4-FFF2-40B4-BE49-F238E27FC236}">
                <a16:creationId xmlns:a16="http://schemas.microsoft.com/office/drawing/2014/main" id="{FBB416B2-8014-21AB-F4E9-7A44A71FFDC7}"/>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rgbClr val="000000"/>
                </a:solidFill>
                <a:latin typeface="+mn-lt"/>
              </a:rPr>
              <a:pPr algn="ctr"/>
              <a:t>‹#›</a:t>
            </a:fld>
            <a:endParaRPr lang="en-US" altLang="x-none" sz="2800" dirty="0">
              <a:solidFill>
                <a:srgbClr val="000000"/>
              </a:solidFill>
              <a:latin typeface="+mn-lt"/>
            </a:endParaRPr>
          </a:p>
        </p:txBody>
      </p:sp>
      <p:sp>
        <p:nvSpPr>
          <p:cNvPr id="15" name="Rectangle 14">
            <a:extLst>
              <a:ext uri="{FF2B5EF4-FFF2-40B4-BE49-F238E27FC236}">
                <a16:creationId xmlns:a16="http://schemas.microsoft.com/office/drawing/2014/main" id="{887D28F1-3E56-4A31-7C38-FBD1F0AEA1FA}"/>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TextBox 15">
            <a:extLst>
              <a:ext uri="{FF2B5EF4-FFF2-40B4-BE49-F238E27FC236}">
                <a16:creationId xmlns:a16="http://schemas.microsoft.com/office/drawing/2014/main" id="{B1D9BD2F-3BA6-E65B-C8DA-4FA7BEA5E91E}"/>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0000"/>
                </a:solidFill>
                <a:latin typeface="+mn-lt"/>
              </a:rPr>
              <a:t> State of California Department of Social Services, Copyright (2025)</a:t>
            </a:r>
          </a:p>
          <a:p>
            <a:pPr marL="0" indent="0" algn="ctr"/>
            <a:r>
              <a:rPr lang="en-US" sz="1300" b="1" dirty="0">
                <a:solidFill>
                  <a:srgbClr val="000000"/>
                </a:solidFill>
                <a:latin typeface="+mn-lt"/>
              </a:rPr>
              <a:t>California Preschool Instructional Network (CPIN) | www.cpin.us</a:t>
            </a:r>
          </a:p>
        </p:txBody>
      </p:sp>
    </p:spTree>
    <p:extLst>
      <p:ext uri="{BB962C8B-B14F-4D97-AF65-F5344CB8AC3E}">
        <p14:creationId xmlns:p14="http://schemas.microsoft.com/office/powerpoint/2010/main" val="1155350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87529D-4367-D6F7-8F5E-51E9C6495A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459" t="-633" r="4459" b="633"/>
          <a:stretch/>
        </p:blipFill>
        <p:spPr>
          <a:xfrm>
            <a:off x="3733800" y="-55061"/>
            <a:ext cx="8458201" cy="6226714"/>
          </a:xfrm>
          <a:prstGeom prst="rect">
            <a:avLst/>
          </a:prstGeom>
        </p:spPr>
      </p:pic>
      <p:sp>
        <p:nvSpPr>
          <p:cNvPr id="8" name="Rectangle 7">
            <a:extLst>
              <a:ext uri="{FF2B5EF4-FFF2-40B4-BE49-F238E27FC236}">
                <a16:creationId xmlns:a16="http://schemas.microsoft.com/office/drawing/2014/main" id="{73FECF89-744D-90C9-43E4-7B8D5F3EBBEC}"/>
              </a:ext>
            </a:extLst>
          </p:cNvPr>
          <p:cNvSpPr/>
          <p:nvPr userDrawn="1"/>
        </p:nvSpPr>
        <p:spPr>
          <a:xfrm>
            <a:off x="1" y="-55061"/>
            <a:ext cx="4114799" cy="6200663"/>
          </a:xfrm>
          <a:prstGeom prst="rect">
            <a:avLst/>
          </a:prstGeom>
          <a:solidFill>
            <a:srgbClr val="9E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6413" y="69429"/>
            <a:ext cx="4108388" cy="5613157"/>
          </a:xfrm>
          <a:noFill/>
        </p:spPr>
        <p:txBody>
          <a:bodyPr anchor="ctr" anchorCtr="0"/>
          <a:lstStyle>
            <a:lvl1pPr marL="115888" indent="0" algn="l">
              <a:defRPr sz="5400" b="0" i="0" cap="none" baseline="0">
                <a:solidFill>
                  <a:schemeClr val="bg1"/>
                </a:solidFill>
                <a:latin typeface="+mn-lt"/>
              </a:defRPr>
            </a:lvl1pPr>
          </a:lstStyle>
          <a:p>
            <a:r>
              <a:rPr lang="en-US" dirty="0"/>
              <a:t>Click to edit Master title style</a:t>
            </a:r>
          </a:p>
        </p:txBody>
      </p:sp>
      <p:sp>
        <p:nvSpPr>
          <p:cNvPr id="4" name="Rectangle 3">
            <a:extLst>
              <a:ext uri="{FF2B5EF4-FFF2-40B4-BE49-F238E27FC236}">
                <a16:creationId xmlns:a16="http://schemas.microsoft.com/office/drawing/2014/main" id="{9465E58F-DFD6-5F0B-B82D-3E4030BB093C}"/>
              </a:ext>
            </a:extLst>
          </p:cNvPr>
          <p:cNvSpPr/>
          <p:nvPr userDrawn="1"/>
        </p:nvSpPr>
        <p:spPr>
          <a:xfrm>
            <a:off x="237490" y="4102027"/>
            <a:ext cx="361442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 name="Rectangle 2">
            <a:extLst>
              <a:ext uri="{FF2B5EF4-FFF2-40B4-BE49-F238E27FC236}">
                <a16:creationId xmlns:a16="http://schemas.microsoft.com/office/drawing/2014/main" id="{E4D07169-1BE5-09AB-57FE-B42C9321C24F}"/>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9" name="Rectangle 8">
            <a:extLst>
              <a:ext uri="{FF2B5EF4-FFF2-40B4-BE49-F238E27FC236}">
                <a16:creationId xmlns:a16="http://schemas.microsoft.com/office/drawing/2014/main" id="{47097B27-29FD-90C4-D9FD-C9D5CD8C11A5}"/>
              </a:ext>
            </a:extLst>
          </p:cNvPr>
          <p:cNvSpPr/>
          <p:nvPr userDrawn="1"/>
        </p:nvSpPr>
        <p:spPr>
          <a:xfrm>
            <a:off x="0" y="6196941"/>
            <a:ext cx="12191997" cy="687348"/>
          </a:xfrm>
          <a:prstGeom prst="rect">
            <a:avLst/>
          </a:prstGeom>
          <a:solidFill>
            <a:srgbClr val="FFF0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5" name="Slide Number Placeholder 5">
            <a:extLst>
              <a:ext uri="{FF2B5EF4-FFF2-40B4-BE49-F238E27FC236}">
                <a16:creationId xmlns:a16="http://schemas.microsoft.com/office/drawing/2014/main" id="{43D85AC8-03F0-F4B9-68A8-50D7C15D0B05}"/>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rgbClr val="000000"/>
                </a:solidFill>
                <a:latin typeface="+mn-lt"/>
              </a:rPr>
              <a:pPr algn="ctr"/>
              <a:t>‹#›</a:t>
            </a:fld>
            <a:endParaRPr lang="en-US" altLang="x-none" sz="2800" dirty="0">
              <a:solidFill>
                <a:srgbClr val="000000"/>
              </a:solidFill>
              <a:latin typeface="+mn-lt"/>
            </a:endParaRPr>
          </a:p>
        </p:txBody>
      </p:sp>
      <p:sp>
        <p:nvSpPr>
          <p:cNvPr id="16" name="Rectangle 15">
            <a:extLst>
              <a:ext uri="{FF2B5EF4-FFF2-40B4-BE49-F238E27FC236}">
                <a16:creationId xmlns:a16="http://schemas.microsoft.com/office/drawing/2014/main" id="{54308655-0B21-CF1F-57FD-4333A257FBDA}"/>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TextBox 16">
            <a:extLst>
              <a:ext uri="{FF2B5EF4-FFF2-40B4-BE49-F238E27FC236}">
                <a16:creationId xmlns:a16="http://schemas.microsoft.com/office/drawing/2014/main" id="{4FE21999-7D81-CF8B-1767-14BB6EE29591}"/>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0000"/>
                </a:solidFill>
                <a:latin typeface="+mn-lt"/>
              </a:rPr>
              <a:t> State of California Department of Social Services, Copyright (2025)</a:t>
            </a:r>
          </a:p>
          <a:p>
            <a:pPr marL="0" indent="0" algn="ctr"/>
            <a:r>
              <a:rPr lang="en-US" sz="1300" b="1" dirty="0">
                <a:solidFill>
                  <a:srgbClr val="000000"/>
                </a:solidFill>
                <a:latin typeface="+mn-lt"/>
              </a:rPr>
              <a:t>California Preschool Instructional Network (CPIN) | www.cpin.us</a:t>
            </a:r>
          </a:p>
        </p:txBody>
      </p:sp>
    </p:spTree>
    <p:extLst>
      <p:ext uri="{BB962C8B-B14F-4D97-AF65-F5344CB8AC3E}">
        <p14:creationId xmlns:p14="http://schemas.microsoft.com/office/powerpoint/2010/main" val="125160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30552"/>
            <a:ext cx="10966450" cy="1105989"/>
          </a:xfrm>
          <a:effectLst/>
        </p:spPr>
        <p:txBody>
          <a:bodyPr/>
          <a:lstStyle>
            <a:lvl1pPr>
              <a:defRPr baseline="0">
                <a:solidFill>
                  <a:srgbClr val="000000"/>
                </a:solidFill>
                <a:latin typeface="+mn-lt"/>
              </a:defRPr>
            </a:lvl1pPr>
          </a:lstStyle>
          <a:p>
            <a:r>
              <a:rPr lang="en-US" dirty="0"/>
              <a:t>Click to edit Master title style</a:t>
            </a:r>
          </a:p>
        </p:txBody>
      </p:sp>
      <p:sp>
        <p:nvSpPr>
          <p:cNvPr id="3" name="Content Placeholder 2"/>
          <p:cNvSpPr>
            <a:spLocks noGrp="1"/>
          </p:cNvSpPr>
          <p:nvPr>
            <p:ph idx="1"/>
          </p:nvPr>
        </p:nvSpPr>
        <p:spPr>
          <a:xfrm>
            <a:off x="615950" y="1570557"/>
            <a:ext cx="10966450" cy="4200493"/>
          </a:xfrm>
          <a:effectLst/>
        </p:spPr>
        <p:txBody>
          <a:bodyPr/>
          <a:lstStyle>
            <a:lvl1pPr>
              <a:defRPr>
                <a:solidFill>
                  <a:srgbClr val="000000"/>
                </a:solidFill>
                <a:latin typeface="+mn-lt"/>
              </a:defRPr>
            </a:lvl1pPr>
            <a:lvl2pPr>
              <a:defRPr>
                <a:solidFill>
                  <a:srgbClr val="000000"/>
                </a:solidFill>
                <a:latin typeface="+mn-lt"/>
              </a:defRPr>
            </a:lvl2pPr>
            <a:lvl3pPr>
              <a:buClr>
                <a:srgbClr val="21544A"/>
              </a:buCl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615950" y="1498293"/>
            <a:ext cx="10966450"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n-lt"/>
            </a:endParaRPr>
          </a:p>
        </p:txBody>
      </p:sp>
      <p:sp>
        <p:nvSpPr>
          <p:cNvPr id="5" name="Rectangle 4">
            <a:extLst>
              <a:ext uri="{FF2B5EF4-FFF2-40B4-BE49-F238E27FC236}">
                <a16:creationId xmlns:a16="http://schemas.microsoft.com/office/drawing/2014/main" id="{ED4F9DA8-E1F7-665E-78C0-3E7161A1B0B3}"/>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mn-lt"/>
            </a:endParaRPr>
          </a:p>
        </p:txBody>
      </p:sp>
      <p:sp>
        <p:nvSpPr>
          <p:cNvPr id="7" name="Rectangle 6">
            <a:extLst>
              <a:ext uri="{FF2B5EF4-FFF2-40B4-BE49-F238E27FC236}">
                <a16:creationId xmlns:a16="http://schemas.microsoft.com/office/drawing/2014/main" id="{9754E1FE-66C0-EFA9-A673-7D432E1B8804}"/>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9" name="Slide Number Placeholder 5">
            <a:extLst>
              <a:ext uri="{FF2B5EF4-FFF2-40B4-BE49-F238E27FC236}">
                <a16:creationId xmlns:a16="http://schemas.microsoft.com/office/drawing/2014/main" id="{132EBD77-3DC1-1373-FA8C-2EF674B3D9C9}"/>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2" name="Rectangle 11">
            <a:extLst>
              <a:ext uri="{FF2B5EF4-FFF2-40B4-BE49-F238E27FC236}">
                <a16:creationId xmlns:a16="http://schemas.microsoft.com/office/drawing/2014/main" id="{1D050B10-7C66-D4AF-5C74-F78122097CB6}"/>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n-lt"/>
            </a:endParaRPr>
          </a:p>
        </p:txBody>
      </p:sp>
      <p:sp>
        <p:nvSpPr>
          <p:cNvPr id="13" name="TextBox 12">
            <a:extLst>
              <a:ext uri="{FF2B5EF4-FFF2-40B4-BE49-F238E27FC236}">
                <a16:creationId xmlns:a16="http://schemas.microsoft.com/office/drawing/2014/main" id="{7AD5061F-0DF5-6FC6-A085-E3D3640E32FC}"/>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chemeClr val="bg1"/>
                </a:solidFill>
                <a:latin typeface="+mn-lt"/>
              </a:rPr>
              <a:t> 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1530479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8B5DA3-41D3-CE75-A1B0-E982BA3E4A7C}"/>
              </a:ext>
            </a:extLst>
          </p:cNvPr>
          <p:cNvPicPr>
            <a:picLocks noChangeAspect="1"/>
          </p:cNvPicPr>
          <p:nvPr userDrawn="1"/>
        </p:nvPicPr>
        <p:blipFill>
          <a:blip r:embed="rId2"/>
          <a:stretch>
            <a:fillRect/>
          </a:stretch>
        </p:blipFill>
        <p:spPr>
          <a:xfrm>
            <a:off x="-14318" y="-51057"/>
            <a:ext cx="4910195" cy="6175632"/>
          </a:xfrm>
          <a:prstGeom prst="rect">
            <a:avLst/>
          </a:prstGeom>
        </p:spPr>
      </p:pic>
      <p:sp>
        <p:nvSpPr>
          <p:cNvPr id="8" name="Rectangle 7">
            <a:extLst>
              <a:ext uri="{FF2B5EF4-FFF2-40B4-BE49-F238E27FC236}">
                <a16:creationId xmlns:a16="http://schemas.microsoft.com/office/drawing/2014/main" id="{73FECF89-744D-90C9-43E4-7B8D5F3EBBEC}"/>
              </a:ext>
            </a:extLst>
          </p:cNvPr>
          <p:cNvSpPr/>
          <p:nvPr userDrawn="1"/>
        </p:nvSpPr>
        <p:spPr>
          <a:xfrm>
            <a:off x="4397993" y="-55061"/>
            <a:ext cx="7794007" cy="6252000"/>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4578784" y="93762"/>
            <a:ext cx="7172613" cy="862611"/>
          </a:xfrm>
          <a:noFill/>
        </p:spPr>
        <p:txBody>
          <a:bodyPr anchor="ctr" anchorCtr="0"/>
          <a:lstStyle>
            <a:lvl1pPr marL="0" indent="0" algn="l">
              <a:defRPr sz="4000" b="0" i="0" cap="none" baseline="0">
                <a:solidFill>
                  <a:schemeClr val="bg1"/>
                </a:solidFill>
                <a:latin typeface="+mn-lt"/>
              </a:defRPr>
            </a:lvl1pPr>
          </a:lstStyle>
          <a:p>
            <a:r>
              <a:rPr lang="en-US" dirty="0"/>
              <a:t>Click to edit Master title style</a:t>
            </a:r>
          </a:p>
        </p:txBody>
      </p:sp>
      <p:sp>
        <p:nvSpPr>
          <p:cNvPr id="19" name="Content Placeholder 2">
            <a:extLst>
              <a:ext uri="{FF2B5EF4-FFF2-40B4-BE49-F238E27FC236}">
                <a16:creationId xmlns:a16="http://schemas.microsoft.com/office/drawing/2014/main" id="{24294386-D024-9F4C-57E5-D54C03C180A2}"/>
              </a:ext>
            </a:extLst>
          </p:cNvPr>
          <p:cNvSpPr>
            <a:spLocks noGrp="1"/>
          </p:cNvSpPr>
          <p:nvPr>
            <p:ph idx="13"/>
          </p:nvPr>
        </p:nvSpPr>
        <p:spPr>
          <a:xfrm>
            <a:off x="4605243" y="1160293"/>
            <a:ext cx="7146155" cy="4537413"/>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9465E58F-DFD6-5F0B-B82D-3E4030BB093C}"/>
              </a:ext>
            </a:extLst>
          </p:cNvPr>
          <p:cNvSpPr/>
          <p:nvPr userDrawn="1"/>
        </p:nvSpPr>
        <p:spPr>
          <a:xfrm>
            <a:off x="4578784" y="995821"/>
            <a:ext cx="7172613"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 name="Rectangle 2">
            <a:extLst>
              <a:ext uri="{FF2B5EF4-FFF2-40B4-BE49-F238E27FC236}">
                <a16:creationId xmlns:a16="http://schemas.microsoft.com/office/drawing/2014/main" id="{DE73E0D6-1622-6D41-CE7D-8DFAE06518C7}"/>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6" name="Rectangle 5">
            <a:extLst>
              <a:ext uri="{FF2B5EF4-FFF2-40B4-BE49-F238E27FC236}">
                <a16:creationId xmlns:a16="http://schemas.microsoft.com/office/drawing/2014/main" id="{8B7F432B-8888-4346-2E86-B6A3CD99B3B0}"/>
              </a:ext>
            </a:extLst>
          </p:cNvPr>
          <p:cNvSpPr/>
          <p:nvPr userDrawn="1"/>
        </p:nvSpPr>
        <p:spPr>
          <a:xfrm>
            <a:off x="-14318" y="6196941"/>
            <a:ext cx="12191997" cy="687348"/>
          </a:xfrm>
          <a:prstGeom prst="rect">
            <a:avLst/>
          </a:prstGeom>
          <a:solidFill>
            <a:srgbClr val="FFF0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5" name="Slide Number Placeholder 5">
            <a:extLst>
              <a:ext uri="{FF2B5EF4-FFF2-40B4-BE49-F238E27FC236}">
                <a16:creationId xmlns:a16="http://schemas.microsoft.com/office/drawing/2014/main" id="{84179B78-DF68-4A68-B002-43343D0AF319}"/>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rgbClr val="000000"/>
                </a:solidFill>
                <a:latin typeface="+mn-lt"/>
              </a:rPr>
              <a:pPr algn="ctr"/>
              <a:t>‹#›</a:t>
            </a:fld>
            <a:endParaRPr lang="en-US" altLang="x-none" sz="2800" dirty="0">
              <a:solidFill>
                <a:srgbClr val="000000"/>
              </a:solidFill>
              <a:latin typeface="+mn-lt"/>
            </a:endParaRPr>
          </a:p>
        </p:txBody>
      </p:sp>
      <p:sp>
        <p:nvSpPr>
          <p:cNvPr id="16" name="Rectangle 15">
            <a:extLst>
              <a:ext uri="{FF2B5EF4-FFF2-40B4-BE49-F238E27FC236}">
                <a16:creationId xmlns:a16="http://schemas.microsoft.com/office/drawing/2014/main" id="{9ED0D414-3FF1-E1E1-191F-085A09ED7492}"/>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TextBox 16">
            <a:extLst>
              <a:ext uri="{FF2B5EF4-FFF2-40B4-BE49-F238E27FC236}">
                <a16:creationId xmlns:a16="http://schemas.microsoft.com/office/drawing/2014/main" id="{53104F0F-6998-2CD8-6A1E-DB74F254F0BE}"/>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0000"/>
                </a:solidFill>
                <a:latin typeface="+mn-lt"/>
              </a:rPr>
              <a:t> State of California Department of Social Services, Copyright (2025)</a:t>
            </a:r>
          </a:p>
          <a:p>
            <a:pPr marL="0" indent="0" algn="ctr"/>
            <a:r>
              <a:rPr lang="en-US" sz="1300" b="1" dirty="0">
                <a:solidFill>
                  <a:srgbClr val="000000"/>
                </a:solidFill>
                <a:latin typeface="+mn-lt"/>
              </a:rPr>
              <a:t>California Preschool Instructional Network (CPIN) | www.cpin.us</a:t>
            </a:r>
          </a:p>
        </p:txBody>
      </p:sp>
    </p:spTree>
    <p:extLst>
      <p:ext uri="{BB962C8B-B14F-4D97-AF65-F5344CB8AC3E}">
        <p14:creationId xmlns:p14="http://schemas.microsoft.com/office/powerpoint/2010/main" val="491892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6114" y="273050"/>
            <a:ext cx="4343755" cy="1162050"/>
          </a:xfrm>
        </p:spPr>
        <p:txBody>
          <a:bodyPr anchor="b"/>
          <a:lstStyle>
            <a:lvl1pPr algn="l">
              <a:defRPr sz="2800" b="1">
                <a:solidFill>
                  <a:srgbClr val="000000"/>
                </a:solidFill>
                <a:latin typeface="+mn-lt"/>
              </a:defRPr>
            </a:lvl1pPr>
          </a:lstStyle>
          <a:p>
            <a:r>
              <a:rPr lang="en-US" dirty="0"/>
              <a:t>Click to edit Master title style</a:t>
            </a:r>
          </a:p>
        </p:txBody>
      </p:sp>
      <p:sp>
        <p:nvSpPr>
          <p:cNvPr id="4" name="Text Placeholder 3"/>
          <p:cNvSpPr>
            <a:spLocks noGrp="1"/>
          </p:cNvSpPr>
          <p:nvPr>
            <p:ph type="body" sz="half" idx="2"/>
          </p:nvPr>
        </p:nvSpPr>
        <p:spPr>
          <a:xfrm>
            <a:off x="606114" y="1435101"/>
            <a:ext cx="4343755" cy="4691063"/>
          </a:xfrm>
        </p:spPr>
        <p:txBody>
          <a:bodyPr/>
          <a:lstStyle>
            <a:lvl1pPr marL="0" indent="0">
              <a:buNone/>
              <a:defRPr sz="2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p:nvPr userDrawn="1"/>
        </p:nvSpPr>
        <p:spPr>
          <a:xfrm>
            <a:off x="5073156" y="298477"/>
            <a:ext cx="24384" cy="5853113"/>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1" name="Content Placeholder 10"/>
          <p:cNvSpPr>
            <a:spLocks noGrp="1"/>
          </p:cNvSpPr>
          <p:nvPr>
            <p:ph sz="quarter" idx="12"/>
          </p:nvPr>
        </p:nvSpPr>
        <p:spPr>
          <a:xfrm>
            <a:off x="5247217" y="273051"/>
            <a:ext cx="6571488" cy="585311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1EA1AC25-DC4D-5E03-A574-DD9F5C580300}"/>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7" name="Rectangle 6">
            <a:extLst>
              <a:ext uri="{FF2B5EF4-FFF2-40B4-BE49-F238E27FC236}">
                <a16:creationId xmlns:a16="http://schemas.microsoft.com/office/drawing/2014/main" id="{6EF5F73D-0635-DBF5-EEE8-01F97ECBBB8A}"/>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2" name="Slide Number Placeholder 5">
            <a:extLst>
              <a:ext uri="{FF2B5EF4-FFF2-40B4-BE49-F238E27FC236}">
                <a16:creationId xmlns:a16="http://schemas.microsoft.com/office/drawing/2014/main" id="{DBC868B0-F9C0-648B-1F5E-F9589B940F51}"/>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3" name="Rectangle 12">
            <a:extLst>
              <a:ext uri="{FF2B5EF4-FFF2-40B4-BE49-F238E27FC236}">
                <a16:creationId xmlns:a16="http://schemas.microsoft.com/office/drawing/2014/main" id="{E4E0F908-7815-CFBA-06B2-6B3CEF3C6D9D}"/>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TextBox 13">
            <a:extLst>
              <a:ext uri="{FF2B5EF4-FFF2-40B4-BE49-F238E27FC236}">
                <a16:creationId xmlns:a16="http://schemas.microsoft.com/office/drawing/2014/main" id="{DC6E41FF-BB93-2D07-FCC4-634BD4216303}"/>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3053836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2775" y="274638"/>
            <a:ext cx="10972801" cy="1143000"/>
          </a:xfrm>
        </p:spPr>
        <p:txBody>
          <a:bodyPr/>
          <a:lstStyle>
            <a:lvl1pPr>
              <a:defRPr baseline="0">
                <a:solidFill>
                  <a:srgbClr val="000000"/>
                </a:solidFill>
                <a:latin typeface="+mn-lt"/>
              </a:defRPr>
            </a:lvl1pPr>
          </a:lstStyle>
          <a:p>
            <a:r>
              <a:rPr lang="en-US" dirty="0"/>
              <a:t>Click to edit Master title style</a:t>
            </a:r>
          </a:p>
        </p:txBody>
      </p:sp>
      <p:sp>
        <p:nvSpPr>
          <p:cNvPr id="6" name="Rectangle 5"/>
          <p:cNvSpPr/>
          <p:nvPr userDrawn="1"/>
        </p:nvSpPr>
        <p:spPr>
          <a:xfrm>
            <a:off x="612776" y="1445281"/>
            <a:ext cx="109728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Content Placeholder 2"/>
          <p:cNvSpPr>
            <a:spLocks noGrp="1"/>
          </p:cNvSpPr>
          <p:nvPr>
            <p:ph sz="half" idx="1"/>
          </p:nvPr>
        </p:nvSpPr>
        <p:spPr>
          <a:xfrm>
            <a:off x="612775" y="1600199"/>
            <a:ext cx="5710809" cy="4434840"/>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058792" cy="4434840"/>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C752765-DD70-73F3-6CD6-8F10C0C6BA31}"/>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5" name="Rectangle 4">
            <a:extLst>
              <a:ext uri="{FF2B5EF4-FFF2-40B4-BE49-F238E27FC236}">
                <a16:creationId xmlns:a16="http://schemas.microsoft.com/office/drawing/2014/main" id="{0F8BEBE6-75C0-4D9A-36CA-25D5E704C7B4}"/>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9" name="Slide Number Placeholder 5">
            <a:extLst>
              <a:ext uri="{FF2B5EF4-FFF2-40B4-BE49-F238E27FC236}">
                <a16:creationId xmlns:a16="http://schemas.microsoft.com/office/drawing/2014/main" id="{91CF41EC-78CE-6B79-6D7F-0EF230A59BCD}"/>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0" name="Rectangle 9">
            <a:extLst>
              <a:ext uri="{FF2B5EF4-FFF2-40B4-BE49-F238E27FC236}">
                <a16:creationId xmlns:a16="http://schemas.microsoft.com/office/drawing/2014/main" id="{5C0B8468-7B9A-FF09-5C17-A02256F21688}"/>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1" name="TextBox 10">
            <a:extLst>
              <a:ext uri="{FF2B5EF4-FFF2-40B4-BE49-F238E27FC236}">
                <a16:creationId xmlns:a16="http://schemas.microsoft.com/office/drawing/2014/main" id="{786E9DE6-1F7B-2790-89F2-4195AB403314}"/>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1099630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301984" cy="1143000"/>
          </a:xfrm>
        </p:spPr>
        <p:txBody>
          <a:bodyPr/>
          <a:lstStyle>
            <a:lvl1pPr>
              <a:defRPr baseline="0">
                <a:solidFill>
                  <a:srgbClr val="000000"/>
                </a:solidFill>
                <a:latin typeface="+mn-lt"/>
              </a:defRPr>
            </a:lvl1pPr>
          </a:lstStyle>
          <a:p>
            <a:r>
              <a:rPr lang="en-US" dirty="0"/>
              <a:t>Click to edit Master title style</a:t>
            </a:r>
          </a:p>
        </p:txBody>
      </p:sp>
      <p:sp>
        <p:nvSpPr>
          <p:cNvPr id="13" name="Content Placeholder 2"/>
          <p:cNvSpPr>
            <a:spLocks noGrp="1"/>
          </p:cNvSpPr>
          <p:nvPr>
            <p:ph sz="half" idx="1"/>
          </p:nvPr>
        </p:nvSpPr>
        <p:spPr>
          <a:xfrm>
            <a:off x="609600" y="1600199"/>
            <a:ext cx="5713984" cy="4434840"/>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4434840"/>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C24AFD47-8B35-F76D-762A-03EA285192A9}"/>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9" name="Rectangle 8">
            <a:extLst>
              <a:ext uri="{FF2B5EF4-FFF2-40B4-BE49-F238E27FC236}">
                <a16:creationId xmlns:a16="http://schemas.microsoft.com/office/drawing/2014/main" id="{833774FC-F9A2-929E-E87C-A60E135EFE93}"/>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2" name="Slide Number Placeholder 5">
            <a:extLst>
              <a:ext uri="{FF2B5EF4-FFF2-40B4-BE49-F238E27FC236}">
                <a16:creationId xmlns:a16="http://schemas.microsoft.com/office/drawing/2014/main" id="{E93B943D-5EA3-D3CC-BADA-A29CB5CCEF27}"/>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5" name="Rectangle 14">
            <a:extLst>
              <a:ext uri="{FF2B5EF4-FFF2-40B4-BE49-F238E27FC236}">
                <a16:creationId xmlns:a16="http://schemas.microsoft.com/office/drawing/2014/main" id="{61C2F577-982A-71B1-FA19-CE506E8D5926}"/>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TextBox 15">
            <a:extLst>
              <a:ext uri="{FF2B5EF4-FFF2-40B4-BE49-F238E27FC236}">
                <a16:creationId xmlns:a16="http://schemas.microsoft.com/office/drawing/2014/main" id="{18FCEAB9-AA76-EB9F-D124-F097EAFD31FD}"/>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3172813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Section Header">
    <p:spTree>
      <p:nvGrpSpPr>
        <p:cNvPr id="1" name=""/>
        <p:cNvGrpSpPr/>
        <p:nvPr/>
      </p:nvGrpSpPr>
      <p:grpSpPr>
        <a:xfrm>
          <a:off x="0" y="0"/>
          <a:ext cx="0" cy="0"/>
          <a:chOff x="0" y="0"/>
          <a:chExt cx="0" cy="0"/>
        </a:xfrm>
      </p:grpSpPr>
      <p:sp>
        <p:nvSpPr>
          <p:cNvPr id="5" name="Rectangle 4"/>
          <p:cNvSpPr/>
          <p:nvPr userDrawn="1"/>
        </p:nvSpPr>
        <p:spPr>
          <a:xfrm>
            <a:off x="1" y="-55061"/>
            <a:ext cx="12192000" cy="6858000"/>
          </a:xfrm>
          <a:prstGeom prst="rect">
            <a:avLst/>
          </a:prstGeom>
          <a:solidFill>
            <a:srgbClr val="E5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pic>
        <p:nvPicPr>
          <p:cNvPr id="7" name="Picture 6">
            <a:extLst>
              <a:ext uri="{FF2B5EF4-FFF2-40B4-BE49-F238E27FC236}">
                <a16:creationId xmlns:a16="http://schemas.microsoft.com/office/drawing/2014/main" id="{FD5AC64E-A487-5D9E-FDB8-990A4A150DED}"/>
              </a:ext>
            </a:extLst>
          </p:cNvPr>
          <p:cNvPicPr>
            <a:picLocks noChangeAspect="1"/>
          </p:cNvPicPr>
          <p:nvPr userDrawn="1"/>
        </p:nvPicPr>
        <p:blipFill rotWithShape="1">
          <a:blip r:embed="rId2"/>
          <a:srcRect l="-1801" t="385" r="9881" b="-385"/>
          <a:stretch/>
        </p:blipFill>
        <p:spPr>
          <a:xfrm>
            <a:off x="3440431" y="-55061"/>
            <a:ext cx="8751570" cy="6308122"/>
          </a:xfrm>
          <a:prstGeom prst="rect">
            <a:avLst/>
          </a:prstGeom>
        </p:spPr>
      </p:pic>
      <p:sp>
        <p:nvSpPr>
          <p:cNvPr id="8" name="Rectangle 7">
            <a:extLst>
              <a:ext uri="{FF2B5EF4-FFF2-40B4-BE49-F238E27FC236}">
                <a16:creationId xmlns:a16="http://schemas.microsoft.com/office/drawing/2014/main" id="{73FECF89-744D-90C9-43E4-7B8D5F3EBBEC}"/>
              </a:ext>
            </a:extLst>
          </p:cNvPr>
          <p:cNvSpPr/>
          <p:nvPr userDrawn="1"/>
        </p:nvSpPr>
        <p:spPr>
          <a:xfrm>
            <a:off x="1" y="-55061"/>
            <a:ext cx="4182429" cy="6317543"/>
          </a:xfrm>
          <a:prstGeom prst="rect">
            <a:avLst/>
          </a:prstGeom>
          <a:solidFill>
            <a:srgbClr val="00355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3587518" y="-128652"/>
            <a:ext cx="4114799" cy="5613157"/>
          </a:xfrm>
          <a:noFill/>
        </p:spPr>
        <p:txBody>
          <a:bodyPr anchor="ctr" anchorCtr="0"/>
          <a:lstStyle>
            <a:lvl1pPr marL="115888" indent="0" algn="l">
              <a:defRPr sz="6000" b="0" i="0" cap="none" baseline="0">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5329456" y="-55403"/>
            <a:ext cx="5907293" cy="1453896"/>
          </a:xfrm>
        </p:spPr>
        <p:txBody>
          <a:bodyPr anchor="t" anchorCtr="0"/>
          <a:lstStyle>
            <a:lvl1pPr marL="0" indent="0">
              <a:buNone/>
              <a:defRPr sz="2800" b="1" i="0" baseline="0">
                <a:solidFill>
                  <a:schemeClr val="tx1">
                    <a:lumMod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5" name="Content Placeholder 2">
            <a:extLst>
              <a:ext uri="{FF2B5EF4-FFF2-40B4-BE49-F238E27FC236}">
                <a16:creationId xmlns:a16="http://schemas.microsoft.com/office/drawing/2014/main" id="{95369818-941B-60DF-95A6-C01436CE034A}"/>
              </a:ext>
            </a:extLst>
          </p:cNvPr>
          <p:cNvSpPr>
            <a:spLocks noGrp="1"/>
          </p:cNvSpPr>
          <p:nvPr>
            <p:ph idx="12"/>
          </p:nvPr>
        </p:nvSpPr>
        <p:spPr>
          <a:xfrm>
            <a:off x="7084559" y="646778"/>
            <a:ext cx="4285807" cy="26189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24294386-D024-9F4C-57E5-D54C03C180A2}"/>
              </a:ext>
            </a:extLst>
          </p:cNvPr>
          <p:cNvSpPr>
            <a:spLocks noGrp="1"/>
          </p:cNvSpPr>
          <p:nvPr>
            <p:ph idx="13"/>
          </p:nvPr>
        </p:nvSpPr>
        <p:spPr>
          <a:xfrm>
            <a:off x="7084559" y="3511236"/>
            <a:ext cx="4285807" cy="26189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5ED305A5-0F13-19A2-733B-D10EF393D95A}"/>
              </a:ext>
            </a:extLst>
          </p:cNvPr>
          <p:cNvSpPr>
            <a:spLocks noGrp="1"/>
          </p:cNvSpPr>
          <p:nvPr>
            <p:ph idx="14"/>
          </p:nvPr>
        </p:nvSpPr>
        <p:spPr>
          <a:xfrm>
            <a:off x="9227462" y="422420"/>
            <a:ext cx="4285807" cy="26189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97D7F474-2941-779A-3EB6-360982F20159}"/>
              </a:ext>
            </a:extLst>
          </p:cNvPr>
          <p:cNvSpPr>
            <a:spLocks noGrp="1"/>
          </p:cNvSpPr>
          <p:nvPr>
            <p:ph idx="15"/>
          </p:nvPr>
        </p:nvSpPr>
        <p:spPr>
          <a:xfrm>
            <a:off x="9227462" y="3286878"/>
            <a:ext cx="4285807" cy="2618975"/>
          </a:xfrm>
          <a:effectLst/>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465E58F-DFD6-5F0B-B82D-3E4030BB093C}"/>
              </a:ext>
            </a:extLst>
          </p:cNvPr>
          <p:cNvSpPr/>
          <p:nvPr userDrawn="1"/>
        </p:nvSpPr>
        <p:spPr>
          <a:xfrm>
            <a:off x="188645" y="3369274"/>
            <a:ext cx="3840121"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4" name="Slide Number Placeholder 5">
            <a:extLst>
              <a:ext uri="{FF2B5EF4-FFF2-40B4-BE49-F238E27FC236}">
                <a16:creationId xmlns:a16="http://schemas.microsoft.com/office/drawing/2014/main" id="{E4DBDDDF-C36A-AC45-6F8D-AE248378EE60}"/>
              </a:ext>
            </a:extLst>
          </p:cNvPr>
          <p:cNvSpPr txBox="1">
            <a:spLocks/>
          </p:cNvSpPr>
          <p:nvPr userDrawn="1"/>
        </p:nvSpPr>
        <p:spPr>
          <a:xfrm>
            <a:off x="9765895" y="6002017"/>
            <a:ext cx="1326948" cy="757558"/>
          </a:xfrm>
          <a:prstGeom prst="rect">
            <a:avLst/>
          </a:prstGeom>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fld id="{65A270E9-2EC0-8E4B-B2C5-CC25833D9F0C}" type="slidenum">
              <a:rPr lang="en-US" altLang="x-none" sz="2800" smtClean="0">
                <a:latin typeface="+mn-lt"/>
              </a:rPr>
              <a:pPr/>
              <a:t>‹#›</a:t>
            </a:fld>
            <a:endParaRPr lang="en-US" altLang="x-none" sz="2800" dirty="0">
              <a:latin typeface="+mn-lt"/>
            </a:endParaRPr>
          </a:p>
        </p:txBody>
      </p:sp>
      <p:pic>
        <p:nvPicPr>
          <p:cNvPr id="17" name="Content Placeholder 10" descr="California Department of Social Services (CDSS) logo">
            <a:extLst>
              <a:ext uri="{FF2B5EF4-FFF2-40B4-BE49-F238E27FC236}">
                <a16:creationId xmlns:a16="http://schemas.microsoft.com/office/drawing/2014/main" id="{E39216F0-5A2B-DB56-0D34-9E87B3A360B5}"/>
              </a:ext>
            </a:extLst>
          </p:cNvPr>
          <p:cNvPicPr>
            <a:picLocks noChangeAspect="1"/>
          </p:cNvPicPr>
          <p:nvPr userDrawn="1"/>
        </p:nvPicPr>
        <p:blipFill>
          <a:blip r:embed="rId3"/>
          <a:stretch>
            <a:fillRect/>
          </a:stretch>
        </p:blipFill>
        <p:spPr bwMode="auto">
          <a:xfrm>
            <a:off x="263287" y="3710933"/>
            <a:ext cx="1356671" cy="213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0" name="TextBox 19">
            <a:extLst>
              <a:ext uri="{FF2B5EF4-FFF2-40B4-BE49-F238E27FC236}">
                <a16:creationId xmlns:a16="http://schemas.microsoft.com/office/drawing/2014/main" id="{C9491ACF-13BD-55CF-7074-3FCD5DEA04C5}"/>
              </a:ext>
            </a:extLst>
          </p:cNvPr>
          <p:cNvSpPr txBox="1"/>
          <p:nvPr userDrawn="1"/>
        </p:nvSpPr>
        <p:spPr>
          <a:xfrm>
            <a:off x="1770658" y="3710933"/>
            <a:ext cx="2531762" cy="2082259"/>
          </a:xfrm>
          <a:prstGeom prst="rect">
            <a:avLst/>
          </a:prstGeom>
          <a:noFill/>
        </p:spPr>
        <p:txBody>
          <a:bodyPr wrap="square" rtlCol="0">
            <a:noAutofit/>
          </a:bodyPr>
          <a:lstStyle/>
          <a:p>
            <a:pPr>
              <a:lnSpc>
                <a:spcPts val="3800"/>
              </a:lnSpc>
            </a:pPr>
            <a:r>
              <a:rPr lang="en-US" sz="2800" dirty="0">
                <a:solidFill>
                  <a:schemeClr val="bg1"/>
                </a:solidFill>
                <a:latin typeface="Articulate Narrow" panose="02000506040000020004" pitchFamily="2" charset="0"/>
              </a:rPr>
              <a:t>California Department of Social Services, Copyright (2025)</a:t>
            </a:r>
          </a:p>
        </p:txBody>
      </p:sp>
      <p:sp>
        <p:nvSpPr>
          <p:cNvPr id="6" name="Rectangle 5">
            <a:extLst>
              <a:ext uri="{FF2B5EF4-FFF2-40B4-BE49-F238E27FC236}">
                <a16:creationId xmlns:a16="http://schemas.microsoft.com/office/drawing/2014/main" id="{3279863F-FAA0-567E-66A4-4981A80FCE52}"/>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18" name="Rectangle 17">
            <a:extLst>
              <a:ext uri="{FF2B5EF4-FFF2-40B4-BE49-F238E27FC236}">
                <a16:creationId xmlns:a16="http://schemas.microsoft.com/office/drawing/2014/main" id="{5B81E7B1-4165-E423-CFC4-40B33D7D7EAD}"/>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23" name="Slide Number Placeholder 5">
            <a:extLst>
              <a:ext uri="{FF2B5EF4-FFF2-40B4-BE49-F238E27FC236}">
                <a16:creationId xmlns:a16="http://schemas.microsoft.com/office/drawing/2014/main" id="{81DAF303-C565-87F8-6D51-5E8236057004}"/>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24" name="Rectangle 23">
            <a:extLst>
              <a:ext uri="{FF2B5EF4-FFF2-40B4-BE49-F238E27FC236}">
                <a16:creationId xmlns:a16="http://schemas.microsoft.com/office/drawing/2014/main" id="{CD71FA56-BA4D-33BD-C36E-20D5498587C6}"/>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extBox 24">
            <a:extLst>
              <a:ext uri="{FF2B5EF4-FFF2-40B4-BE49-F238E27FC236}">
                <a16:creationId xmlns:a16="http://schemas.microsoft.com/office/drawing/2014/main" id="{66A4DF35-29EB-6C16-F28F-6EDE05DC0A27}"/>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269804208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6685" y="1827213"/>
            <a:ext cx="4658783" cy="4579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8667" y="1827213"/>
            <a:ext cx="4658784" cy="4579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258386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72167" y="457200"/>
            <a:ext cx="9882717" cy="594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823274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669928"/>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90134" y="457200"/>
            <a:ext cx="10064751" cy="914400"/>
          </a:xfrm>
        </p:spPr>
        <p:txBody>
          <a:bodyPr/>
          <a:lstStyle/>
          <a:p>
            <a:r>
              <a:rPr lang="en-US"/>
              <a:t>Click to edit Master title style</a:t>
            </a:r>
          </a:p>
        </p:txBody>
      </p:sp>
      <p:sp>
        <p:nvSpPr>
          <p:cNvPr id="3" name="Text Placeholder 2"/>
          <p:cNvSpPr>
            <a:spLocks noGrp="1"/>
          </p:cNvSpPr>
          <p:nvPr>
            <p:ph type="body" sz="half" idx="1"/>
          </p:nvPr>
        </p:nvSpPr>
        <p:spPr>
          <a:xfrm>
            <a:off x="1826685" y="1827213"/>
            <a:ext cx="4658783"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88667" y="1827213"/>
            <a:ext cx="4658784" cy="4579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631522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1301984" cy="1143000"/>
          </a:xfrm>
        </p:spPr>
        <p:txBody>
          <a:bodyPr/>
          <a:lstStyle/>
          <a:p>
            <a:r>
              <a:rPr lang="en-US"/>
              <a:t>Click to edit Master title style</a:t>
            </a:r>
          </a:p>
        </p:txBody>
      </p:sp>
      <p:sp>
        <p:nvSpPr>
          <p:cNvPr id="3" name="Content Placeholder 2"/>
          <p:cNvSpPr>
            <a:spLocks noGrp="1"/>
          </p:cNvSpPr>
          <p:nvPr>
            <p:ph sz="quarter" idx="1"/>
          </p:nvPr>
        </p:nvSpPr>
        <p:spPr>
          <a:xfrm>
            <a:off x="938784" y="1600200"/>
            <a:ext cx="53848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526784" y="1600200"/>
            <a:ext cx="53848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quarter" idx="11"/>
          </p:nvPr>
        </p:nvSpPr>
        <p:spPr>
          <a:xfrm>
            <a:off x="938784" y="3862137"/>
            <a:ext cx="53848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2"/>
          </p:nvPr>
        </p:nvSpPr>
        <p:spPr>
          <a:xfrm>
            <a:off x="6526784" y="3862137"/>
            <a:ext cx="53848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943B45EC-F3F6-F6D8-8D12-75175BDA647D}"/>
              </a:ext>
            </a:extLst>
          </p:cNvPr>
          <p:cNvSpPr>
            <a:spLocks noGrp="1"/>
          </p:cNvSpPr>
          <p:nvPr>
            <p:ph sz="quarter" idx="14"/>
          </p:nvPr>
        </p:nvSpPr>
        <p:spPr>
          <a:xfrm>
            <a:off x="609600" y="4719246"/>
            <a:ext cx="53848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09A589DE-EE58-D0D3-D80A-00056B24938A}"/>
              </a:ext>
            </a:extLst>
          </p:cNvPr>
          <p:cNvSpPr>
            <a:spLocks noGrp="1"/>
          </p:cNvSpPr>
          <p:nvPr>
            <p:ph sz="quarter" idx="15"/>
          </p:nvPr>
        </p:nvSpPr>
        <p:spPr>
          <a:xfrm>
            <a:off x="6096000" y="3786188"/>
            <a:ext cx="53848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Rectangle 23">
            <a:extLst>
              <a:ext uri="{FF2B5EF4-FFF2-40B4-BE49-F238E27FC236}">
                <a16:creationId xmlns:a16="http://schemas.microsoft.com/office/drawing/2014/main" id="{B42B2562-37A7-5773-DC42-30E6AC4FE57D}"/>
              </a:ext>
            </a:extLst>
          </p:cNvPr>
          <p:cNvSpPr/>
          <p:nvPr userDrawn="1"/>
        </p:nvSpPr>
        <p:spPr>
          <a:xfrm>
            <a:off x="1" y="5807075"/>
            <a:ext cx="12192000" cy="936863"/>
          </a:xfrm>
          <a:prstGeom prst="rect">
            <a:avLst/>
          </a:prstGeom>
          <a:solidFill>
            <a:srgbClr val="0039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9457A76-9F59-8446-BCE5-8BB8B9211A5B}"/>
              </a:ext>
            </a:extLst>
          </p:cNvPr>
          <p:cNvSpPr/>
          <p:nvPr userDrawn="1"/>
        </p:nvSpPr>
        <p:spPr>
          <a:xfrm>
            <a:off x="0" y="5869475"/>
            <a:ext cx="12191997" cy="9885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lide Number Placeholder 5">
            <a:extLst>
              <a:ext uri="{FF2B5EF4-FFF2-40B4-BE49-F238E27FC236}">
                <a16:creationId xmlns:a16="http://schemas.microsoft.com/office/drawing/2014/main" id="{BD6FDD40-851E-80BF-3416-8AFE52BDA9CE}"/>
              </a:ext>
            </a:extLst>
          </p:cNvPr>
          <p:cNvSpPr txBox="1">
            <a:spLocks/>
          </p:cNvSpPr>
          <p:nvPr userDrawn="1"/>
        </p:nvSpPr>
        <p:spPr>
          <a:xfrm>
            <a:off x="9765895" y="6002017"/>
            <a:ext cx="1326948" cy="757558"/>
          </a:xfrm>
          <a:prstGeom prst="rect">
            <a:avLst/>
          </a:prstGeom>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fld id="{65A270E9-2EC0-8E4B-B2C5-CC25833D9F0C}" type="slidenum">
              <a:rPr lang="en-US" altLang="x-none" sz="2800" smtClean="0"/>
              <a:pPr/>
              <a:t>‹#›</a:t>
            </a:fld>
            <a:endParaRPr lang="en-US" altLang="x-none" sz="2800" dirty="0"/>
          </a:p>
        </p:txBody>
      </p:sp>
      <p:sp>
        <p:nvSpPr>
          <p:cNvPr id="29" name="Rectangle 28">
            <a:extLst>
              <a:ext uri="{FF2B5EF4-FFF2-40B4-BE49-F238E27FC236}">
                <a16:creationId xmlns:a16="http://schemas.microsoft.com/office/drawing/2014/main" id="{91A7C75A-C455-D8A8-F268-C334016412EC}"/>
              </a:ext>
            </a:extLst>
          </p:cNvPr>
          <p:cNvSpPr/>
          <p:nvPr userDrawn="1"/>
        </p:nvSpPr>
        <p:spPr>
          <a:xfrm>
            <a:off x="11092848" y="6002017"/>
            <a:ext cx="45719" cy="757558"/>
          </a:xfrm>
          <a:prstGeom prst="rect">
            <a:avLst/>
          </a:prstGeom>
          <a:solidFill>
            <a:srgbClr val="00395E"/>
          </a:solidFill>
          <a:ln>
            <a:solidFill>
              <a:srgbClr val="5DCAC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5A0A6CE-0901-97CD-88A4-D0A3AC8ACFF7}"/>
              </a:ext>
            </a:extLst>
          </p:cNvPr>
          <p:cNvSpPr txBox="1"/>
          <p:nvPr userDrawn="1"/>
        </p:nvSpPr>
        <p:spPr>
          <a:xfrm>
            <a:off x="540638" y="5915196"/>
            <a:ext cx="10094231" cy="942804"/>
          </a:xfrm>
          <a:prstGeom prst="rect">
            <a:avLst/>
          </a:prstGeom>
          <a:noFill/>
          <a:effectLst/>
        </p:spPr>
        <p:txBody>
          <a:bodyPr wrap="square" anchor="ctr" anchorCtr="0">
            <a:noAutofit/>
          </a:bodyPr>
          <a:lstStyle/>
          <a:p>
            <a:pPr marL="0" indent="0" algn="ctr"/>
            <a:r>
              <a:rPr lang="en-US" sz="1400" b="1" dirty="0">
                <a:solidFill>
                  <a:srgbClr val="00395E"/>
                </a:solidFill>
              </a:rPr>
              <a:t>State of California Department of Social Services, Copyright (2025)</a:t>
            </a:r>
            <a:br>
              <a:rPr lang="en-US" sz="1400" b="1" dirty="0">
                <a:solidFill>
                  <a:srgbClr val="00395E"/>
                </a:solidFill>
              </a:rPr>
            </a:br>
            <a:r>
              <a:rPr lang="en-US" sz="1400" b="1" dirty="0">
                <a:solidFill>
                  <a:srgbClr val="00395E"/>
                </a:solidFill>
              </a:rPr>
              <a:t>California Preschool Instructional Network (CPIN) | www.cpin.us</a:t>
            </a:r>
            <a:endParaRPr lang="en-US" sz="1300" b="1" dirty="0">
              <a:solidFill>
                <a:srgbClr val="00395E"/>
              </a:solidFill>
            </a:endParaRPr>
          </a:p>
        </p:txBody>
      </p:sp>
      <p:sp>
        <p:nvSpPr>
          <p:cNvPr id="5" name="Rectangle 4">
            <a:extLst>
              <a:ext uri="{FF2B5EF4-FFF2-40B4-BE49-F238E27FC236}">
                <a16:creationId xmlns:a16="http://schemas.microsoft.com/office/drawing/2014/main" id="{69982519-6E5D-828B-8712-5A60D22D80D3}"/>
              </a:ext>
            </a:extLst>
          </p:cNvPr>
          <p:cNvSpPr/>
          <p:nvPr userDrawn="1"/>
        </p:nvSpPr>
        <p:spPr>
          <a:xfrm>
            <a:off x="11277600" y="6001320"/>
            <a:ext cx="722671" cy="660257"/>
          </a:xfrm>
          <a:prstGeom prst="rect">
            <a:avLst/>
          </a:prstGeom>
          <a:solidFill>
            <a:srgbClr val="00395E"/>
          </a:solidFill>
          <a:ln>
            <a:solidFill>
              <a:srgbClr val="EE907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Narrow" panose="020B0606020202030204" pitchFamily="34" charset="0"/>
              </a:rPr>
              <a:t>PTKLF</a:t>
            </a:r>
          </a:p>
        </p:txBody>
      </p:sp>
      <p:sp>
        <p:nvSpPr>
          <p:cNvPr id="6" name="Rectangle 5">
            <a:extLst>
              <a:ext uri="{FF2B5EF4-FFF2-40B4-BE49-F238E27FC236}">
                <a16:creationId xmlns:a16="http://schemas.microsoft.com/office/drawing/2014/main" id="{6F40BBD5-FFD7-5566-79B3-C00A9F27D1A5}"/>
              </a:ext>
            </a:extLst>
          </p:cNvPr>
          <p:cNvSpPr/>
          <p:nvPr userDrawn="1"/>
        </p:nvSpPr>
        <p:spPr>
          <a:xfrm>
            <a:off x="-2" y="5856479"/>
            <a:ext cx="12191999" cy="45719"/>
          </a:xfrm>
          <a:prstGeom prst="rect">
            <a:avLst/>
          </a:prstGeom>
          <a:solidFill>
            <a:srgbClr val="FED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533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65760"/>
            <a:ext cx="10966450" cy="1227909"/>
          </a:xfrm>
          <a:effectLst/>
        </p:spPr>
        <p:txBody>
          <a:bodyPr/>
          <a:lstStyle>
            <a:lvl1pPr>
              <a:defRPr baseline="0">
                <a:solidFill>
                  <a:srgbClr val="000000"/>
                </a:solidFill>
                <a:latin typeface="+mn-lt"/>
              </a:defRPr>
            </a:lvl1pPr>
          </a:lstStyle>
          <a:p>
            <a:r>
              <a:rPr lang="en-US" dirty="0"/>
              <a:t>Click to edit Master title style</a:t>
            </a:r>
          </a:p>
        </p:txBody>
      </p:sp>
      <p:sp>
        <p:nvSpPr>
          <p:cNvPr id="3" name="Content Placeholder 2"/>
          <p:cNvSpPr>
            <a:spLocks noGrp="1"/>
          </p:cNvSpPr>
          <p:nvPr>
            <p:ph idx="1"/>
          </p:nvPr>
        </p:nvSpPr>
        <p:spPr>
          <a:xfrm>
            <a:off x="626711" y="1691387"/>
            <a:ext cx="10966450" cy="4079663"/>
          </a:xfrm>
          <a:effectLst/>
        </p:spPr>
        <p:txBody>
          <a:bodyPr/>
          <a:lstStyle>
            <a:lvl1pPr>
              <a:defRPr>
                <a:solidFill>
                  <a:srgbClr val="000000"/>
                </a:solidFill>
                <a:latin typeface="+mn-lt"/>
              </a:defRPr>
            </a:lvl1pPr>
            <a:lvl2pPr>
              <a:defRPr>
                <a:solidFill>
                  <a:srgbClr val="000000"/>
                </a:solidFill>
                <a:latin typeface="+mn-lt"/>
              </a:defRPr>
            </a:lvl2pPr>
            <a:lvl3pPr>
              <a:buClr>
                <a:srgbClr val="21544A"/>
              </a:buCl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8D6C438E-CE08-0E21-EDE2-9EB34B3405F7}"/>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mn-lt"/>
            </a:endParaRPr>
          </a:p>
        </p:txBody>
      </p:sp>
      <p:sp>
        <p:nvSpPr>
          <p:cNvPr id="6" name="Rectangle 5">
            <a:extLst>
              <a:ext uri="{FF2B5EF4-FFF2-40B4-BE49-F238E27FC236}">
                <a16:creationId xmlns:a16="http://schemas.microsoft.com/office/drawing/2014/main" id="{7EC73F9D-2B7B-65A5-CB43-256BA9547565}"/>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0" name="Slide Number Placeholder 5">
            <a:extLst>
              <a:ext uri="{FF2B5EF4-FFF2-40B4-BE49-F238E27FC236}">
                <a16:creationId xmlns:a16="http://schemas.microsoft.com/office/drawing/2014/main" id="{5A72CF9D-93D6-A0E5-C4EF-84BBDB7B61B9}"/>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1" name="Rectangle 10">
            <a:extLst>
              <a:ext uri="{FF2B5EF4-FFF2-40B4-BE49-F238E27FC236}">
                <a16:creationId xmlns:a16="http://schemas.microsoft.com/office/drawing/2014/main" id="{850E450B-F3DD-5C2B-F75E-891C9BBB15AE}"/>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n-lt"/>
            </a:endParaRPr>
          </a:p>
        </p:txBody>
      </p:sp>
      <p:sp>
        <p:nvSpPr>
          <p:cNvPr id="12" name="TextBox 11">
            <a:extLst>
              <a:ext uri="{FF2B5EF4-FFF2-40B4-BE49-F238E27FC236}">
                <a16:creationId xmlns:a16="http://schemas.microsoft.com/office/drawing/2014/main" id="{EABEA0E3-7B6C-01C9-CD91-35D588D0D26C}"/>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chemeClr val="bg1"/>
                </a:solidFill>
                <a:latin typeface="+mn-lt"/>
              </a:rPr>
              <a:t> 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732591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hor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6425" y="354367"/>
            <a:ext cx="10972799" cy="667512"/>
          </a:xfrm>
          <a:effectLst/>
        </p:spPr>
        <p:txBody>
          <a:bodyPr/>
          <a:lstStyle>
            <a:lvl1pPr>
              <a:defRPr baseline="0">
                <a:solidFill>
                  <a:srgbClr val="000000"/>
                </a:solidFill>
                <a:latin typeface="+mn-lt"/>
              </a:defRPr>
            </a:lvl1pPr>
          </a:lstStyle>
          <a:p>
            <a:r>
              <a:rPr lang="en-US" dirty="0"/>
              <a:t>Click to edit Master title style</a:t>
            </a:r>
          </a:p>
        </p:txBody>
      </p:sp>
      <p:sp>
        <p:nvSpPr>
          <p:cNvPr id="3" name="Content Placeholder 2"/>
          <p:cNvSpPr>
            <a:spLocks noGrp="1"/>
          </p:cNvSpPr>
          <p:nvPr>
            <p:ph idx="1"/>
          </p:nvPr>
        </p:nvSpPr>
        <p:spPr>
          <a:xfrm>
            <a:off x="606424" y="1126224"/>
            <a:ext cx="10972799" cy="4644826"/>
          </a:xfrm>
          <a:effectLst/>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606425" y="1042417"/>
            <a:ext cx="109727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Rectangle 4">
            <a:extLst>
              <a:ext uri="{FF2B5EF4-FFF2-40B4-BE49-F238E27FC236}">
                <a16:creationId xmlns:a16="http://schemas.microsoft.com/office/drawing/2014/main" id="{4318B338-36F6-33B4-8759-8FEA50C5DA99}"/>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7" name="Rectangle 6">
            <a:extLst>
              <a:ext uri="{FF2B5EF4-FFF2-40B4-BE49-F238E27FC236}">
                <a16:creationId xmlns:a16="http://schemas.microsoft.com/office/drawing/2014/main" id="{4339630E-FD03-EE5C-025A-8F1E5D5F8BAD}"/>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1" name="Slide Number Placeholder 5">
            <a:extLst>
              <a:ext uri="{FF2B5EF4-FFF2-40B4-BE49-F238E27FC236}">
                <a16:creationId xmlns:a16="http://schemas.microsoft.com/office/drawing/2014/main" id="{11EA0F10-71DE-32DE-E4FD-2B2DFC2AC1F8}"/>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2" name="Rectangle 11">
            <a:extLst>
              <a:ext uri="{FF2B5EF4-FFF2-40B4-BE49-F238E27FC236}">
                <a16:creationId xmlns:a16="http://schemas.microsoft.com/office/drawing/2014/main" id="{0794B780-9768-D529-9122-3DDCC90896D4}"/>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extBox 12">
            <a:extLst>
              <a:ext uri="{FF2B5EF4-FFF2-40B4-BE49-F238E27FC236}">
                <a16:creationId xmlns:a16="http://schemas.microsoft.com/office/drawing/2014/main" id="{988E5DCA-6FC5-6557-CB54-E74BB6523439}"/>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86889"/>
          </a:xfrm>
        </p:spPr>
        <p:txBody>
          <a:bodyPr/>
          <a:lstStyle>
            <a:lvl1pPr>
              <a:defRPr baseline="0">
                <a:solidFill>
                  <a:srgbClr val="000000"/>
                </a:solidFill>
                <a:latin typeface="+mn-lt"/>
              </a:defRPr>
            </a:lvl1pPr>
          </a:lstStyle>
          <a:p>
            <a:r>
              <a:rPr lang="en-US" dirty="0"/>
              <a:t>Click to edit Master title style</a:t>
            </a:r>
          </a:p>
        </p:txBody>
      </p:sp>
      <p:sp>
        <p:nvSpPr>
          <p:cNvPr id="6" name="Rectangle 5"/>
          <p:cNvSpPr/>
          <p:nvPr userDrawn="1"/>
        </p:nvSpPr>
        <p:spPr>
          <a:xfrm>
            <a:off x="609600" y="1281564"/>
            <a:ext cx="109728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DCAC9"/>
              </a:solidFill>
              <a:latin typeface="+mn-lt"/>
            </a:endParaRPr>
          </a:p>
        </p:txBody>
      </p:sp>
      <p:sp>
        <p:nvSpPr>
          <p:cNvPr id="13" name="Content Placeholder 2"/>
          <p:cNvSpPr>
            <a:spLocks noGrp="1"/>
          </p:cNvSpPr>
          <p:nvPr>
            <p:ph sz="half" idx="1"/>
          </p:nvPr>
        </p:nvSpPr>
        <p:spPr>
          <a:xfrm>
            <a:off x="609600" y="1347320"/>
            <a:ext cx="5549660" cy="4434840"/>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323162" y="1347320"/>
            <a:ext cx="5259238" cy="4464109"/>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70D076-AD26-1F93-7063-0B200A505F62}"/>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5" name="Rectangle 4">
            <a:extLst>
              <a:ext uri="{FF2B5EF4-FFF2-40B4-BE49-F238E27FC236}">
                <a16:creationId xmlns:a16="http://schemas.microsoft.com/office/drawing/2014/main" id="{69819F6A-BD3F-D2F0-274D-C5B42A77E572}"/>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0" name="Slide Number Placeholder 5">
            <a:extLst>
              <a:ext uri="{FF2B5EF4-FFF2-40B4-BE49-F238E27FC236}">
                <a16:creationId xmlns:a16="http://schemas.microsoft.com/office/drawing/2014/main" id="{DEC7A155-D30C-7941-CD43-6FB16070EE20}"/>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1" name="Rectangle 10">
            <a:extLst>
              <a:ext uri="{FF2B5EF4-FFF2-40B4-BE49-F238E27FC236}">
                <a16:creationId xmlns:a16="http://schemas.microsoft.com/office/drawing/2014/main" id="{8A8585CA-9197-E45B-6592-3CE32B314B2A}"/>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TextBox 11">
            <a:extLst>
              <a:ext uri="{FF2B5EF4-FFF2-40B4-BE49-F238E27FC236}">
                <a16:creationId xmlns:a16="http://schemas.microsoft.com/office/drawing/2014/main" id="{CFE17D0B-FA02-D8DF-AA2C-FC383EE02BEA}"/>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336891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97228"/>
          </a:xfrm>
        </p:spPr>
        <p:txBody>
          <a:bodyPr/>
          <a:lstStyle>
            <a:lvl1pPr>
              <a:defRPr baseline="0">
                <a:solidFill>
                  <a:srgbClr val="000000"/>
                </a:solidFill>
                <a:latin typeface="+mn-lt"/>
              </a:defRPr>
            </a:lvl1pPr>
          </a:lstStyle>
          <a:p>
            <a:r>
              <a:rPr lang="en-US" dirty="0"/>
              <a:t>Click to edit Master title style</a:t>
            </a:r>
          </a:p>
        </p:txBody>
      </p:sp>
      <p:sp>
        <p:nvSpPr>
          <p:cNvPr id="6" name="Rectangle 5"/>
          <p:cNvSpPr/>
          <p:nvPr userDrawn="1"/>
        </p:nvSpPr>
        <p:spPr>
          <a:xfrm>
            <a:off x="609600" y="1281564"/>
            <a:ext cx="109728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DCAC9"/>
              </a:solidFill>
              <a:latin typeface="+mn-lt"/>
            </a:endParaRPr>
          </a:p>
        </p:txBody>
      </p:sp>
      <p:sp>
        <p:nvSpPr>
          <p:cNvPr id="13" name="Content Placeholder 2"/>
          <p:cNvSpPr>
            <a:spLocks noGrp="1"/>
          </p:cNvSpPr>
          <p:nvPr>
            <p:ph sz="half" idx="1"/>
          </p:nvPr>
        </p:nvSpPr>
        <p:spPr>
          <a:xfrm>
            <a:off x="609600" y="1347320"/>
            <a:ext cx="5549660" cy="3321077"/>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323162" y="1347320"/>
            <a:ext cx="5259238" cy="3342995"/>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DFA64A5-ECD2-FF04-A4B5-FDAA6F846057}"/>
              </a:ext>
            </a:extLst>
          </p:cNvPr>
          <p:cNvSpPr>
            <a:spLocks noGrp="1"/>
          </p:cNvSpPr>
          <p:nvPr>
            <p:ph sz="half" idx="13"/>
          </p:nvPr>
        </p:nvSpPr>
        <p:spPr>
          <a:xfrm>
            <a:off x="445698" y="2652523"/>
            <a:ext cx="5549660" cy="3321077"/>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5A21F793-CD75-07C1-7A66-0F6DDC2C0E07}"/>
              </a:ext>
            </a:extLst>
          </p:cNvPr>
          <p:cNvSpPr>
            <a:spLocks noGrp="1"/>
          </p:cNvSpPr>
          <p:nvPr>
            <p:ph sz="half" idx="14"/>
          </p:nvPr>
        </p:nvSpPr>
        <p:spPr>
          <a:xfrm>
            <a:off x="6159260" y="2652523"/>
            <a:ext cx="5259238" cy="3342995"/>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DA22A52F-4451-3FD2-5236-6739C7ADAE4B}"/>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5" name="Rectangle 4">
            <a:extLst>
              <a:ext uri="{FF2B5EF4-FFF2-40B4-BE49-F238E27FC236}">
                <a16:creationId xmlns:a16="http://schemas.microsoft.com/office/drawing/2014/main" id="{4FE73AC7-5F22-04C8-EE8A-20447A31D500}"/>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2" name="Slide Number Placeholder 5">
            <a:extLst>
              <a:ext uri="{FF2B5EF4-FFF2-40B4-BE49-F238E27FC236}">
                <a16:creationId xmlns:a16="http://schemas.microsoft.com/office/drawing/2014/main" id="{2B149457-E5F5-7ED9-ED89-7A03B26336D0}"/>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5" name="Rectangle 14">
            <a:extLst>
              <a:ext uri="{FF2B5EF4-FFF2-40B4-BE49-F238E27FC236}">
                <a16:creationId xmlns:a16="http://schemas.microsoft.com/office/drawing/2014/main" id="{C6F9C36D-D4A7-7B12-5CB3-E8BD41A6E6A9}"/>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TextBox 15">
            <a:extLst>
              <a:ext uri="{FF2B5EF4-FFF2-40B4-BE49-F238E27FC236}">
                <a16:creationId xmlns:a16="http://schemas.microsoft.com/office/drawing/2014/main" id="{258FCB0B-3F1A-5C71-EF32-6E7470764731}"/>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367958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97228"/>
          </a:xfrm>
        </p:spPr>
        <p:txBody>
          <a:bodyPr/>
          <a:lstStyle>
            <a:lvl1pPr>
              <a:defRPr baseline="0">
                <a:solidFill>
                  <a:srgbClr val="000000"/>
                </a:solidFill>
                <a:latin typeface="+mn-lt"/>
              </a:defRPr>
            </a:lvl1pPr>
          </a:lstStyle>
          <a:p>
            <a:r>
              <a:rPr lang="en-US" dirty="0"/>
              <a:t>Click to edit Master title style</a:t>
            </a:r>
          </a:p>
        </p:txBody>
      </p:sp>
      <p:sp>
        <p:nvSpPr>
          <p:cNvPr id="6" name="Rectangle 5"/>
          <p:cNvSpPr/>
          <p:nvPr userDrawn="1"/>
        </p:nvSpPr>
        <p:spPr>
          <a:xfrm>
            <a:off x="609600" y="997313"/>
            <a:ext cx="10972800"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DCAC9"/>
              </a:solidFill>
              <a:latin typeface="+mn-lt"/>
            </a:endParaRPr>
          </a:p>
        </p:txBody>
      </p:sp>
      <p:sp>
        <p:nvSpPr>
          <p:cNvPr id="13" name="Content Placeholder 2"/>
          <p:cNvSpPr>
            <a:spLocks noGrp="1"/>
          </p:cNvSpPr>
          <p:nvPr>
            <p:ph sz="half" idx="1"/>
          </p:nvPr>
        </p:nvSpPr>
        <p:spPr>
          <a:xfrm>
            <a:off x="609600" y="1347320"/>
            <a:ext cx="5549660" cy="4434840"/>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323162" y="1347320"/>
            <a:ext cx="5259238" cy="4464109"/>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D6D005B-1695-22F8-EBC6-D48F05755CA1}"/>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5" name="Rectangle 4">
            <a:extLst>
              <a:ext uri="{FF2B5EF4-FFF2-40B4-BE49-F238E27FC236}">
                <a16:creationId xmlns:a16="http://schemas.microsoft.com/office/drawing/2014/main" id="{CCD38532-564D-0265-CC60-B967D03F1ABD}"/>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0" name="Slide Number Placeholder 5">
            <a:extLst>
              <a:ext uri="{FF2B5EF4-FFF2-40B4-BE49-F238E27FC236}">
                <a16:creationId xmlns:a16="http://schemas.microsoft.com/office/drawing/2014/main" id="{9A881515-4ED5-C37A-6B63-03A6A67AB1B7}"/>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1" name="Rectangle 10">
            <a:extLst>
              <a:ext uri="{FF2B5EF4-FFF2-40B4-BE49-F238E27FC236}">
                <a16:creationId xmlns:a16="http://schemas.microsoft.com/office/drawing/2014/main" id="{F3F805D4-9973-F8EA-82D8-2DC9ACC30430}"/>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TextBox 11">
            <a:extLst>
              <a:ext uri="{FF2B5EF4-FFF2-40B4-BE49-F238E27FC236}">
                <a16:creationId xmlns:a16="http://schemas.microsoft.com/office/drawing/2014/main" id="{39D9A94F-460D-F72E-AFF9-F4533B3E13B9}"/>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1927395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01"/>
            <a:ext cx="10972800" cy="1047182"/>
          </a:xfrm>
        </p:spPr>
        <p:txBody>
          <a:bodyPr/>
          <a:lstStyle>
            <a:lvl1pPr>
              <a:defRPr baseline="0">
                <a:solidFill>
                  <a:srgbClr val="000000"/>
                </a:solidFill>
                <a:latin typeface="+mn-lt"/>
              </a:defRPr>
            </a:lvl1pPr>
          </a:lstStyle>
          <a:p>
            <a:r>
              <a:rPr lang="en-US" dirty="0"/>
              <a:t>Click to edit Master title style</a:t>
            </a:r>
          </a:p>
        </p:txBody>
      </p:sp>
      <p:sp>
        <p:nvSpPr>
          <p:cNvPr id="13" name="Content Placeholder 2"/>
          <p:cNvSpPr>
            <a:spLocks noGrp="1"/>
          </p:cNvSpPr>
          <p:nvPr>
            <p:ph sz="half" idx="1"/>
          </p:nvPr>
        </p:nvSpPr>
        <p:spPr>
          <a:xfrm>
            <a:off x="609600" y="1321820"/>
            <a:ext cx="5486400" cy="4434840"/>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217920" y="1321820"/>
            <a:ext cx="5364480" cy="4434840"/>
          </a:xfrm>
          <a:noFill/>
        </p:spPr>
        <p:txBody>
          <a:bodyPr/>
          <a:lstStyle>
            <a:lvl1pPr>
              <a:defRPr sz="28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3386EB4D-67E7-0592-F23A-D085CA04FFD7}"/>
              </a:ext>
            </a:extLst>
          </p:cNvPr>
          <p:cNvSpPr/>
          <p:nvPr userDrawn="1"/>
        </p:nvSpPr>
        <p:spPr>
          <a:xfrm>
            <a:off x="1" y="6124575"/>
            <a:ext cx="12192000" cy="61936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8" name="Rectangle 7">
            <a:extLst>
              <a:ext uri="{FF2B5EF4-FFF2-40B4-BE49-F238E27FC236}">
                <a16:creationId xmlns:a16="http://schemas.microsoft.com/office/drawing/2014/main" id="{135682BB-7EBF-E929-8929-1B5813971E7E}"/>
              </a:ext>
            </a:extLst>
          </p:cNvPr>
          <p:cNvSpPr/>
          <p:nvPr userDrawn="1"/>
        </p:nvSpPr>
        <p:spPr>
          <a:xfrm>
            <a:off x="0" y="6196941"/>
            <a:ext cx="12191997" cy="687348"/>
          </a:xfrm>
          <a:prstGeom prst="rect">
            <a:avLst/>
          </a:prstGeom>
          <a:solidFill>
            <a:srgbClr val="9E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latin typeface="+mn-lt"/>
            </a:endParaRPr>
          </a:p>
        </p:txBody>
      </p:sp>
      <p:sp>
        <p:nvSpPr>
          <p:cNvPr id="11" name="Slide Number Placeholder 5">
            <a:extLst>
              <a:ext uri="{FF2B5EF4-FFF2-40B4-BE49-F238E27FC236}">
                <a16:creationId xmlns:a16="http://schemas.microsoft.com/office/drawing/2014/main" id="{E67E138F-2AC0-A8E3-069C-28043FC3FEEC}"/>
              </a:ext>
            </a:extLst>
          </p:cNvPr>
          <p:cNvSpPr txBox="1">
            <a:spLocks/>
          </p:cNvSpPr>
          <p:nvPr userDrawn="1"/>
        </p:nvSpPr>
        <p:spPr>
          <a:xfrm>
            <a:off x="11142617" y="6196940"/>
            <a:ext cx="1049384" cy="667613"/>
          </a:xfrm>
          <a:prstGeom prst="rect">
            <a:avLst/>
          </a:prstGeom>
          <a:effectLst/>
        </p:spPr>
        <p:txBody>
          <a:bodyPr anchor="ctr" anchorCtr="0"/>
          <a:lstStyle>
            <a:defPPr>
              <a:defRPr lang="en-US"/>
            </a:defPPr>
            <a:lvl1pPr algn="r" defTabSz="457200" rtl="0" fontAlgn="base">
              <a:spcBef>
                <a:spcPct val="0"/>
              </a:spcBef>
              <a:spcAft>
                <a:spcPct val="0"/>
              </a:spcAft>
              <a:defRPr sz="3200" kern="1200" baseline="0">
                <a:solidFill>
                  <a:srgbClr val="00395E"/>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a:lstStyle>
          <a:p>
            <a:pPr algn="ctr"/>
            <a:fld id="{65A270E9-2EC0-8E4B-B2C5-CC25833D9F0C}" type="slidenum">
              <a:rPr lang="en-US" altLang="x-none" sz="2800" smtClean="0">
                <a:solidFill>
                  <a:schemeClr val="bg1"/>
                </a:solidFill>
                <a:latin typeface="+mn-lt"/>
              </a:rPr>
              <a:pPr algn="ctr"/>
              <a:t>‹#›</a:t>
            </a:fld>
            <a:endParaRPr lang="en-US" altLang="x-none" sz="2800" dirty="0">
              <a:solidFill>
                <a:schemeClr val="bg1"/>
              </a:solidFill>
              <a:latin typeface="+mn-lt"/>
            </a:endParaRPr>
          </a:p>
        </p:txBody>
      </p:sp>
      <p:sp>
        <p:nvSpPr>
          <p:cNvPr id="15" name="Rectangle 14">
            <a:extLst>
              <a:ext uri="{FF2B5EF4-FFF2-40B4-BE49-F238E27FC236}">
                <a16:creationId xmlns:a16="http://schemas.microsoft.com/office/drawing/2014/main" id="{04703359-8DCB-467C-F0CB-4AE8DB782315}"/>
              </a:ext>
            </a:extLst>
          </p:cNvPr>
          <p:cNvSpPr/>
          <p:nvPr userDrawn="1"/>
        </p:nvSpPr>
        <p:spPr>
          <a:xfrm>
            <a:off x="2" y="6165337"/>
            <a:ext cx="12191999" cy="45719"/>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6" name="TextBox 15">
            <a:extLst>
              <a:ext uri="{FF2B5EF4-FFF2-40B4-BE49-F238E27FC236}">
                <a16:creationId xmlns:a16="http://schemas.microsoft.com/office/drawing/2014/main" id="{16F62698-D7C8-36AF-783C-56AA4B7637B5}"/>
              </a:ext>
            </a:extLst>
          </p:cNvPr>
          <p:cNvSpPr txBox="1"/>
          <p:nvPr userDrawn="1"/>
        </p:nvSpPr>
        <p:spPr>
          <a:xfrm>
            <a:off x="1436689" y="6196941"/>
            <a:ext cx="9315446" cy="667613"/>
          </a:xfrm>
          <a:prstGeom prst="rect">
            <a:avLst/>
          </a:prstGeom>
          <a:noFill/>
          <a:effectLst/>
        </p:spPr>
        <p:txBody>
          <a:bodyPr wrap="square" anchor="ctr" anchorCtr="0">
            <a:noAutofit/>
          </a:bodyPr>
          <a:lstStyle/>
          <a:p>
            <a:pPr marL="0" indent="0" algn="ctr"/>
            <a:r>
              <a:rPr lang="en-US" sz="1300" b="1" dirty="0">
                <a:solidFill>
                  <a:srgbClr val="00395E"/>
                </a:solidFill>
                <a:latin typeface="+mn-lt"/>
              </a:rPr>
              <a:t> </a:t>
            </a:r>
            <a:r>
              <a:rPr lang="en-US" sz="1300" b="1" dirty="0">
                <a:solidFill>
                  <a:schemeClr val="bg1"/>
                </a:solidFill>
                <a:latin typeface="+mn-lt"/>
              </a:rPr>
              <a:t>State of California Department of Social Services, Copyright (2025)</a:t>
            </a:r>
          </a:p>
          <a:p>
            <a:pPr marL="0" indent="0" algn="ctr"/>
            <a:r>
              <a:rPr lang="en-US" sz="1300" b="1" dirty="0">
                <a:solidFill>
                  <a:schemeClr val="bg1"/>
                </a:solidFill>
                <a:latin typeface="+mn-lt"/>
              </a:rPr>
              <a:t>California Preschool Instructional Network (CPIN) | www.cpin.us</a:t>
            </a:r>
          </a:p>
        </p:txBody>
      </p:sp>
    </p:spTree>
    <p:extLst>
      <p:ext uri="{BB962C8B-B14F-4D97-AF65-F5344CB8AC3E}">
        <p14:creationId xmlns:p14="http://schemas.microsoft.com/office/powerpoint/2010/main" val="22174014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x-none"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Tree>
  </p:cSld>
  <p:clrMap bg1="lt1" tx1="dk1" bg2="lt2" tx2="dk2" accent1="accent1" accent2="accent2" accent3="accent3" accent4="accent4" accent5="accent5" accent6="accent6" hlink="hlink" folHlink="folHlink"/>
  <p:sldLayoutIdLst>
    <p:sldLayoutId id="2147484287" r:id="rId1"/>
    <p:sldLayoutId id="2147484324" r:id="rId2"/>
    <p:sldLayoutId id="2147484288" r:id="rId3"/>
    <p:sldLayoutId id="2147484372" r:id="rId4"/>
    <p:sldLayoutId id="2147484323" r:id="rId5"/>
    <p:sldLayoutId id="2147484336" r:id="rId6"/>
    <p:sldLayoutId id="2147484463" r:id="rId7"/>
    <p:sldLayoutId id="2147484459" r:id="rId8"/>
    <p:sldLayoutId id="2147484356" r:id="rId9"/>
    <p:sldLayoutId id="2147484368" r:id="rId10"/>
    <p:sldLayoutId id="2147484291" r:id="rId11"/>
    <p:sldLayoutId id="2147484429" r:id="rId12"/>
    <p:sldLayoutId id="2147484458" r:id="rId13"/>
    <p:sldLayoutId id="2147484426" r:id="rId14"/>
    <p:sldLayoutId id="2147484294" r:id="rId15"/>
    <p:sldLayoutId id="2147484383" r:id="rId16"/>
    <p:sldLayoutId id="2147484462" r:id="rId17"/>
    <p:sldLayoutId id="2147484320" r:id="rId18"/>
    <p:sldLayoutId id="2147484466" r:id="rId19"/>
    <p:sldLayoutId id="2147484382" r:id="rId20"/>
    <p:sldLayoutId id="2147484381" r:id="rId21"/>
    <p:sldLayoutId id="2147484469" r:id="rId22"/>
    <p:sldLayoutId id="2147484468" r:id="rId23"/>
    <p:sldLayoutId id="2147484464" r:id="rId24"/>
    <p:sldLayoutId id="2147484465" r:id="rId25"/>
    <p:sldLayoutId id="2147484455" r:id="rId26"/>
    <p:sldLayoutId id="2147484352" r:id="rId27"/>
    <p:sldLayoutId id="2147484355" r:id="rId28"/>
    <p:sldLayoutId id="2147484364" r:id="rId29"/>
    <p:sldLayoutId id="2147484370" r:id="rId30"/>
    <p:sldLayoutId id="2147484427" r:id="rId31"/>
    <p:sldLayoutId id="2147484378" r:id="rId32"/>
    <p:sldLayoutId id="2147484461" r:id="rId33"/>
    <p:sldLayoutId id="2147484470" r:id="rId34"/>
    <p:sldLayoutId id="2147484471" r:id="rId35"/>
    <p:sldLayoutId id="2147484472" r:id="rId36"/>
    <p:sldLayoutId id="2147484474" r:id="rId37"/>
    <p:sldLayoutId id="2147484475" r:id="rId38"/>
    <p:sldLayoutId id="2147484476" r:id="rId39"/>
  </p:sldLayoutIdLst>
  <p:hf hdr="0" ftr="0" dt="0"/>
  <p:txStyles>
    <p:titleStyle>
      <a:lvl1pPr algn="l" defTabSz="457200" rtl="0" eaLnBrk="0" fontAlgn="base" hangingPunct="0">
        <a:lnSpc>
          <a:spcPct val="85000"/>
        </a:lnSpc>
        <a:spcBef>
          <a:spcPct val="0"/>
        </a:spcBef>
        <a:spcAft>
          <a:spcPct val="0"/>
        </a:spcAft>
        <a:defRPr sz="4400" b="0" i="0" kern="1200" baseline="0">
          <a:solidFill>
            <a:srgbClr val="000000"/>
          </a:solidFill>
          <a:latin typeface="Arial" charset="0"/>
          <a:ea typeface="ＭＳ Ｐゴシック" pitchFamily="34" charset="-128"/>
          <a:cs typeface="MS PGothic" pitchFamily="34" charset="-128"/>
        </a:defRPr>
      </a:lvl1pPr>
      <a:lvl2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2pPr>
      <a:lvl3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3pPr>
      <a:lvl4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4pPr>
      <a:lvl5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274320" indent="-274320" algn="l" defTabSz="457200" rtl="0" eaLnBrk="0" fontAlgn="base" hangingPunct="0">
        <a:lnSpc>
          <a:spcPct val="90000"/>
        </a:lnSpc>
        <a:spcBef>
          <a:spcPts val="1500"/>
        </a:spcBef>
        <a:spcAft>
          <a:spcPts val="500"/>
        </a:spcAft>
        <a:buFont typeface="Arial" charset="0"/>
        <a:buChar char="•"/>
        <a:defRPr sz="2800" b="1" kern="1200" baseline="0">
          <a:solidFill>
            <a:srgbClr val="000000"/>
          </a:solidFill>
          <a:latin typeface="Arial" charset="0"/>
          <a:ea typeface="ＭＳ Ｐゴシック" pitchFamily="34" charset="-128"/>
          <a:cs typeface="MS PGothic" pitchFamily="34" charset="-128"/>
        </a:defRPr>
      </a:lvl1pPr>
      <a:lvl2pPr marL="548640" indent="-274320" algn="l" defTabSz="457200" rtl="0" eaLnBrk="0" fontAlgn="base" hangingPunct="0">
        <a:lnSpc>
          <a:spcPct val="90000"/>
        </a:lnSpc>
        <a:spcBef>
          <a:spcPts val="1000"/>
        </a:spcBef>
        <a:spcAft>
          <a:spcPts val="500"/>
        </a:spcAft>
        <a:buFont typeface="Arial" charset="0"/>
        <a:buChar char="–"/>
        <a:defRPr sz="2800" b="0" i="0" kern="1200" baseline="0">
          <a:solidFill>
            <a:srgbClr val="000000"/>
          </a:solidFill>
          <a:latin typeface="Arial" charset="0"/>
          <a:ea typeface="ＭＳ Ｐゴシック" pitchFamily="34" charset="-128"/>
          <a:cs typeface="ＭＳ Ｐゴシック" pitchFamily="-1" charset="-128"/>
        </a:defRPr>
      </a:lvl2pPr>
      <a:lvl3pPr marL="822960" indent="-274320" algn="l" defTabSz="457200" rtl="0" eaLnBrk="0" fontAlgn="base" hangingPunct="0">
        <a:lnSpc>
          <a:spcPct val="90000"/>
        </a:lnSpc>
        <a:spcBef>
          <a:spcPts val="1000"/>
        </a:spcBef>
        <a:spcAft>
          <a:spcPts val="500"/>
        </a:spcAft>
        <a:buClr>
          <a:srgbClr val="21544A"/>
        </a:buClr>
        <a:buFont typeface="Courier New" charset="0"/>
        <a:buChar char="o"/>
        <a:defRPr sz="2800" kern="1200" baseline="0">
          <a:solidFill>
            <a:srgbClr val="000000"/>
          </a:solidFill>
          <a:latin typeface="Arial" charset="0"/>
          <a:ea typeface="ＭＳ Ｐゴシック" pitchFamily="34" charset="-128"/>
          <a:cs typeface="+mn-cs"/>
        </a:defRPr>
      </a:lvl3pPr>
      <a:lvl4pPr marL="1097280" indent="-274320" algn="l" defTabSz="457200" rtl="0" eaLnBrk="0" fontAlgn="base" hangingPunct="0">
        <a:lnSpc>
          <a:spcPct val="90000"/>
        </a:lnSpc>
        <a:spcBef>
          <a:spcPts val="1000"/>
        </a:spcBef>
        <a:spcAft>
          <a:spcPts val="500"/>
        </a:spcAft>
        <a:buFont typeface="Arial" charset="0"/>
        <a:buChar char="–"/>
        <a:defRPr sz="2800" kern="1200" baseline="0">
          <a:solidFill>
            <a:srgbClr val="000000"/>
          </a:solidFill>
          <a:latin typeface="Arial" charset="0"/>
          <a:ea typeface="ＭＳ Ｐゴシック" pitchFamily="34" charset="-128"/>
          <a:cs typeface="+mn-cs"/>
        </a:defRPr>
      </a:lvl4pPr>
      <a:lvl5pPr marL="1371600" indent="-274320" algn="l" defTabSz="457200" rtl="0" eaLnBrk="0" fontAlgn="base" hangingPunct="0">
        <a:lnSpc>
          <a:spcPct val="90000"/>
        </a:lnSpc>
        <a:spcBef>
          <a:spcPts val="1000"/>
        </a:spcBef>
        <a:spcAft>
          <a:spcPts val="500"/>
        </a:spcAft>
        <a:buFont typeface="Wingdings" charset="2"/>
        <a:buChar char="§"/>
        <a:defRPr sz="2800" kern="1200" baseline="0">
          <a:solidFill>
            <a:srgbClr val="000000"/>
          </a:solidFill>
          <a:latin typeface="Arial" charset="0"/>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D04570-A4E4-960C-B7EB-080E2DC60B58}"/>
              </a:ext>
            </a:extLst>
          </p:cNvPr>
          <p:cNvSpPr>
            <a:spLocks noGrp="1"/>
          </p:cNvSpPr>
          <p:nvPr>
            <p:ph type="title"/>
          </p:nvPr>
        </p:nvSpPr>
        <p:spPr>
          <a:xfrm>
            <a:off x="938785" y="1106737"/>
            <a:ext cx="2109216" cy="1188227"/>
          </a:xfrm>
        </p:spPr>
        <p:txBody>
          <a:bodyPr anchor="t" anchorCtr="0"/>
          <a:lstStyle/>
          <a:p>
            <a:pPr>
              <a:lnSpc>
                <a:spcPts val="4500"/>
              </a:lnSpc>
            </a:pPr>
            <a:r>
              <a:rPr lang="en-US" sz="2400" noProof="0" dirty="0"/>
              <a:t>Funded by CDSS</a:t>
            </a:r>
          </a:p>
        </p:txBody>
      </p:sp>
      <p:pic>
        <p:nvPicPr>
          <p:cNvPr id="11" name="Content Placeholder 10" descr="California Department of Social Services (CDSS) logo">
            <a:extLst>
              <a:ext uri="{FF2B5EF4-FFF2-40B4-BE49-F238E27FC236}">
                <a16:creationId xmlns:a16="http://schemas.microsoft.com/office/drawing/2014/main" id="{11AF3FF2-87A5-520B-D866-607D0821B64E}"/>
              </a:ext>
            </a:extLst>
          </p:cNvPr>
          <p:cNvPicPr>
            <a:picLocks noGrp="1" noChangeAspect="1"/>
          </p:cNvPicPr>
          <p:nvPr>
            <p:ph idx="12"/>
          </p:nvPr>
        </p:nvPicPr>
        <p:blipFill>
          <a:blip r:embed="rId3"/>
          <a:stretch>
            <a:fillRect/>
          </a:stretch>
        </p:blipFill>
        <p:spPr>
          <a:xfrm>
            <a:off x="705702" y="828563"/>
            <a:ext cx="2590975" cy="4076974"/>
          </a:xfrm>
          <a:prstGeom prst="rect">
            <a:avLst/>
          </a:prstGeom>
        </p:spPr>
      </p:pic>
      <p:sp>
        <p:nvSpPr>
          <p:cNvPr id="2" name="Text Placeholder 1">
            <a:extLst>
              <a:ext uri="{FF2B5EF4-FFF2-40B4-BE49-F238E27FC236}">
                <a16:creationId xmlns:a16="http://schemas.microsoft.com/office/drawing/2014/main" id="{3FF1C2B5-DF1B-0EDC-B6F0-B97C9E9D9A49}"/>
              </a:ext>
            </a:extLst>
          </p:cNvPr>
          <p:cNvSpPr>
            <a:spLocks noGrp="1"/>
          </p:cNvSpPr>
          <p:nvPr>
            <p:ph type="body" idx="1"/>
          </p:nvPr>
        </p:nvSpPr>
        <p:spPr>
          <a:xfrm>
            <a:off x="3890683" y="828563"/>
            <a:ext cx="7906870" cy="4656263"/>
          </a:xfrm>
        </p:spPr>
        <p:txBody>
          <a:bodyPr/>
          <a:lstStyle/>
          <a:p>
            <a:pPr>
              <a:lnSpc>
                <a:spcPts val="4500"/>
              </a:lnSpc>
            </a:pPr>
            <a:r>
              <a:rPr kumimoji="0" lang="en-US" sz="3200" b="0" i="0" u="none" strike="noStrike" kern="1200" cap="none" spc="0" normalizeH="0" baseline="0" noProof="0" dirty="0">
                <a:ln>
                  <a:noFill/>
                </a:ln>
                <a:solidFill>
                  <a:srgbClr val="FFFFFF"/>
                </a:solidFill>
                <a:effectLst/>
                <a:uLnTx/>
                <a:uFillTx/>
                <a:latin typeface="Arial" charset="0"/>
                <a:ea typeface="ＭＳ Ｐゴシック" pitchFamily="34" charset="-128"/>
              </a:rPr>
              <a:t>This training is funded by the California Department of Social Services. The materials included in this training include materials or products developed in part or wholly by the California Department of Education and produced by the California Department of Social Services.</a:t>
            </a:r>
            <a:endParaRPr lang="en-US" noProof="0" dirty="0"/>
          </a:p>
        </p:txBody>
      </p:sp>
    </p:spTree>
    <p:extLst>
      <p:ext uri="{BB962C8B-B14F-4D97-AF65-F5344CB8AC3E}">
        <p14:creationId xmlns:p14="http://schemas.microsoft.com/office/powerpoint/2010/main" val="346497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A9BEB1FB-DA24-7B42-944B-A9473680A37B}"/>
              </a:ext>
            </a:extLst>
          </p:cNvPr>
          <p:cNvSpPr>
            <a:spLocks noGrp="1" noChangeArrowheads="1"/>
          </p:cNvSpPr>
          <p:nvPr>
            <p:ph type="title"/>
          </p:nvPr>
        </p:nvSpPr>
        <p:spPr/>
        <p:txBody>
          <a:bodyPr wrap="square" anchor="ctr">
            <a:normAutofit/>
          </a:bodyPr>
          <a:lstStyle/>
          <a:p>
            <a:pPr eaLnBrk="1" hangingPunct="1">
              <a:defRPr/>
            </a:pPr>
            <a:r>
              <a:rPr lang="en-US" dirty="0"/>
              <a:t>Fostering Communication Is Critical</a:t>
            </a:r>
          </a:p>
        </p:txBody>
      </p:sp>
      <p:sp>
        <p:nvSpPr>
          <p:cNvPr id="20484" name="Rectangle 3">
            <a:extLst>
              <a:ext uri="{FF2B5EF4-FFF2-40B4-BE49-F238E27FC236}">
                <a16:creationId xmlns:a16="http://schemas.microsoft.com/office/drawing/2014/main" id="{C4D79CB4-E85D-FC40-AB73-BB851978BAB8}"/>
              </a:ext>
            </a:extLst>
          </p:cNvPr>
          <p:cNvSpPr>
            <a:spLocks noGrp="1" noChangeArrowheads="1"/>
          </p:cNvSpPr>
          <p:nvPr>
            <p:ph sz="half" idx="1"/>
          </p:nvPr>
        </p:nvSpPr>
        <p:spPr>
          <a:xfrm>
            <a:off x="609599" y="1347319"/>
            <a:ext cx="7567131" cy="4604029"/>
          </a:xfrm>
        </p:spPr>
        <p:txBody>
          <a:bodyPr wrap="square" anchor="t">
            <a:noAutofit/>
          </a:bodyPr>
          <a:lstStyle/>
          <a:p>
            <a:pPr marL="0" indent="0">
              <a:lnSpc>
                <a:spcPct val="100000"/>
              </a:lnSpc>
              <a:spcBef>
                <a:spcPts val="600"/>
              </a:spcBef>
              <a:buNone/>
            </a:pPr>
            <a:r>
              <a:rPr lang="en-US" sz="2400" dirty="0">
                <a:effectLst/>
                <a:cs typeface="Arial" panose="020B0604020202020204" pitchFamily="34" charset="0"/>
              </a:rPr>
              <a:t>Authentic, reciprocal communication between teachers and families fosters a strong home-school connection. Because children may demonstrate their language development in any languages or language varieties they speak—including languages or varieties their teacher may not know or use—communication with families is necessary if teachers and family members are to understand and support children’s development.</a:t>
            </a:r>
            <a:endParaRPr lang="en-US" sz="2400" b="0" dirty="0"/>
          </a:p>
          <a:p>
            <a:pPr marL="0" indent="0" algn="r">
              <a:lnSpc>
                <a:spcPct val="100000"/>
              </a:lnSpc>
              <a:spcBef>
                <a:spcPts val="0"/>
              </a:spcBef>
              <a:spcAft>
                <a:spcPts val="0"/>
              </a:spcAft>
              <a:buNone/>
            </a:pPr>
            <a:endParaRPr lang="en-US" sz="2000" b="0" dirty="0"/>
          </a:p>
          <a:p>
            <a:pPr marL="0" indent="0" algn="r">
              <a:lnSpc>
                <a:spcPct val="100000"/>
              </a:lnSpc>
              <a:spcBef>
                <a:spcPts val="0"/>
              </a:spcBef>
              <a:spcAft>
                <a:spcPts val="0"/>
              </a:spcAft>
              <a:buNone/>
            </a:pPr>
            <a:endParaRPr lang="en-US" sz="2000" b="0" dirty="0"/>
          </a:p>
          <a:p>
            <a:pPr marL="0" indent="0" algn="r">
              <a:lnSpc>
                <a:spcPct val="100000"/>
              </a:lnSpc>
              <a:spcBef>
                <a:spcPts val="0"/>
              </a:spcBef>
              <a:spcAft>
                <a:spcPts val="0"/>
              </a:spcAft>
              <a:buNone/>
            </a:pPr>
            <a:r>
              <a:rPr lang="en-US" sz="2000" b="0" dirty="0"/>
              <a:t>Source: CDE, </a:t>
            </a:r>
            <a:r>
              <a:rPr lang="en-US" sz="2000" b="0" i="1" dirty="0"/>
              <a:t>California’s Best Practices for Young Dual Language Learners: Research Overview Papers</a:t>
            </a:r>
            <a:r>
              <a:rPr lang="en-US" sz="2000" b="0" dirty="0"/>
              <a:t>, 2013, 121)</a:t>
            </a:r>
            <a:endParaRPr lang="en-US" sz="2000" dirty="0">
              <a:effectLst/>
              <a:latin typeface="Arial" panose="020B0604020202020204" pitchFamily="34" charset="0"/>
              <a:cs typeface="Arial" panose="020B0604020202020204" pitchFamily="34" charset="0"/>
            </a:endParaRPr>
          </a:p>
          <a:p>
            <a:pPr>
              <a:lnSpc>
                <a:spcPct val="110000"/>
              </a:lnSpc>
            </a:pPr>
            <a:endParaRPr lang="en-US" dirty="0">
              <a:solidFill>
                <a:srgbClr val="3F3F3F"/>
              </a:solidFill>
              <a:effectLst/>
              <a:latin typeface="Helvetica" pitchFamily="2" charset="0"/>
            </a:endParaRPr>
          </a:p>
        </p:txBody>
      </p:sp>
      <p:pic>
        <p:nvPicPr>
          <p:cNvPr id="3" name="Picture 7" descr="teachers directing project">
            <a:extLst>
              <a:ext uri="{FF2B5EF4-FFF2-40B4-BE49-F238E27FC236}">
                <a16:creationId xmlns:a16="http://schemas.microsoft.com/office/drawing/2014/main" id="{E670FD1A-C22F-0883-E932-946A6BE5C502}"/>
              </a:ext>
            </a:extLst>
          </p:cNvPr>
          <p:cNvPicPr>
            <a:picLocks noGrp="1" noChangeAspect="1" noChangeArrowheads="1"/>
          </p:cNvPicPr>
          <p:nvPr>
            <p:ph sz="half" idx="12"/>
          </p:nvPr>
        </p:nvPicPr>
        <p:blipFill>
          <a:blip r:embed="rId3">
            <a:extLst>
              <a:ext uri="{28A0092B-C50C-407E-A947-70E740481C1C}">
                <a14:useLocalDpi xmlns:a14="http://schemas.microsoft.com/office/drawing/2010/main" val="0"/>
              </a:ext>
            </a:extLst>
          </a:blip>
          <a:srcRect l="39453" r="3327" b="-3"/>
          <a:stretch/>
        </p:blipFill>
        <p:spPr bwMode="auto">
          <a:xfrm>
            <a:off x="8331713" y="1417308"/>
            <a:ext cx="3405670" cy="4464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3C2706-C080-9BDE-7C7B-29E64C5CADF6}"/>
              </a:ext>
            </a:extLst>
          </p:cNvPr>
          <p:cNvSpPr>
            <a:spLocks noGrp="1"/>
          </p:cNvSpPr>
          <p:nvPr>
            <p:ph type="title"/>
          </p:nvPr>
        </p:nvSpPr>
        <p:spPr/>
        <p:txBody>
          <a:bodyPr/>
          <a:lstStyle/>
          <a:p>
            <a:r>
              <a:rPr lang="en-US" dirty="0">
                <a:effectLst/>
                <a:latin typeface="Arial" panose="020B0604020202020204" pitchFamily="34" charset="0"/>
                <a:cs typeface="Arial" panose="020B0604020202020204" pitchFamily="34" charset="0"/>
              </a:rPr>
              <a:t>Opportunities for Home Connections </a:t>
            </a:r>
            <a:endParaRPr lang="en-US"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329101FA-22E0-60A4-847E-6300F1ADD5E4}"/>
              </a:ext>
            </a:extLst>
          </p:cNvPr>
          <p:cNvSpPr>
            <a:spLocks noGrp="1"/>
          </p:cNvSpPr>
          <p:nvPr>
            <p:ph idx="1"/>
          </p:nvPr>
        </p:nvSpPr>
        <p:spPr/>
        <p:txBody>
          <a:bodyPr/>
          <a:lstStyle/>
          <a:p>
            <a:r>
              <a:rPr lang="en-US" sz="2400" dirty="0">
                <a:effectLst/>
                <a:latin typeface="Arial" panose="020B0604020202020204" pitchFamily="34" charset="0"/>
                <a:cs typeface="Arial" panose="020B0604020202020204" pitchFamily="34" charset="0"/>
              </a:rPr>
              <a:t>Establish partnerships with families that are built on mutual respect, trust, and two-way communication.</a:t>
            </a:r>
          </a:p>
          <a:p>
            <a:r>
              <a:rPr lang="en-US" sz="2400" dirty="0">
                <a:effectLst/>
                <a:latin typeface="Arial" panose="020B0604020202020204" pitchFamily="34" charset="0"/>
                <a:cs typeface="Arial" panose="020B0604020202020204" pitchFamily="34" charset="0"/>
              </a:rPr>
              <a:t>Learn from families about children’s language environments at home and the language goals families have for their children </a:t>
            </a:r>
          </a:p>
          <a:p>
            <a:r>
              <a:rPr lang="en-US" sz="2400" dirty="0">
                <a:effectLst/>
                <a:latin typeface="Arial" panose="020B0604020202020204" pitchFamily="34" charset="0"/>
                <a:cs typeface="Arial" panose="020B0604020202020204" pitchFamily="34" charset="0"/>
              </a:rPr>
              <a:t>Learn from families about what a child knows and is able to do. </a:t>
            </a:r>
          </a:p>
          <a:p>
            <a:r>
              <a:rPr lang="en-US" sz="2400" dirty="0">
                <a:effectLst/>
                <a:latin typeface="Arial" panose="020B0604020202020204" pitchFamily="34" charset="0"/>
                <a:cs typeface="Arial" panose="020B0604020202020204" pitchFamily="34" charset="0"/>
              </a:rPr>
              <a:t>Communicate with families about culturally relevant storytelling, books, or games from home that can be integrated into the classroom environment and literacy activities </a:t>
            </a:r>
          </a:p>
          <a:p>
            <a:r>
              <a:rPr lang="en-US" sz="2400" dirty="0">
                <a:effectLst/>
                <a:latin typeface="Arial" panose="020B0604020202020204" pitchFamily="34" charset="0"/>
                <a:cs typeface="Arial" panose="020B0604020202020204" pitchFamily="34" charset="0"/>
              </a:rPr>
              <a:t>Collaborate with families to promote continued development of the home language. </a:t>
            </a:r>
          </a:p>
          <a:p>
            <a:endParaRPr lang="en-US" dirty="0">
              <a:solidFill>
                <a:srgbClr val="00385B"/>
              </a:solidFill>
              <a:effectLst/>
              <a:latin typeface="Calibri" panose="020F0502020204030204" pitchFamily="34" charset="0"/>
            </a:endParaRPr>
          </a:p>
          <a:p>
            <a:endParaRPr lang="en-US" dirty="0">
              <a:solidFill>
                <a:srgbClr val="00385B"/>
              </a:solidFill>
              <a:effectLst/>
              <a:latin typeface="Calibri" panose="020F0502020204030204" pitchFamily="34" charset="0"/>
            </a:endParaRPr>
          </a:p>
          <a:p>
            <a:endParaRPr lang="en-US" dirty="0">
              <a:solidFill>
                <a:srgbClr val="00385B"/>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398603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a:extLst>
              <a:ext uri="{FF2B5EF4-FFF2-40B4-BE49-F238E27FC236}">
                <a16:creationId xmlns:a16="http://schemas.microsoft.com/office/drawing/2014/main" id="{1F1BF3DF-F1FC-7685-EA72-C3E3892D646D}"/>
              </a:ext>
            </a:extLst>
          </p:cNvPr>
          <p:cNvSpPr>
            <a:spLocks noGrp="1" noChangeArrowheads="1"/>
          </p:cNvSpPr>
          <p:nvPr>
            <p:ph type="title" idx="4294967295"/>
          </p:nvPr>
        </p:nvSpPr>
        <p:spPr/>
        <p:txBody>
          <a:bodyPr/>
          <a:lstStyle/>
          <a:p>
            <a:r>
              <a:rPr lang="en-US" altLang="en-US"/>
              <a:t>Connecting School and the Home Language</a:t>
            </a:r>
          </a:p>
        </p:txBody>
      </p:sp>
      <p:sp>
        <p:nvSpPr>
          <p:cNvPr id="36866" name="Rectangle 6">
            <a:extLst>
              <a:ext uri="{FF2B5EF4-FFF2-40B4-BE49-F238E27FC236}">
                <a16:creationId xmlns:a16="http://schemas.microsoft.com/office/drawing/2014/main" id="{37347902-032F-D4FD-7A6E-23017F3B79A5}"/>
              </a:ext>
            </a:extLst>
          </p:cNvPr>
          <p:cNvSpPr>
            <a:spLocks noGrp="1" noChangeArrowheads="1"/>
          </p:cNvSpPr>
          <p:nvPr>
            <p:ph type="body" idx="4294967295"/>
          </p:nvPr>
        </p:nvSpPr>
        <p:spPr/>
        <p:txBody>
          <a:bodyPr/>
          <a:lstStyle/>
          <a:p>
            <a:r>
              <a:rPr lang="en-US" altLang="en-US" dirty="0"/>
              <a:t>Families are at differing levels of awareness about English language acquisition.</a:t>
            </a:r>
          </a:p>
          <a:p>
            <a:r>
              <a:rPr lang="en-US" altLang="en-US" dirty="0"/>
              <a:t>Some families are addressing children’s disabilities in addition to English language acquisition.</a:t>
            </a:r>
          </a:p>
          <a:p>
            <a:r>
              <a:rPr lang="en-US" altLang="en-US" dirty="0"/>
              <a:t>Teachers foster communication between home and school by helping children develop a working vocabulary in the home language to talk about school activities.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boys talking">
            <a:extLst>
              <a:ext uri="{FF2B5EF4-FFF2-40B4-BE49-F238E27FC236}">
                <a16:creationId xmlns:a16="http://schemas.microsoft.com/office/drawing/2014/main" id="{07FFDAC2-9BD9-DE9C-D375-736FD57E6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54" y="-533400"/>
            <a:ext cx="12625754" cy="91536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4578" name="Rectangle 5">
            <a:extLst>
              <a:ext uri="{FF2B5EF4-FFF2-40B4-BE49-F238E27FC236}">
                <a16:creationId xmlns:a16="http://schemas.microsoft.com/office/drawing/2014/main" id="{E61A9B32-CE16-3503-49B5-155E321A824C}"/>
              </a:ext>
            </a:extLst>
          </p:cNvPr>
          <p:cNvSpPr>
            <a:spLocks noGrp="1" noChangeArrowheads="1"/>
          </p:cNvSpPr>
          <p:nvPr>
            <p:ph type="title"/>
          </p:nvPr>
        </p:nvSpPr>
        <p:spPr>
          <a:xfrm>
            <a:off x="3138145" y="-304800"/>
            <a:ext cx="5481956" cy="1126210"/>
          </a:xfrm>
        </p:spPr>
        <p:txBody>
          <a:bodyPr/>
          <a:lstStyle/>
          <a:p>
            <a:pPr eaLnBrk="1" hangingPunct="1"/>
            <a:r>
              <a:rPr lang="en-US" altLang="en-US" sz="4000" b="1" dirty="0">
                <a:solidFill>
                  <a:srgbClr val="FCEBC9"/>
                </a:solidFill>
              </a:rPr>
              <a:t>Language Registers</a:t>
            </a:r>
          </a:p>
        </p:txBody>
      </p:sp>
      <p:sp>
        <p:nvSpPr>
          <p:cNvPr id="323590" name="Rectangle 6">
            <a:extLst>
              <a:ext uri="{FF2B5EF4-FFF2-40B4-BE49-F238E27FC236}">
                <a16:creationId xmlns:a16="http://schemas.microsoft.com/office/drawing/2014/main" id="{D3B0A288-9821-D23D-7760-8C71FF4CC2EE}"/>
              </a:ext>
            </a:extLst>
          </p:cNvPr>
          <p:cNvSpPr>
            <a:spLocks noGrp="1" noChangeArrowheads="1"/>
          </p:cNvSpPr>
          <p:nvPr>
            <p:ph type="body" sz="half" idx="1"/>
          </p:nvPr>
        </p:nvSpPr>
        <p:spPr>
          <a:xfrm>
            <a:off x="9378462" y="609600"/>
            <a:ext cx="2813538" cy="5756031"/>
          </a:xfrm>
          <a:solidFill>
            <a:schemeClr val="accent2">
              <a:alpha val="50195"/>
            </a:schemeClr>
          </a:solidFill>
        </p:spPr>
        <p:txBody>
          <a:bodyPr/>
          <a:lstStyle/>
          <a:p>
            <a:pPr eaLnBrk="1" hangingPunct="1">
              <a:lnSpc>
                <a:spcPct val="90000"/>
              </a:lnSpc>
              <a:buFont typeface="Wingdings" pitchFamily="2" charset="2"/>
              <a:buNone/>
            </a:pPr>
            <a:r>
              <a:rPr lang="en-US" altLang="en-US" dirty="0">
                <a:solidFill>
                  <a:srgbClr val="FCEBC9"/>
                </a:solidFill>
              </a:rPr>
              <a:t>A Child’s World</a:t>
            </a:r>
          </a:p>
          <a:p>
            <a:pPr eaLnBrk="1" hangingPunct="1">
              <a:lnSpc>
                <a:spcPct val="90000"/>
              </a:lnSpc>
            </a:pPr>
            <a:r>
              <a:rPr lang="en-US" altLang="en-US" dirty="0">
                <a:solidFill>
                  <a:srgbClr val="FCEBC9"/>
                </a:solidFill>
              </a:rPr>
              <a:t>Parents</a:t>
            </a:r>
          </a:p>
          <a:p>
            <a:pPr eaLnBrk="1" hangingPunct="1">
              <a:lnSpc>
                <a:spcPct val="90000"/>
              </a:lnSpc>
            </a:pPr>
            <a:r>
              <a:rPr lang="en-US" altLang="en-US" dirty="0">
                <a:solidFill>
                  <a:srgbClr val="FCEBC9"/>
                </a:solidFill>
              </a:rPr>
              <a:t>Siblings</a:t>
            </a:r>
          </a:p>
          <a:p>
            <a:pPr eaLnBrk="1" hangingPunct="1">
              <a:lnSpc>
                <a:spcPct val="90000"/>
              </a:lnSpc>
            </a:pPr>
            <a:r>
              <a:rPr lang="en-US" altLang="en-US" dirty="0">
                <a:solidFill>
                  <a:srgbClr val="FCEBC9"/>
                </a:solidFill>
              </a:rPr>
              <a:t>Friends</a:t>
            </a:r>
          </a:p>
          <a:p>
            <a:pPr eaLnBrk="1" hangingPunct="1">
              <a:lnSpc>
                <a:spcPct val="90000"/>
              </a:lnSpc>
            </a:pPr>
            <a:r>
              <a:rPr lang="en-US" altLang="en-US" dirty="0">
                <a:solidFill>
                  <a:srgbClr val="FCEBC9"/>
                </a:solidFill>
              </a:rPr>
              <a:t>Other relatives</a:t>
            </a:r>
          </a:p>
          <a:p>
            <a:pPr eaLnBrk="1" hangingPunct="1">
              <a:lnSpc>
                <a:spcPct val="90000"/>
              </a:lnSpc>
            </a:pPr>
            <a:r>
              <a:rPr lang="en-US" altLang="en-US" dirty="0">
                <a:solidFill>
                  <a:srgbClr val="FCEBC9"/>
                </a:solidFill>
              </a:rPr>
              <a:t>Teacher</a:t>
            </a:r>
          </a:p>
          <a:p>
            <a:pPr eaLnBrk="1" hangingPunct="1">
              <a:lnSpc>
                <a:spcPct val="90000"/>
              </a:lnSpc>
            </a:pPr>
            <a:r>
              <a:rPr lang="en-US" altLang="en-US" dirty="0">
                <a:solidFill>
                  <a:srgbClr val="FCEBC9"/>
                </a:solidFill>
              </a:rPr>
              <a:t>Specialist</a:t>
            </a:r>
          </a:p>
          <a:p>
            <a:pPr eaLnBrk="1" hangingPunct="1">
              <a:lnSpc>
                <a:spcPct val="90000"/>
              </a:lnSpc>
            </a:pPr>
            <a:r>
              <a:rPr lang="en-US" altLang="en-US" dirty="0">
                <a:solidFill>
                  <a:srgbClr val="FCEBC9"/>
                </a:solidFill>
              </a:rPr>
              <a:t>Visitors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23590">
                                            <p:bg/>
                                          </p:spTgt>
                                        </p:tgtEl>
                                        <p:attrNameLst>
                                          <p:attrName>style.visibility</p:attrName>
                                        </p:attrNameLst>
                                      </p:cBhvr>
                                      <p:to>
                                        <p:strVal val="visible"/>
                                      </p:to>
                                    </p:set>
                                    <p:animEffect transition="in" filter="fade">
                                      <p:cBhvr>
                                        <p:cTn id="7" dur="500"/>
                                        <p:tgtEl>
                                          <p:spTgt spid="32359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3590">
                                            <p:txEl>
                                              <p:pRg st="0" end="0"/>
                                            </p:txEl>
                                          </p:spTgt>
                                        </p:tgtEl>
                                        <p:attrNameLst>
                                          <p:attrName>style.visibility</p:attrName>
                                        </p:attrNameLst>
                                      </p:cBhvr>
                                      <p:to>
                                        <p:strVal val="visible"/>
                                      </p:to>
                                    </p:set>
                                    <p:animEffect transition="in" filter="fade">
                                      <p:cBhvr>
                                        <p:cTn id="12" dur="500"/>
                                        <p:tgtEl>
                                          <p:spTgt spid="32359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3590">
                                            <p:txEl>
                                              <p:pRg st="1" end="1"/>
                                            </p:txEl>
                                          </p:spTgt>
                                        </p:tgtEl>
                                        <p:attrNameLst>
                                          <p:attrName>style.visibility</p:attrName>
                                        </p:attrNameLst>
                                      </p:cBhvr>
                                      <p:to>
                                        <p:strVal val="visible"/>
                                      </p:to>
                                    </p:set>
                                    <p:animEffect transition="in" filter="fade">
                                      <p:cBhvr>
                                        <p:cTn id="17" dur="500"/>
                                        <p:tgtEl>
                                          <p:spTgt spid="323590">
                                            <p:txEl>
                                              <p:pRg st="1" end="1"/>
                                            </p:txEl>
                                          </p:spTgt>
                                        </p:tgtEl>
                                      </p:cBhvr>
                                    </p:animEffect>
                                  </p:childTnLst>
                                </p:cTn>
                              </p:par>
                            </p:childTnLst>
                          </p:cTn>
                        </p:par>
                        <p:par>
                          <p:cTn id="18" fill="hold" nodeType="afterGroup">
                            <p:stCondLst>
                              <p:cond delay="500"/>
                            </p:stCondLst>
                            <p:childTnLst>
                              <p:par>
                                <p:cTn id="19" presetID="10" presetClass="entr" presetSubtype="0" fill="hold" grpId="0" nodeType="afterEffect">
                                  <p:stCondLst>
                                    <p:cond delay="1000"/>
                                  </p:stCondLst>
                                  <p:childTnLst>
                                    <p:set>
                                      <p:cBhvr>
                                        <p:cTn id="20" dur="1" fill="hold">
                                          <p:stCondLst>
                                            <p:cond delay="0"/>
                                          </p:stCondLst>
                                        </p:cTn>
                                        <p:tgtEl>
                                          <p:spTgt spid="323590">
                                            <p:txEl>
                                              <p:pRg st="2" end="2"/>
                                            </p:txEl>
                                          </p:spTgt>
                                        </p:tgtEl>
                                        <p:attrNameLst>
                                          <p:attrName>style.visibility</p:attrName>
                                        </p:attrNameLst>
                                      </p:cBhvr>
                                      <p:to>
                                        <p:strVal val="visible"/>
                                      </p:to>
                                    </p:set>
                                    <p:animEffect transition="in" filter="fade">
                                      <p:cBhvr>
                                        <p:cTn id="21" dur="500"/>
                                        <p:tgtEl>
                                          <p:spTgt spid="323590">
                                            <p:txEl>
                                              <p:pRg st="2" end="2"/>
                                            </p:txEl>
                                          </p:spTgt>
                                        </p:tgtEl>
                                      </p:cBhvr>
                                    </p:animEffect>
                                  </p:childTnLst>
                                </p:cTn>
                              </p:par>
                            </p:childTnLst>
                          </p:cTn>
                        </p:par>
                        <p:par>
                          <p:cTn id="22" fill="hold" nodeType="afterGroup">
                            <p:stCondLst>
                              <p:cond delay="2000"/>
                            </p:stCondLst>
                            <p:childTnLst>
                              <p:par>
                                <p:cTn id="23" presetID="10" presetClass="entr" presetSubtype="0" fill="hold" grpId="0" nodeType="afterEffect">
                                  <p:stCondLst>
                                    <p:cond delay="1000"/>
                                  </p:stCondLst>
                                  <p:childTnLst>
                                    <p:set>
                                      <p:cBhvr>
                                        <p:cTn id="24" dur="1" fill="hold">
                                          <p:stCondLst>
                                            <p:cond delay="0"/>
                                          </p:stCondLst>
                                        </p:cTn>
                                        <p:tgtEl>
                                          <p:spTgt spid="323590">
                                            <p:txEl>
                                              <p:pRg st="3" end="3"/>
                                            </p:txEl>
                                          </p:spTgt>
                                        </p:tgtEl>
                                        <p:attrNameLst>
                                          <p:attrName>style.visibility</p:attrName>
                                        </p:attrNameLst>
                                      </p:cBhvr>
                                      <p:to>
                                        <p:strVal val="visible"/>
                                      </p:to>
                                    </p:set>
                                    <p:animEffect transition="in" filter="fade">
                                      <p:cBhvr>
                                        <p:cTn id="25" dur="500"/>
                                        <p:tgtEl>
                                          <p:spTgt spid="323590">
                                            <p:txEl>
                                              <p:pRg st="3" end="3"/>
                                            </p:txEl>
                                          </p:spTgt>
                                        </p:tgtEl>
                                      </p:cBhvr>
                                    </p:animEffect>
                                  </p:childTnLst>
                                </p:cTn>
                              </p:par>
                            </p:childTnLst>
                          </p:cTn>
                        </p:par>
                        <p:par>
                          <p:cTn id="26" fill="hold" nodeType="afterGroup">
                            <p:stCondLst>
                              <p:cond delay="3500"/>
                            </p:stCondLst>
                            <p:childTnLst>
                              <p:par>
                                <p:cTn id="27" presetID="10" presetClass="entr" presetSubtype="0" fill="hold" grpId="0" nodeType="afterEffect">
                                  <p:stCondLst>
                                    <p:cond delay="1000"/>
                                  </p:stCondLst>
                                  <p:childTnLst>
                                    <p:set>
                                      <p:cBhvr>
                                        <p:cTn id="28" dur="1" fill="hold">
                                          <p:stCondLst>
                                            <p:cond delay="0"/>
                                          </p:stCondLst>
                                        </p:cTn>
                                        <p:tgtEl>
                                          <p:spTgt spid="323590">
                                            <p:txEl>
                                              <p:pRg st="4" end="4"/>
                                            </p:txEl>
                                          </p:spTgt>
                                        </p:tgtEl>
                                        <p:attrNameLst>
                                          <p:attrName>style.visibility</p:attrName>
                                        </p:attrNameLst>
                                      </p:cBhvr>
                                      <p:to>
                                        <p:strVal val="visible"/>
                                      </p:to>
                                    </p:set>
                                    <p:animEffect transition="in" filter="fade">
                                      <p:cBhvr>
                                        <p:cTn id="29" dur="500"/>
                                        <p:tgtEl>
                                          <p:spTgt spid="323590">
                                            <p:txEl>
                                              <p:pRg st="4" end="4"/>
                                            </p:txEl>
                                          </p:spTgt>
                                        </p:tgtEl>
                                      </p:cBhvr>
                                    </p:animEffect>
                                  </p:childTnLst>
                                </p:cTn>
                              </p:par>
                            </p:childTnLst>
                          </p:cTn>
                        </p:par>
                        <p:par>
                          <p:cTn id="30" fill="hold" nodeType="afterGroup">
                            <p:stCondLst>
                              <p:cond delay="5000"/>
                            </p:stCondLst>
                            <p:childTnLst>
                              <p:par>
                                <p:cTn id="31" presetID="10" presetClass="entr" presetSubtype="0" fill="hold" grpId="0" nodeType="afterEffect">
                                  <p:stCondLst>
                                    <p:cond delay="1000"/>
                                  </p:stCondLst>
                                  <p:childTnLst>
                                    <p:set>
                                      <p:cBhvr>
                                        <p:cTn id="32" dur="1" fill="hold">
                                          <p:stCondLst>
                                            <p:cond delay="0"/>
                                          </p:stCondLst>
                                        </p:cTn>
                                        <p:tgtEl>
                                          <p:spTgt spid="323590">
                                            <p:txEl>
                                              <p:pRg st="5" end="5"/>
                                            </p:txEl>
                                          </p:spTgt>
                                        </p:tgtEl>
                                        <p:attrNameLst>
                                          <p:attrName>style.visibility</p:attrName>
                                        </p:attrNameLst>
                                      </p:cBhvr>
                                      <p:to>
                                        <p:strVal val="visible"/>
                                      </p:to>
                                    </p:set>
                                    <p:animEffect transition="in" filter="fade">
                                      <p:cBhvr>
                                        <p:cTn id="33" dur="500"/>
                                        <p:tgtEl>
                                          <p:spTgt spid="323590">
                                            <p:txEl>
                                              <p:pRg st="5" end="5"/>
                                            </p:txEl>
                                          </p:spTgt>
                                        </p:tgtEl>
                                      </p:cBhvr>
                                    </p:animEffect>
                                  </p:childTnLst>
                                </p:cTn>
                              </p:par>
                            </p:childTnLst>
                          </p:cTn>
                        </p:par>
                        <p:par>
                          <p:cTn id="34" fill="hold" nodeType="afterGroup">
                            <p:stCondLst>
                              <p:cond delay="6500"/>
                            </p:stCondLst>
                            <p:childTnLst>
                              <p:par>
                                <p:cTn id="35" presetID="10" presetClass="entr" presetSubtype="0" fill="hold" grpId="0" nodeType="afterEffect">
                                  <p:stCondLst>
                                    <p:cond delay="1000"/>
                                  </p:stCondLst>
                                  <p:childTnLst>
                                    <p:set>
                                      <p:cBhvr>
                                        <p:cTn id="36" dur="1" fill="hold">
                                          <p:stCondLst>
                                            <p:cond delay="0"/>
                                          </p:stCondLst>
                                        </p:cTn>
                                        <p:tgtEl>
                                          <p:spTgt spid="323590">
                                            <p:txEl>
                                              <p:pRg st="6" end="6"/>
                                            </p:txEl>
                                          </p:spTgt>
                                        </p:tgtEl>
                                        <p:attrNameLst>
                                          <p:attrName>style.visibility</p:attrName>
                                        </p:attrNameLst>
                                      </p:cBhvr>
                                      <p:to>
                                        <p:strVal val="visible"/>
                                      </p:to>
                                    </p:set>
                                    <p:animEffect transition="in" filter="fade">
                                      <p:cBhvr>
                                        <p:cTn id="37" dur="500"/>
                                        <p:tgtEl>
                                          <p:spTgt spid="323590">
                                            <p:txEl>
                                              <p:pRg st="6" end="6"/>
                                            </p:txEl>
                                          </p:spTgt>
                                        </p:tgtEl>
                                      </p:cBhvr>
                                    </p:animEffect>
                                  </p:childTnLst>
                                </p:cTn>
                              </p:par>
                            </p:childTnLst>
                          </p:cTn>
                        </p:par>
                        <p:par>
                          <p:cTn id="38" fill="hold" nodeType="afterGroup">
                            <p:stCondLst>
                              <p:cond delay="8000"/>
                            </p:stCondLst>
                            <p:childTnLst>
                              <p:par>
                                <p:cTn id="39" presetID="10" presetClass="entr" presetSubtype="0" fill="hold" grpId="0" nodeType="afterEffect">
                                  <p:stCondLst>
                                    <p:cond delay="1000"/>
                                  </p:stCondLst>
                                  <p:childTnLst>
                                    <p:set>
                                      <p:cBhvr>
                                        <p:cTn id="40" dur="1" fill="hold">
                                          <p:stCondLst>
                                            <p:cond delay="0"/>
                                          </p:stCondLst>
                                        </p:cTn>
                                        <p:tgtEl>
                                          <p:spTgt spid="323590">
                                            <p:txEl>
                                              <p:pRg st="7" end="7"/>
                                            </p:txEl>
                                          </p:spTgt>
                                        </p:tgtEl>
                                        <p:attrNameLst>
                                          <p:attrName>style.visibility</p:attrName>
                                        </p:attrNameLst>
                                      </p:cBhvr>
                                      <p:to>
                                        <p:strVal val="visible"/>
                                      </p:to>
                                    </p:set>
                                    <p:animEffect transition="in" filter="fade">
                                      <p:cBhvr>
                                        <p:cTn id="41" dur="500"/>
                                        <p:tgtEl>
                                          <p:spTgt spid="3235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5946D4AF-11E8-DE2F-5B85-1DE5B859FAE9}"/>
              </a:ext>
            </a:extLst>
          </p:cNvPr>
          <p:cNvSpPr>
            <a:spLocks noGrp="1" noChangeArrowheads="1"/>
          </p:cNvSpPr>
          <p:nvPr>
            <p:ph type="title"/>
          </p:nvPr>
        </p:nvSpPr>
        <p:spPr>
          <a:xfrm>
            <a:off x="609600" y="274638"/>
            <a:ext cx="10972800" cy="986889"/>
          </a:xfrm>
          <a:noFill/>
        </p:spPr>
        <p:txBody>
          <a:bodyPr/>
          <a:lstStyle/>
          <a:p>
            <a:r>
              <a:rPr lang="en-US" altLang="en-US"/>
              <a:t>Formal Language Register</a:t>
            </a:r>
          </a:p>
        </p:txBody>
      </p:sp>
      <p:sp>
        <p:nvSpPr>
          <p:cNvPr id="2" name="Content Placeholder 1">
            <a:extLst>
              <a:ext uri="{FF2B5EF4-FFF2-40B4-BE49-F238E27FC236}">
                <a16:creationId xmlns:a16="http://schemas.microsoft.com/office/drawing/2014/main" id="{4C909371-CCA1-95C3-F9CF-89DDB9FAE92C}"/>
              </a:ext>
            </a:extLst>
          </p:cNvPr>
          <p:cNvSpPr>
            <a:spLocks noGrp="1"/>
          </p:cNvSpPr>
          <p:nvPr>
            <p:ph sz="half" idx="1"/>
          </p:nvPr>
        </p:nvSpPr>
        <p:spPr>
          <a:xfrm>
            <a:off x="609600" y="1347320"/>
            <a:ext cx="5549660" cy="4434840"/>
          </a:xfrm>
        </p:spPr>
        <p:txBody>
          <a:bodyPr/>
          <a:lstStyle/>
          <a:p>
            <a:pPr marL="0" indent="0">
              <a:buNone/>
            </a:pPr>
            <a:r>
              <a:rPr lang="en-US" altLang="en-US" dirty="0"/>
              <a:t>The formal register is used by children to speak to parents, elders, and teachers.</a:t>
            </a:r>
          </a:p>
          <a:p>
            <a:endParaRPr lang="en-US" dirty="0"/>
          </a:p>
        </p:txBody>
      </p:sp>
      <p:pic>
        <p:nvPicPr>
          <p:cNvPr id="4" name="Content Placeholder 3" descr="A person and a child looking at something">
            <a:extLst>
              <a:ext uri="{FF2B5EF4-FFF2-40B4-BE49-F238E27FC236}">
                <a16:creationId xmlns:a16="http://schemas.microsoft.com/office/drawing/2014/main" id="{CC2644BF-8F26-C161-7159-1690CB486743}"/>
              </a:ext>
            </a:extLst>
          </p:cNvPr>
          <p:cNvPicPr>
            <a:picLocks noGrp="1" noChangeAspect="1"/>
          </p:cNvPicPr>
          <p:nvPr>
            <p:ph sz="half" idx="12"/>
          </p:nvPr>
        </p:nvPicPr>
        <p:blipFill>
          <a:blip r:embed="rId3"/>
          <a:stretch>
            <a:fillRect/>
          </a:stretch>
        </p:blipFill>
        <p:spPr>
          <a:xfrm>
            <a:off x="6834752" y="1414583"/>
            <a:ext cx="4277576" cy="453813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a:extLst>
              <a:ext uri="{FF2B5EF4-FFF2-40B4-BE49-F238E27FC236}">
                <a16:creationId xmlns:a16="http://schemas.microsoft.com/office/drawing/2014/main" id="{71298C61-10B3-094A-B0F9-3C86B2F96417}"/>
              </a:ext>
            </a:extLst>
          </p:cNvPr>
          <p:cNvSpPr>
            <a:spLocks noGrp="1" noChangeArrowheads="1"/>
          </p:cNvSpPr>
          <p:nvPr>
            <p:ph type="title"/>
          </p:nvPr>
        </p:nvSpPr>
        <p:spPr>
          <a:xfrm>
            <a:off x="609600" y="274638"/>
            <a:ext cx="10972800" cy="986889"/>
          </a:xfrm>
          <a:noFill/>
        </p:spPr>
        <p:txBody>
          <a:bodyPr/>
          <a:lstStyle/>
          <a:p>
            <a:r>
              <a:rPr lang="en-US" altLang="en-US"/>
              <a:t>Informal Language Register</a:t>
            </a:r>
          </a:p>
        </p:txBody>
      </p:sp>
      <p:pic>
        <p:nvPicPr>
          <p:cNvPr id="28674" name="Picture 8" descr="children in play house">
            <a:extLst>
              <a:ext uri="{FF2B5EF4-FFF2-40B4-BE49-F238E27FC236}">
                <a16:creationId xmlns:a16="http://schemas.microsoft.com/office/drawing/2014/main" id="{3DEC9B6C-AD65-EEEA-1FDE-EB3264B05BB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721842" y="1347788"/>
            <a:ext cx="3325415" cy="4433887"/>
          </a:xfrm>
          <a:noFill/>
        </p:spPr>
      </p:pic>
      <p:sp>
        <p:nvSpPr>
          <p:cNvPr id="28675" name="Rectangle 5">
            <a:extLst>
              <a:ext uri="{FF2B5EF4-FFF2-40B4-BE49-F238E27FC236}">
                <a16:creationId xmlns:a16="http://schemas.microsoft.com/office/drawing/2014/main" id="{7A249B58-6CBB-6458-1E9B-9D56BE011CDD}"/>
              </a:ext>
            </a:extLst>
          </p:cNvPr>
          <p:cNvSpPr>
            <a:spLocks noGrp="1" noChangeArrowheads="1"/>
          </p:cNvSpPr>
          <p:nvPr>
            <p:ph sz="half" idx="12"/>
          </p:nvPr>
        </p:nvSpPr>
        <p:spPr>
          <a:xfrm>
            <a:off x="6323162" y="1347320"/>
            <a:ext cx="5259238" cy="4464109"/>
          </a:xfrm>
        </p:spPr>
        <p:txBody>
          <a:bodyPr/>
          <a:lstStyle/>
          <a:p>
            <a:pPr marL="0" indent="0">
              <a:buNone/>
            </a:pPr>
            <a:r>
              <a:rPr lang="en-US" altLang="en-US" dirty="0"/>
              <a:t>The informal register is used by children on the playground, with siblings and friends, at home, and in the neighborhood.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6">
            <a:extLst>
              <a:ext uri="{FF2B5EF4-FFF2-40B4-BE49-F238E27FC236}">
                <a16:creationId xmlns:a16="http://schemas.microsoft.com/office/drawing/2014/main" id="{2656860E-0206-3FC7-234D-B42591D3C479}"/>
              </a:ext>
            </a:extLst>
          </p:cNvPr>
          <p:cNvSpPr>
            <a:spLocks noGrp="1" noChangeArrowheads="1"/>
          </p:cNvSpPr>
          <p:nvPr>
            <p:ph type="title"/>
          </p:nvPr>
        </p:nvSpPr>
        <p:spPr>
          <a:xfrm>
            <a:off x="615950" y="330200"/>
            <a:ext cx="10966450" cy="1106488"/>
          </a:xfrm>
        </p:spPr>
        <p:txBody>
          <a:bodyPr/>
          <a:lstStyle/>
          <a:p>
            <a:r>
              <a:rPr lang="en-US" altLang="en-US" dirty="0"/>
              <a:t>Academic English—The Language of School</a:t>
            </a:r>
          </a:p>
        </p:txBody>
      </p:sp>
      <p:pic>
        <p:nvPicPr>
          <p:cNvPr id="30722" name="Picture 9" descr="teacher reading to children">
            <a:extLst>
              <a:ext uri="{FF2B5EF4-FFF2-40B4-BE49-F238E27FC236}">
                <a16:creationId xmlns:a16="http://schemas.microsoft.com/office/drawing/2014/main" id="{1033FFE4-C20C-1B9D-D2C1-A3865C70248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8517" b="5859"/>
          <a:stretch>
            <a:fillRect/>
          </a:stretch>
        </p:blipFill>
        <p:spPr>
          <a:xfrm>
            <a:off x="2134701" y="1600200"/>
            <a:ext cx="7922597" cy="452596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a:extLst>
              <a:ext uri="{FF2B5EF4-FFF2-40B4-BE49-F238E27FC236}">
                <a16:creationId xmlns:a16="http://schemas.microsoft.com/office/drawing/2014/main" id="{9B7DB717-07BF-404A-F494-DFE887199D42}"/>
              </a:ext>
            </a:extLst>
          </p:cNvPr>
          <p:cNvSpPr>
            <a:spLocks noGrp="1" noChangeArrowheads="1"/>
          </p:cNvSpPr>
          <p:nvPr>
            <p:ph type="title" idx="4294967295"/>
          </p:nvPr>
        </p:nvSpPr>
        <p:spPr/>
        <p:txBody>
          <a:bodyPr/>
          <a:lstStyle/>
          <a:p>
            <a:r>
              <a:rPr lang="en-US" noProof="0" dirty="0"/>
              <a:t>Let’s Practice</a:t>
            </a:r>
          </a:p>
        </p:txBody>
      </p:sp>
      <p:sp>
        <p:nvSpPr>
          <p:cNvPr id="32770" name="Rectangle 6">
            <a:extLst>
              <a:ext uri="{FF2B5EF4-FFF2-40B4-BE49-F238E27FC236}">
                <a16:creationId xmlns:a16="http://schemas.microsoft.com/office/drawing/2014/main" id="{2FAD6377-5919-1522-A386-F21DA78354F3}"/>
              </a:ext>
            </a:extLst>
          </p:cNvPr>
          <p:cNvSpPr>
            <a:spLocks noGrp="1" noChangeArrowheads="1"/>
          </p:cNvSpPr>
          <p:nvPr>
            <p:ph type="body" idx="4294967295"/>
          </p:nvPr>
        </p:nvSpPr>
        <p:spPr/>
        <p:txBody>
          <a:bodyPr/>
          <a:lstStyle/>
          <a:p>
            <a:r>
              <a:rPr lang="en-US" noProof="0" dirty="0"/>
              <a:t>Leah wants a turn to paint.</a:t>
            </a:r>
          </a:p>
          <a:p>
            <a:r>
              <a:rPr lang="en-US" noProof="0" dirty="0"/>
              <a:t>How might she ask her cousin at home for a turn using an “informal language register”?</a:t>
            </a:r>
          </a:p>
          <a:p>
            <a:r>
              <a:rPr lang="en-US" noProof="0" dirty="0"/>
              <a:t>How might she ask a teacher at school for a turn using a “formal language register”?</a:t>
            </a:r>
          </a:p>
          <a:p>
            <a:r>
              <a:rPr lang="en-US" noProof="0" dirty="0"/>
              <a:t>At your table, come up with one more example of informal language and one more example of formal language. </a:t>
            </a:r>
          </a:p>
          <a:p>
            <a:pPr lvl="1"/>
            <a:r>
              <a:rPr lang="en-US" noProof="0" dirty="0"/>
              <a:t>Be ready to share out.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31DC-DAAB-14DE-9756-6C6477020758}"/>
              </a:ext>
            </a:extLst>
          </p:cNvPr>
          <p:cNvSpPr>
            <a:spLocks noGrp="1"/>
          </p:cNvSpPr>
          <p:nvPr>
            <p:ph type="title"/>
          </p:nvPr>
        </p:nvSpPr>
        <p:spPr/>
        <p:txBody>
          <a:bodyPr wrap="square" anchor="b">
            <a:normAutofit fontScale="90000"/>
          </a:bodyPr>
          <a:lstStyle/>
          <a:p>
            <a:r>
              <a:rPr lang="en-US" dirty="0"/>
              <a:t>Activity: Courageous Conversation Compass</a:t>
            </a:r>
          </a:p>
        </p:txBody>
      </p:sp>
      <p:pic>
        <p:nvPicPr>
          <p:cNvPr id="5" name="Content Placeholder 3" descr="Courageous Conversations Compass (Source: Singleton (2015)—Believing: Moral; Thinking: Intellectual; Doing: Social; Feeling: Emotional">
            <a:extLst>
              <a:ext uri="{FF2B5EF4-FFF2-40B4-BE49-F238E27FC236}">
                <a16:creationId xmlns:a16="http://schemas.microsoft.com/office/drawing/2014/main" id="{F80FDEAD-2112-F3FC-AA66-1BA25C11F73D}"/>
              </a:ext>
            </a:extLst>
          </p:cNvPr>
          <p:cNvPicPr>
            <a:picLocks noGrp="1" noChangeAspect="1"/>
          </p:cNvPicPr>
          <p:nvPr>
            <p:ph sz="half" idx="1"/>
          </p:nvPr>
        </p:nvPicPr>
        <p:blipFill>
          <a:blip r:embed="rId3"/>
          <a:stretch/>
        </p:blipFill>
        <p:spPr>
          <a:xfrm>
            <a:off x="609600" y="1404270"/>
            <a:ext cx="5549900" cy="4320923"/>
          </a:xfrm>
          <a:noFill/>
          <a:effectLst>
            <a:outerShdw blurRad="63500" sx="102000" sy="102000" algn="ctr" rotWithShape="0">
              <a:prstClr val="black">
                <a:alpha val="40000"/>
              </a:prstClr>
            </a:outerShdw>
          </a:effectLst>
        </p:spPr>
      </p:pic>
      <p:sp>
        <p:nvSpPr>
          <p:cNvPr id="3" name="Content Placeholder 2">
            <a:extLst>
              <a:ext uri="{FF2B5EF4-FFF2-40B4-BE49-F238E27FC236}">
                <a16:creationId xmlns:a16="http://schemas.microsoft.com/office/drawing/2014/main" id="{49A9E6A0-21F8-65B8-3AC2-4F5DDB604FBE}"/>
              </a:ext>
            </a:extLst>
          </p:cNvPr>
          <p:cNvSpPr>
            <a:spLocks noGrp="1"/>
          </p:cNvSpPr>
          <p:nvPr>
            <p:ph sz="half" idx="12"/>
          </p:nvPr>
        </p:nvSpPr>
        <p:spPr/>
        <p:txBody>
          <a:bodyPr wrap="square" anchor="t">
            <a:normAutofit/>
          </a:bodyPr>
          <a:lstStyle/>
          <a:p>
            <a:pPr>
              <a:buFont typeface="+mj-lt"/>
              <a:buAutoNum type="arabicPeriod"/>
            </a:pPr>
            <a:r>
              <a:rPr lang="en-US" sz="2200" dirty="0"/>
              <a:t>Find the Courageous Conversation Compass activity.</a:t>
            </a:r>
          </a:p>
          <a:p>
            <a:pPr>
              <a:buFont typeface="+mj-lt"/>
              <a:buAutoNum type="arabicPeriod"/>
            </a:pPr>
            <a:r>
              <a:rPr lang="en-US" sz="2200" dirty="0"/>
              <a:t>Read each of the statements and identify where you initially located yourself on the compass for each phrase.</a:t>
            </a:r>
          </a:p>
          <a:p>
            <a:pPr>
              <a:buFont typeface="+mj-lt"/>
              <a:buAutoNum type="arabicPeriod"/>
            </a:pPr>
            <a:r>
              <a:rPr lang="en-US" sz="2200" dirty="0"/>
              <a:t>Share at your table group and then discuss whether you noticed a change of position on the compass for any of the topics.</a:t>
            </a:r>
          </a:p>
        </p:txBody>
      </p:sp>
      <p:sp>
        <p:nvSpPr>
          <p:cNvPr id="4" name="TextBox 3">
            <a:extLst>
              <a:ext uri="{FF2B5EF4-FFF2-40B4-BE49-F238E27FC236}">
                <a16:creationId xmlns:a16="http://schemas.microsoft.com/office/drawing/2014/main" id="{78E1DFE5-4989-9701-7F96-8B8C75C1B41A}"/>
              </a:ext>
            </a:extLst>
          </p:cNvPr>
          <p:cNvSpPr txBox="1"/>
          <p:nvPr/>
        </p:nvSpPr>
        <p:spPr>
          <a:xfrm>
            <a:off x="1362344" y="5779997"/>
            <a:ext cx="10647335" cy="369332"/>
          </a:xfrm>
          <a:prstGeom prst="rect">
            <a:avLst/>
          </a:prstGeom>
          <a:noFill/>
        </p:spPr>
        <p:txBody>
          <a:bodyPr wrap="square" rtlCol="0">
            <a:spAutoFit/>
          </a:bodyPr>
          <a:lstStyle/>
          <a:p>
            <a:pPr algn="r"/>
            <a:r>
              <a:rPr lang="en-US" noProof="0" dirty="0">
                <a:solidFill>
                  <a:srgbClr val="000000"/>
                </a:solidFill>
              </a:rPr>
              <a:t>Source: CDE, 2022, </a:t>
            </a:r>
            <a:r>
              <a:rPr lang="en-US" i="1" noProof="0" dirty="0">
                <a:solidFill>
                  <a:srgbClr val="000000"/>
                </a:solidFill>
              </a:rPr>
              <a:t>Creating Equitable Early Learning Environments for Young Boys of Color</a:t>
            </a:r>
            <a:endParaRPr lang="en-US" noProof="0" dirty="0">
              <a:solidFill>
                <a:srgbClr val="000000"/>
              </a:solidFill>
            </a:endParaRPr>
          </a:p>
        </p:txBody>
      </p:sp>
    </p:spTree>
    <p:extLst>
      <p:ext uri="{BB962C8B-B14F-4D97-AF65-F5344CB8AC3E}">
        <p14:creationId xmlns:p14="http://schemas.microsoft.com/office/powerpoint/2010/main" val="1434338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a:extLst>
              <a:ext uri="{FF2B5EF4-FFF2-40B4-BE49-F238E27FC236}">
                <a16:creationId xmlns:a16="http://schemas.microsoft.com/office/drawing/2014/main" id="{43FF7629-A1B3-9A8C-17EA-40D3695AE592}"/>
              </a:ext>
            </a:extLst>
          </p:cNvPr>
          <p:cNvSpPr>
            <a:spLocks noGrp="1" noChangeArrowheads="1"/>
          </p:cNvSpPr>
          <p:nvPr>
            <p:ph type="title" idx="4294967295"/>
          </p:nvPr>
        </p:nvSpPr>
        <p:spPr/>
        <p:txBody>
          <a:bodyPr/>
          <a:lstStyle/>
          <a:p>
            <a:r>
              <a:rPr lang="en-US" altLang="en-US"/>
              <a:t>Summary</a:t>
            </a:r>
          </a:p>
        </p:txBody>
      </p:sp>
      <p:sp>
        <p:nvSpPr>
          <p:cNvPr id="34818" name="Rectangle 6">
            <a:extLst>
              <a:ext uri="{FF2B5EF4-FFF2-40B4-BE49-F238E27FC236}">
                <a16:creationId xmlns:a16="http://schemas.microsoft.com/office/drawing/2014/main" id="{55CCB73A-AB76-0857-150C-19DB91447D44}"/>
              </a:ext>
            </a:extLst>
          </p:cNvPr>
          <p:cNvSpPr>
            <a:spLocks noGrp="1" noChangeArrowheads="1"/>
          </p:cNvSpPr>
          <p:nvPr>
            <p:ph type="body" idx="4294967295"/>
          </p:nvPr>
        </p:nvSpPr>
        <p:spPr/>
        <p:txBody>
          <a:bodyPr/>
          <a:lstStyle/>
          <a:p>
            <a:r>
              <a:rPr lang="en-US" altLang="en-US" dirty="0"/>
              <a:t>Children and adults use different forms of language every day (formal, informal, social, and academic).</a:t>
            </a:r>
          </a:p>
          <a:p>
            <a:r>
              <a:rPr lang="en-US" altLang="en-US" dirty="0"/>
              <a:t>Young English learners are learning when and with whom to use the appropriate language registers.</a:t>
            </a:r>
          </a:p>
          <a:p>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4356-902E-A353-CA38-9B40F43AFCD8}"/>
              </a:ext>
            </a:extLst>
          </p:cNvPr>
          <p:cNvSpPr>
            <a:spLocks noGrp="1"/>
          </p:cNvSpPr>
          <p:nvPr>
            <p:ph type="title"/>
          </p:nvPr>
        </p:nvSpPr>
        <p:spPr>
          <a:xfrm>
            <a:off x="590347" y="0"/>
            <a:ext cx="7701711" cy="1364775"/>
          </a:xfrm>
        </p:spPr>
        <p:txBody>
          <a:bodyPr/>
          <a:lstStyle/>
          <a:p>
            <a:r>
              <a:rPr lang="en-US" dirty="0"/>
              <a:t>Partners in Early Learning</a:t>
            </a:r>
          </a:p>
        </p:txBody>
      </p:sp>
      <p:sp>
        <p:nvSpPr>
          <p:cNvPr id="6" name="Text Placeholder 5">
            <a:extLst>
              <a:ext uri="{FF2B5EF4-FFF2-40B4-BE49-F238E27FC236}">
                <a16:creationId xmlns:a16="http://schemas.microsoft.com/office/drawing/2014/main" id="{DA07BE86-1A9B-9E8D-6754-C72806DF1F9C}"/>
              </a:ext>
            </a:extLst>
          </p:cNvPr>
          <p:cNvSpPr>
            <a:spLocks noGrp="1"/>
          </p:cNvSpPr>
          <p:nvPr>
            <p:ph sz="quarter" idx="14"/>
          </p:nvPr>
        </p:nvSpPr>
        <p:spPr>
          <a:xfrm>
            <a:off x="540639" y="1364775"/>
            <a:ext cx="7920974" cy="4328237"/>
          </a:xfrm>
        </p:spPr>
        <p:txBody>
          <a:bodyPr anchor="ctr" anchorCtr="0"/>
          <a:lstStyle/>
          <a:p>
            <a:r>
              <a:rPr lang="en-US" sz="2400" b="0" dirty="0">
                <a:solidFill>
                  <a:srgbClr val="000000"/>
                </a:solidFill>
                <a:effectLst/>
              </a:rPr>
              <a:t>The California Department of Education (CDE) was given the authority in the 2021 Budget Bill to revise the Preschool Learning Foundations which will now be known as the </a:t>
            </a:r>
            <a:r>
              <a:rPr lang="en-US" sz="2400" b="0" i="1" dirty="0">
                <a:solidFill>
                  <a:srgbClr val="000000"/>
                </a:solidFill>
                <a:effectLst/>
              </a:rPr>
              <a:t>California Preschool/Transitional Kindergarten Learning Foundations </a:t>
            </a:r>
            <a:r>
              <a:rPr lang="en-US" sz="2400" b="0" dirty="0">
                <a:solidFill>
                  <a:srgbClr val="000000"/>
                </a:solidFill>
                <a:effectLst/>
              </a:rPr>
              <a:t>(PTKLF). </a:t>
            </a:r>
            <a:r>
              <a:rPr lang="en-US" sz="2400" dirty="0">
                <a:solidFill>
                  <a:srgbClr val="000000"/>
                </a:solidFill>
                <a:latin typeface="+mn-lt"/>
              </a:rPr>
              <a:t>The California Department of Social Services (CDSS) is developing implementation materials and professional development. This partnership benefits all children regardless of funding sources.</a:t>
            </a:r>
          </a:p>
        </p:txBody>
      </p:sp>
      <p:pic>
        <p:nvPicPr>
          <p:cNvPr id="20" name="Content Placeholder 19" descr="California Department of Education seal">
            <a:extLst>
              <a:ext uri="{FF2B5EF4-FFF2-40B4-BE49-F238E27FC236}">
                <a16:creationId xmlns:a16="http://schemas.microsoft.com/office/drawing/2014/main" id="{E1160E66-AC6A-3BEC-8966-5D7556A5EE86}"/>
              </a:ext>
            </a:extLst>
          </p:cNvPr>
          <p:cNvPicPr>
            <a:picLocks noGrp="1" noChangeAspect="1"/>
          </p:cNvPicPr>
          <p:nvPr>
            <p:ph idx="13"/>
          </p:nvPr>
        </p:nvPicPr>
        <p:blipFill>
          <a:blip r:embed="rId3" cstate="screen">
            <a:extLst>
              <a:ext uri="{28A0092B-C50C-407E-A947-70E740481C1C}">
                <a14:useLocalDpi xmlns:a14="http://schemas.microsoft.com/office/drawing/2010/main"/>
              </a:ext>
            </a:extLst>
          </a:blip>
          <a:stretch>
            <a:fillRect/>
          </a:stretch>
        </p:blipFill>
        <p:spPr>
          <a:xfrm>
            <a:off x="9329980" y="3513559"/>
            <a:ext cx="2052848" cy="2058098"/>
          </a:xfrm>
        </p:spPr>
      </p:pic>
      <p:pic>
        <p:nvPicPr>
          <p:cNvPr id="4" name="Content Placeholder 4" descr="CDSS logo">
            <a:extLst>
              <a:ext uri="{FF2B5EF4-FFF2-40B4-BE49-F238E27FC236}">
                <a16:creationId xmlns:a16="http://schemas.microsoft.com/office/drawing/2014/main" id="{8292E19E-C22C-F5C1-2D8A-5F9FCD5BC6B8}"/>
              </a:ext>
            </a:extLst>
          </p:cNvPr>
          <p:cNvPicPr>
            <a:picLocks noGrp="1" noChangeAspect="1"/>
          </p:cNvPicPr>
          <p:nvPr>
            <p:ph idx="12"/>
          </p:nvPr>
        </p:nvPicPr>
        <p:blipFill>
          <a:blip r:embed="rId4"/>
          <a:stretch>
            <a:fillRect/>
          </a:stretch>
        </p:blipFill>
        <p:spPr>
          <a:xfrm>
            <a:off x="9603054" y="327025"/>
            <a:ext cx="1506699" cy="2908935"/>
          </a:xfrm>
          <a:ln>
            <a:solidFill>
              <a:schemeClr val="accent1"/>
            </a:solidFill>
          </a:ln>
        </p:spPr>
      </p:pic>
    </p:spTree>
    <p:extLst>
      <p:ext uri="{BB962C8B-B14F-4D97-AF65-F5344CB8AC3E}">
        <p14:creationId xmlns:p14="http://schemas.microsoft.com/office/powerpoint/2010/main" val="3175837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a:extLst>
              <a:ext uri="{FF2B5EF4-FFF2-40B4-BE49-F238E27FC236}">
                <a16:creationId xmlns:a16="http://schemas.microsoft.com/office/drawing/2014/main" id="{1816CA10-203E-D94C-0C8E-B7E2CA886EA6}"/>
              </a:ext>
            </a:extLst>
          </p:cNvPr>
          <p:cNvSpPr>
            <a:spLocks noGrp="1" noChangeArrowheads="1"/>
          </p:cNvSpPr>
          <p:nvPr>
            <p:ph type="title" idx="4294967295"/>
          </p:nvPr>
        </p:nvSpPr>
        <p:spPr/>
        <p:txBody>
          <a:bodyPr/>
          <a:lstStyle/>
          <a:p>
            <a:r>
              <a:rPr lang="en-US" altLang="en-US"/>
              <a:t>Who is Johnny?</a:t>
            </a:r>
          </a:p>
        </p:txBody>
      </p:sp>
      <p:sp>
        <p:nvSpPr>
          <p:cNvPr id="38914" name="Rectangle 6">
            <a:extLst>
              <a:ext uri="{FF2B5EF4-FFF2-40B4-BE49-F238E27FC236}">
                <a16:creationId xmlns:a16="http://schemas.microsoft.com/office/drawing/2014/main" id="{45B99568-304B-7B75-23DF-41A58F7BA5CD}"/>
              </a:ext>
            </a:extLst>
          </p:cNvPr>
          <p:cNvSpPr>
            <a:spLocks noGrp="1" noChangeArrowheads="1"/>
          </p:cNvSpPr>
          <p:nvPr>
            <p:ph type="body" idx="4294967295"/>
          </p:nvPr>
        </p:nvSpPr>
        <p:spPr/>
        <p:txBody>
          <a:bodyPr/>
          <a:lstStyle/>
          <a:p>
            <a:r>
              <a:rPr lang="en-US" altLang="en-US"/>
              <a:t>Consider that names of children and family members are important ways of making connections to children and their families.</a:t>
            </a:r>
          </a:p>
          <a:p>
            <a:r>
              <a:rPr lang="en-US" altLang="en-US"/>
              <a:t>Discuss with an elbow partner one of the following topics:</a:t>
            </a:r>
          </a:p>
          <a:p>
            <a:pPr lvl="1"/>
            <a:r>
              <a:rPr lang="en-US" altLang="en-US"/>
              <a:t>The origin of your name, its significance, or how it was chosen</a:t>
            </a:r>
          </a:p>
          <a:p>
            <a:pPr lvl="1"/>
            <a:r>
              <a:rPr lang="en-US" altLang="en-US"/>
              <a:t>How you chose names for your children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5">
            <a:extLst>
              <a:ext uri="{FF2B5EF4-FFF2-40B4-BE49-F238E27FC236}">
                <a16:creationId xmlns:a16="http://schemas.microsoft.com/office/drawing/2014/main" id="{969B18A5-CECD-88A6-F671-FBF795F91E0C}"/>
              </a:ext>
            </a:extLst>
          </p:cNvPr>
          <p:cNvSpPr>
            <a:spLocks noGrp="1" noChangeArrowheads="1"/>
          </p:cNvSpPr>
          <p:nvPr>
            <p:ph type="title"/>
          </p:nvPr>
        </p:nvSpPr>
        <p:spPr>
          <a:xfrm>
            <a:off x="606424" y="115791"/>
            <a:ext cx="4343755" cy="1162050"/>
          </a:xfrm>
        </p:spPr>
        <p:txBody>
          <a:bodyPr wrap="square" anchor="b">
            <a:normAutofit/>
          </a:bodyPr>
          <a:lstStyle/>
          <a:p>
            <a:r>
              <a:rPr lang="en-US" altLang="en-US" sz="3600" dirty="0"/>
              <a:t>Principle 1—The Practices</a:t>
            </a:r>
          </a:p>
        </p:txBody>
      </p:sp>
      <p:sp>
        <p:nvSpPr>
          <p:cNvPr id="45058" name="Rectangle 6">
            <a:extLst>
              <a:ext uri="{FF2B5EF4-FFF2-40B4-BE49-F238E27FC236}">
                <a16:creationId xmlns:a16="http://schemas.microsoft.com/office/drawing/2014/main" id="{6675F0CD-76A9-789E-43A7-01B45487B4A9}"/>
              </a:ext>
            </a:extLst>
          </p:cNvPr>
          <p:cNvSpPr>
            <a:spLocks noGrp="1" noChangeArrowheads="1"/>
          </p:cNvSpPr>
          <p:nvPr>
            <p:ph type="body" sz="half" idx="2"/>
          </p:nvPr>
        </p:nvSpPr>
        <p:spPr>
          <a:xfrm>
            <a:off x="606424" y="1299259"/>
            <a:ext cx="5489575" cy="4691063"/>
          </a:xfrm>
        </p:spPr>
        <p:txBody>
          <a:bodyPr wrap="square" anchor="t">
            <a:noAutofit/>
          </a:bodyPr>
          <a:lstStyle/>
          <a:p>
            <a:pPr>
              <a:lnSpc>
                <a:spcPct val="100000"/>
              </a:lnSpc>
              <a:spcBef>
                <a:spcPts val="600"/>
              </a:spcBef>
            </a:pPr>
            <a:r>
              <a:rPr lang="en-US" altLang="en-US" dirty="0"/>
              <a:t>At your table, create a chart of the ways you already implement the practices listed in the PEL Resource Guide, page 16.</a:t>
            </a:r>
          </a:p>
          <a:p>
            <a:pPr>
              <a:lnSpc>
                <a:spcPct val="100000"/>
              </a:lnSpc>
              <a:spcBef>
                <a:spcPts val="600"/>
              </a:spcBef>
            </a:pPr>
            <a:r>
              <a:rPr lang="en-US" altLang="en-US" dirty="0"/>
              <a:t>Or</a:t>
            </a:r>
          </a:p>
          <a:p>
            <a:pPr>
              <a:lnSpc>
                <a:spcPct val="100000"/>
              </a:lnSpc>
              <a:spcBef>
                <a:spcPts val="600"/>
              </a:spcBef>
            </a:pPr>
            <a:r>
              <a:rPr lang="en-US" altLang="en-US" dirty="0"/>
              <a:t>Review the practices on page 16. Place a checkmark next to those things you already do, a question mark next to practices you want to learn more about, and a plus sign next to the things you consider to be current program strengths.</a:t>
            </a:r>
          </a:p>
          <a:p>
            <a:pPr>
              <a:lnSpc>
                <a:spcPct val="100000"/>
              </a:lnSpc>
              <a:spcBef>
                <a:spcPts val="600"/>
              </a:spcBef>
            </a:pPr>
            <a:endParaRPr lang="en-US" altLang="en-US" dirty="0"/>
          </a:p>
        </p:txBody>
      </p:sp>
      <p:pic>
        <p:nvPicPr>
          <p:cNvPr id="6" name="Content Placeholder 5" descr="Principle 1—The Practices">
            <a:extLst>
              <a:ext uri="{FF2B5EF4-FFF2-40B4-BE49-F238E27FC236}">
                <a16:creationId xmlns:a16="http://schemas.microsoft.com/office/drawing/2014/main" id="{B060E551-1C22-8BCE-0164-29CFFAC4C8F9}"/>
              </a:ext>
            </a:extLst>
          </p:cNvPr>
          <p:cNvPicPr>
            <a:picLocks noGrp="1" noChangeAspect="1"/>
          </p:cNvPicPr>
          <p:nvPr>
            <p:ph sz="quarter" idx="12"/>
          </p:nvPr>
        </p:nvPicPr>
        <p:blipFill>
          <a:blip r:embed="rId3"/>
          <a:stretch>
            <a:fillRect/>
          </a:stretch>
        </p:blipFill>
        <p:spPr>
          <a:xfrm>
            <a:off x="6803756" y="338138"/>
            <a:ext cx="4642262" cy="5642928"/>
          </a:xfrm>
          <a:prstGeom prst="rect">
            <a:avLst/>
          </a:prstGeom>
          <a:noFill/>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1C20207D-1A08-976F-93E6-D31885498995}"/>
              </a:ext>
            </a:extLst>
          </p:cNvPr>
          <p:cNvSpPr>
            <a:spLocks noGrp="1" noChangeArrowheads="1"/>
          </p:cNvSpPr>
          <p:nvPr>
            <p:ph type="title"/>
          </p:nvPr>
        </p:nvSpPr>
        <p:spPr>
          <a:xfrm>
            <a:off x="609600" y="274638"/>
            <a:ext cx="10972800" cy="986889"/>
          </a:xfrm>
        </p:spPr>
        <p:txBody>
          <a:bodyPr/>
          <a:lstStyle/>
          <a:p>
            <a:r>
              <a:rPr lang="en-US" altLang="en-US"/>
              <a:t>Cultural Context of Learning</a:t>
            </a:r>
          </a:p>
        </p:txBody>
      </p:sp>
      <p:pic>
        <p:nvPicPr>
          <p:cNvPr id="43010" name="Picture 5" descr="mother with son">
            <a:extLst>
              <a:ext uri="{FF2B5EF4-FFF2-40B4-BE49-F238E27FC236}">
                <a16:creationId xmlns:a16="http://schemas.microsoft.com/office/drawing/2014/main" id="{4E8C9F11-4F07-92DB-E385-FD79A539AFE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362869"/>
            <a:ext cx="3325415" cy="4433887"/>
          </a:xfrm>
          <a:noFill/>
        </p:spPr>
      </p:pic>
      <p:sp>
        <p:nvSpPr>
          <p:cNvPr id="43011" name="Rectangle 3">
            <a:extLst>
              <a:ext uri="{FF2B5EF4-FFF2-40B4-BE49-F238E27FC236}">
                <a16:creationId xmlns:a16="http://schemas.microsoft.com/office/drawing/2014/main" id="{8B59C66E-7011-134C-5F1E-6813456BB4F2}"/>
              </a:ext>
            </a:extLst>
          </p:cNvPr>
          <p:cNvSpPr>
            <a:spLocks noGrp="1" noChangeArrowheads="1"/>
          </p:cNvSpPr>
          <p:nvPr>
            <p:ph sz="half" idx="12"/>
          </p:nvPr>
        </p:nvSpPr>
        <p:spPr>
          <a:xfrm>
            <a:off x="4184542" y="1347787"/>
            <a:ext cx="7687159" cy="4805039"/>
          </a:xfrm>
        </p:spPr>
        <p:txBody>
          <a:bodyPr/>
          <a:lstStyle/>
          <a:p>
            <a:pPr marL="0" indent="0">
              <a:lnSpc>
                <a:spcPct val="100000"/>
              </a:lnSpc>
              <a:buNone/>
            </a:pPr>
            <a:r>
              <a:rPr lang="en-US" dirty="0"/>
              <a:t>When the culture of the school and the culture of the family come into contact with each other, they influence and change each other…optimal learning for DLLs occurs when there is a strong, harmonious partnership between DLL families and ECE programs, which includes the consideration and incorporation of the DLL culture and language in program planning.</a:t>
            </a:r>
            <a:endParaRPr lang="en-US" altLang="en-US" sz="2000" b="0" dirty="0"/>
          </a:p>
          <a:p>
            <a:pPr marL="0" indent="0" algn="r">
              <a:lnSpc>
                <a:spcPct val="100000"/>
              </a:lnSpc>
              <a:spcBef>
                <a:spcPts val="600"/>
              </a:spcBef>
              <a:buNone/>
            </a:pPr>
            <a:r>
              <a:rPr lang="en-US" altLang="en-US" sz="2000" b="0" dirty="0"/>
              <a:t>Source: </a:t>
            </a:r>
            <a:r>
              <a:rPr lang="en-US" sz="2000" b="0" dirty="0"/>
              <a:t>CDE, </a:t>
            </a:r>
            <a:r>
              <a:rPr lang="en-US" sz="2000" b="0" i="1" dirty="0"/>
              <a:t>California’s Best Practices for Young Dual Language Learners: Research Overview Papers</a:t>
            </a:r>
            <a:r>
              <a:rPr lang="en-US" sz="2000" b="0" dirty="0"/>
              <a:t>, 2013,129</a:t>
            </a:r>
            <a:endParaRPr lang="en-US" altLang="en-US" sz="2000" b="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2">
            <a:extLst>
              <a:ext uri="{FF2B5EF4-FFF2-40B4-BE49-F238E27FC236}">
                <a16:creationId xmlns:a16="http://schemas.microsoft.com/office/drawing/2014/main" id="{E50A8152-20AD-DB2E-D75F-80429E2EB6D8}"/>
              </a:ext>
            </a:extLst>
          </p:cNvPr>
          <p:cNvSpPr>
            <a:spLocks noGrp="1" noChangeArrowheads="1"/>
          </p:cNvSpPr>
          <p:nvPr>
            <p:ph type="title"/>
          </p:nvPr>
        </p:nvSpPr>
        <p:spPr/>
        <p:txBody>
          <a:bodyPr/>
          <a:lstStyle/>
          <a:p>
            <a:r>
              <a:rPr lang="en-US" altLang="en-US"/>
              <a:t>Key Points</a:t>
            </a:r>
          </a:p>
        </p:txBody>
      </p:sp>
      <p:pic>
        <p:nvPicPr>
          <p:cNvPr id="47107" name="Picture 14" descr="mother with daughters">
            <a:extLst>
              <a:ext uri="{FF2B5EF4-FFF2-40B4-BE49-F238E27FC236}">
                <a16:creationId xmlns:a16="http://schemas.microsoft.com/office/drawing/2014/main" id="{1DF9B4B9-47DF-8193-9490-C52A942B548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714765"/>
            <a:ext cx="5549900" cy="3699933"/>
          </a:xfrm>
        </p:spPr>
      </p:pic>
      <p:sp>
        <p:nvSpPr>
          <p:cNvPr id="47106" name="Rectangle 9">
            <a:extLst>
              <a:ext uri="{FF2B5EF4-FFF2-40B4-BE49-F238E27FC236}">
                <a16:creationId xmlns:a16="http://schemas.microsoft.com/office/drawing/2014/main" id="{68F52C24-223E-86B7-4CA1-51110490A7DB}"/>
              </a:ext>
            </a:extLst>
          </p:cNvPr>
          <p:cNvSpPr>
            <a:spLocks noGrp="1" noChangeArrowheads="1"/>
          </p:cNvSpPr>
          <p:nvPr>
            <p:ph sz="half" idx="12"/>
          </p:nvPr>
        </p:nvSpPr>
        <p:spPr/>
        <p:txBody>
          <a:bodyPr/>
          <a:lstStyle/>
          <a:p>
            <a:pPr>
              <a:lnSpc>
                <a:spcPct val="90000"/>
              </a:lnSpc>
            </a:pPr>
            <a:r>
              <a:rPr lang="en-US" altLang="en-US" dirty="0"/>
              <a:t>Demographic trends impact practices at the preschool level.</a:t>
            </a:r>
          </a:p>
          <a:p>
            <a:pPr>
              <a:lnSpc>
                <a:spcPct val="90000"/>
              </a:lnSpc>
            </a:pPr>
            <a:r>
              <a:rPr lang="en-US" altLang="en-US" dirty="0"/>
              <a:t>Teachers should be sensitive to the diversity of the immigration experience.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8">
            <a:extLst>
              <a:ext uri="{FF2B5EF4-FFF2-40B4-BE49-F238E27FC236}">
                <a16:creationId xmlns:a16="http://schemas.microsoft.com/office/drawing/2014/main" id="{8FCC86F7-A761-F8B2-6481-2F6E293425C0}"/>
              </a:ext>
            </a:extLst>
          </p:cNvPr>
          <p:cNvSpPr>
            <a:spLocks noGrp="1" noChangeArrowheads="1"/>
          </p:cNvSpPr>
          <p:nvPr>
            <p:ph type="title"/>
          </p:nvPr>
        </p:nvSpPr>
        <p:spPr/>
        <p:txBody>
          <a:bodyPr/>
          <a:lstStyle/>
          <a:p>
            <a:r>
              <a:rPr lang="en-US" altLang="en-US" dirty="0"/>
              <a:t>Key Points (2)</a:t>
            </a:r>
          </a:p>
        </p:txBody>
      </p:sp>
      <p:pic>
        <p:nvPicPr>
          <p:cNvPr id="49154" name="Picture 7" descr="mother with daughter">
            <a:extLst>
              <a:ext uri="{FF2B5EF4-FFF2-40B4-BE49-F238E27FC236}">
                <a16:creationId xmlns:a16="http://schemas.microsoft.com/office/drawing/2014/main" id="{A2B6934B-F009-87B8-FF97-0B533E60CAB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483519"/>
            <a:ext cx="5549900" cy="4162425"/>
          </a:xfrm>
        </p:spPr>
      </p:pic>
      <p:sp>
        <p:nvSpPr>
          <p:cNvPr id="49155" name="Rectangle 3">
            <a:extLst>
              <a:ext uri="{FF2B5EF4-FFF2-40B4-BE49-F238E27FC236}">
                <a16:creationId xmlns:a16="http://schemas.microsoft.com/office/drawing/2014/main" id="{35727891-4468-0A62-1166-98DD20E47AFE}"/>
              </a:ext>
            </a:extLst>
          </p:cNvPr>
          <p:cNvSpPr>
            <a:spLocks noGrp="1" noChangeArrowheads="1"/>
          </p:cNvSpPr>
          <p:nvPr>
            <p:ph sz="half" idx="12"/>
          </p:nvPr>
        </p:nvSpPr>
        <p:spPr/>
        <p:txBody>
          <a:bodyPr/>
          <a:lstStyle/>
          <a:p>
            <a:pPr eaLnBrk="1" hangingPunct="1"/>
            <a:r>
              <a:rPr lang="en-US" altLang="en-US" dirty="0"/>
              <a:t>Families are valued contributors to their child’s education.</a:t>
            </a:r>
          </a:p>
          <a:p>
            <a:pPr eaLnBrk="1" hangingPunct="1"/>
            <a:r>
              <a:rPr lang="en-US" altLang="en-US" dirty="0"/>
              <a:t>Teachers should recognize and respect families’ language beliefs and practices.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0">
            <a:extLst>
              <a:ext uri="{FF2B5EF4-FFF2-40B4-BE49-F238E27FC236}">
                <a16:creationId xmlns:a16="http://schemas.microsoft.com/office/drawing/2014/main" id="{CD49F653-1611-3D24-249F-0FAADD1746C5}"/>
              </a:ext>
            </a:extLst>
          </p:cNvPr>
          <p:cNvSpPr>
            <a:spLocks noGrp="1" noChangeArrowheads="1"/>
          </p:cNvSpPr>
          <p:nvPr>
            <p:ph type="title"/>
          </p:nvPr>
        </p:nvSpPr>
        <p:spPr/>
        <p:txBody>
          <a:bodyPr/>
          <a:lstStyle/>
          <a:p>
            <a:pPr eaLnBrk="1" hangingPunct="1"/>
            <a:r>
              <a:rPr lang="en-US" altLang="en-US" dirty="0"/>
              <a:t>Key Points </a:t>
            </a:r>
            <a:r>
              <a:rPr lang="en-US" altLang="en-US" b="0" dirty="0"/>
              <a:t>(3)</a:t>
            </a:r>
            <a:endParaRPr lang="en-US" altLang="en-US" dirty="0"/>
          </a:p>
        </p:txBody>
      </p:sp>
      <p:pic>
        <p:nvPicPr>
          <p:cNvPr id="51202" name="Picture 11" descr="girls hugging">
            <a:extLst>
              <a:ext uri="{FF2B5EF4-FFF2-40B4-BE49-F238E27FC236}">
                <a16:creationId xmlns:a16="http://schemas.microsoft.com/office/drawing/2014/main" id="{305D386F-42C7-AD64-4307-77B4374D752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590022"/>
            <a:ext cx="4540250" cy="3861000"/>
          </a:xfrm>
          <a:noFill/>
          <a:ln w="28575">
            <a:solidFill>
              <a:schemeClr val="accent2"/>
            </a:solidFill>
            <a:miter lim="800000"/>
            <a:headEnd/>
            <a:tailEnd/>
          </a:ln>
        </p:spPr>
      </p:pic>
      <p:sp>
        <p:nvSpPr>
          <p:cNvPr id="51203" name="Rectangle 12">
            <a:extLst>
              <a:ext uri="{FF2B5EF4-FFF2-40B4-BE49-F238E27FC236}">
                <a16:creationId xmlns:a16="http://schemas.microsoft.com/office/drawing/2014/main" id="{5E929338-970C-C08E-803A-F7C0D2B62BBF}"/>
              </a:ext>
            </a:extLst>
          </p:cNvPr>
          <p:cNvSpPr>
            <a:spLocks noGrp="1" noChangeArrowheads="1"/>
          </p:cNvSpPr>
          <p:nvPr>
            <p:ph sz="half" idx="12"/>
          </p:nvPr>
        </p:nvSpPr>
        <p:spPr/>
        <p:txBody>
          <a:bodyPr/>
          <a:lstStyle/>
          <a:p>
            <a:pPr marL="0" indent="0" eaLnBrk="1" hangingPunct="1">
              <a:buNone/>
            </a:pPr>
            <a:r>
              <a:rPr lang="en-US" altLang="en-US" sz="3200" dirty="0"/>
              <a:t>Children’s language-rich environments might include the home language (formal and informal registers) and English.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5">
            <a:extLst>
              <a:ext uri="{FF2B5EF4-FFF2-40B4-BE49-F238E27FC236}">
                <a16:creationId xmlns:a16="http://schemas.microsoft.com/office/drawing/2014/main" id="{ADF3E133-B2EA-7028-3E1C-F08D7A1AA162}"/>
              </a:ext>
            </a:extLst>
          </p:cNvPr>
          <p:cNvSpPr>
            <a:spLocks noGrp="1" noChangeArrowheads="1"/>
          </p:cNvSpPr>
          <p:nvPr>
            <p:ph type="title"/>
          </p:nvPr>
        </p:nvSpPr>
        <p:spPr>
          <a:xfrm>
            <a:off x="615950" y="330200"/>
            <a:ext cx="10966450" cy="1106488"/>
          </a:xfrm>
        </p:spPr>
        <p:txBody>
          <a:bodyPr/>
          <a:lstStyle/>
          <a:p>
            <a:r>
              <a:rPr lang="en-US" altLang="en-US"/>
              <a:t>Reflection</a:t>
            </a:r>
          </a:p>
        </p:txBody>
      </p:sp>
      <p:sp>
        <p:nvSpPr>
          <p:cNvPr id="53250" name="Rectangle 3">
            <a:extLst>
              <a:ext uri="{FF2B5EF4-FFF2-40B4-BE49-F238E27FC236}">
                <a16:creationId xmlns:a16="http://schemas.microsoft.com/office/drawing/2014/main" id="{41945364-CD6C-5BB8-92B7-BBBE93A2DAF4}"/>
              </a:ext>
            </a:extLst>
          </p:cNvPr>
          <p:cNvSpPr>
            <a:spLocks noGrp="1" noChangeArrowheads="1"/>
          </p:cNvSpPr>
          <p:nvPr>
            <p:ph idx="1"/>
          </p:nvPr>
        </p:nvSpPr>
        <p:spPr>
          <a:xfrm>
            <a:off x="615950" y="1570557"/>
            <a:ext cx="10966450" cy="4200493"/>
          </a:xfrm>
        </p:spPr>
        <p:txBody>
          <a:bodyPr/>
          <a:lstStyle/>
          <a:p>
            <a:pPr marL="0" indent="0">
              <a:buNone/>
            </a:pPr>
            <a:r>
              <a:rPr lang="en-US" altLang="en-US" dirty="0"/>
              <a:t>Turn to page 18 in the PEL Resource Guide and take the time to answer question 4 on the Reflection handout:</a:t>
            </a:r>
          </a:p>
          <a:p>
            <a:pPr lvl="1"/>
            <a:r>
              <a:rPr lang="en-US" altLang="en-US" dirty="0"/>
              <a:t>How do I show the children and their families that I value their home language?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B0885-DECA-9A09-9077-F26B8B4CA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9D79C-737E-057B-390D-39C60C6D1BBB}"/>
              </a:ext>
            </a:extLst>
          </p:cNvPr>
          <p:cNvSpPr>
            <a:spLocks noGrp="1"/>
          </p:cNvSpPr>
          <p:nvPr>
            <p:ph type="title"/>
          </p:nvPr>
        </p:nvSpPr>
        <p:spPr>
          <a:xfrm>
            <a:off x="0" y="-128651"/>
            <a:ext cx="4184073" cy="3883234"/>
          </a:xfrm>
        </p:spPr>
        <p:txBody>
          <a:bodyPr/>
          <a:lstStyle/>
          <a:p>
            <a:pPr algn="ctr"/>
            <a:r>
              <a:rPr lang="en-US" sz="6600"/>
              <a:t>Thank you!</a:t>
            </a:r>
          </a:p>
        </p:txBody>
      </p:sp>
    </p:spTree>
    <p:extLst>
      <p:ext uri="{BB962C8B-B14F-4D97-AF65-F5344CB8AC3E}">
        <p14:creationId xmlns:p14="http://schemas.microsoft.com/office/powerpoint/2010/main" val="878434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09CA3-EC56-FBE7-2D53-166A4FDFD38A}"/>
              </a:ext>
            </a:extLst>
          </p:cNvPr>
          <p:cNvSpPr>
            <a:spLocks noGrp="1"/>
          </p:cNvSpPr>
          <p:nvPr>
            <p:ph type="ctrTitle"/>
          </p:nvPr>
        </p:nvSpPr>
        <p:spPr/>
        <p:txBody>
          <a:bodyPr/>
          <a:lstStyle/>
          <a:p>
            <a:r>
              <a:rPr lang="en-US" dirty="0"/>
              <a:t>Presenter’s Name</a:t>
            </a:r>
          </a:p>
        </p:txBody>
      </p:sp>
      <p:sp>
        <p:nvSpPr>
          <p:cNvPr id="7" name="Subtitle 6">
            <a:extLst>
              <a:ext uri="{FF2B5EF4-FFF2-40B4-BE49-F238E27FC236}">
                <a16:creationId xmlns:a16="http://schemas.microsoft.com/office/drawing/2014/main" id="{364D8FC8-9A06-11BA-593E-7E1810C6F420}"/>
              </a:ext>
            </a:extLst>
          </p:cNvPr>
          <p:cNvSpPr>
            <a:spLocks noGrp="1"/>
          </p:cNvSpPr>
          <p:nvPr>
            <p:ph type="subTitle" idx="1"/>
          </p:nvPr>
        </p:nvSpPr>
        <p:spPr>
          <a:xfrm>
            <a:off x="612775" y="3429000"/>
            <a:ext cx="5812409" cy="981635"/>
          </a:xfrm>
        </p:spPr>
        <p:txBody>
          <a:bodyPr/>
          <a:lstStyle/>
          <a:p>
            <a:r>
              <a:rPr lang="en-US" dirty="0"/>
              <a:t>CPIN Region</a:t>
            </a:r>
          </a:p>
        </p:txBody>
      </p:sp>
      <p:sp>
        <p:nvSpPr>
          <p:cNvPr id="9" name="Text Placeholder 8">
            <a:extLst>
              <a:ext uri="{FF2B5EF4-FFF2-40B4-BE49-F238E27FC236}">
                <a16:creationId xmlns:a16="http://schemas.microsoft.com/office/drawing/2014/main" id="{DEF1EB1A-8CD7-D829-41E4-E6C9DBA0B920}"/>
              </a:ext>
            </a:extLst>
          </p:cNvPr>
          <p:cNvSpPr>
            <a:spLocks noGrp="1"/>
          </p:cNvSpPr>
          <p:nvPr>
            <p:ph type="body" sz="quarter" idx="12"/>
          </p:nvPr>
        </p:nvSpPr>
        <p:spPr>
          <a:xfrm>
            <a:off x="612775" y="4461543"/>
            <a:ext cx="5486400" cy="708025"/>
          </a:xfrm>
        </p:spPr>
        <p:txBody>
          <a:bodyPr/>
          <a:lstStyle/>
          <a:p>
            <a:r>
              <a:rPr lang="en-US" dirty="0"/>
              <a:t>Date</a:t>
            </a:r>
          </a:p>
        </p:txBody>
      </p:sp>
      <p:sp>
        <p:nvSpPr>
          <p:cNvPr id="8" name="Picture Placeholder 7">
            <a:extLst>
              <a:ext uri="{FF2B5EF4-FFF2-40B4-BE49-F238E27FC236}">
                <a16:creationId xmlns:a16="http://schemas.microsoft.com/office/drawing/2014/main" id="{C559445C-075B-CCAF-C408-02337022083F}"/>
              </a:ext>
            </a:extLst>
          </p:cNvPr>
          <p:cNvSpPr>
            <a:spLocks noGrp="1"/>
          </p:cNvSpPr>
          <p:nvPr>
            <p:ph type="pic" sz="quarter" idx="10"/>
          </p:nvPr>
        </p:nvSpPr>
        <p:spPr>
          <a:xfrm>
            <a:off x="7025640" y="779124"/>
            <a:ext cx="4553585" cy="4390444"/>
          </a:xfrm>
        </p:spPr>
        <p:txBody>
          <a:bodyPr/>
          <a:lstStyle/>
          <a:p>
            <a:r>
              <a:rPr lang="en-US" dirty="0"/>
              <a:t>Presenter’s Photo</a:t>
            </a:r>
          </a:p>
        </p:txBody>
      </p:sp>
    </p:spTree>
    <p:extLst>
      <p:ext uri="{BB962C8B-B14F-4D97-AF65-F5344CB8AC3E}">
        <p14:creationId xmlns:p14="http://schemas.microsoft.com/office/powerpoint/2010/main" val="164426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DD205F-158C-5CEC-9D81-6161E2313BD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902875D-E4AF-DD74-D527-FC739FBE43BE}"/>
              </a:ext>
            </a:extLst>
          </p:cNvPr>
          <p:cNvSpPr>
            <a:spLocks noGrp="1"/>
          </p:cNvSpPr>
          <p:nvPr>
            <p:ph type="title"/>
          </p:nvPr>
        </p:nvSpPr>
        <p:spPr>
          <a:xfrm>
            <a:off x="514713" y="421853"/>
            <a:ext cx="5581285" cy="3040263"/>
          </a:xfrm>
          <a:noFill/>
        </p:spPr>
        <p:txBody>
          <a:bodyPr/>
          <a:lstStyle/>
          <a:p>
            <a:pPr>
              <a:lnSpc>
                <a:spcPct val="100000"/>
              </a:lnSpc>
            </a:pPr>
            <a:r>
              <a:rPr lang="en-US" sz="3200" b="1" i="1" dirty="0"/>
              <a:t>Preschool English Learners: Principles and Practices to Promote</a:t>
            </a:r>
            <a:br>
              <a:rPr lang="en-US" sz="3200" b="1" i="1" dirty="0"/>
            </a:br>
            <a:r>
              <a:rPr lang="en-US" sz="3200" b="1" i="1" dirty="0"/>
              <a:t>Language, Literacy, and Learning—A Resource Guide (Second Edition)</a:t>
            </a:r>
          </a:p>
        </p:txBody>
      </p:sp>
      <p:sp>
        <p:nvSpPr>
          <p:cNvPr id="10" name="Text Placeholder 9">
            <a:extLst>
              <a:ext uri="{FF2B5EF4-FFF2-40B4-BE49-F238E27FC236}">
                <a16:creationId xmlns:a16="http://schemas.microsoft.com/office/drawing/2014/main" id="{18FC9A12-FCA0-263F-6BD5-E4E5896D6B09}"/>
              </a:ext>
            </a:extLst>
          </p:cNvPr>
          <p:cNvSpPr>
            <a:spLocks noGrp="1"/>
          </p:cNvSpPr>
          <p:nvPr>
            <p:ph type="body" idx="1"/>
          </p:nvPr>
        </p:nvSpPr>
        <p:spPr>
          <a:xfrm>
            <a:off x="514714" y="3841824"/>
            <a:ext cx="5581285" cy="1453896"/>
          </a:xfrm>
        </p:spPr>
        <p:txBody>
          <a:bodyPr anchor="ctr" anchorCtr="0"/>
          <a:lstStyle/>
          <a:p>
            <a:pPr>
              <a:spcBef>
                <a:spcPts val="600"/>
              </a:spcBef>
              <a:spcAft>
                <a:spcPts val="600"/>
              </a:spcAft>
            </a:pPr>
            <a:r>
              <a:rPr lang="en-US" sz="3200" dirty="0">
                <a:effectLst/>
              </a:rPr>
              <a:t>Chapter 2: </a:t>
            </a:r>
            <a:r>
              <a:rPr lang="en-US" altLang="en-US" sz="3200" dirty="0"/>
              <a:t>Preschool English Learners, </a:t>
            </a:r>
            <a:br>
              <a:rPr lang="en-US" altLang="en-US" sz="3200" dirty="0"/>
            </a:br>
            <a:r>
              <a:rPr lang="en-US" altLang="en-US" sz="3200" dirty="0"/>
              <a:t>Their Families and Their Communities</a:t>
            </a:r>
            <a:endParaRPr lang="en-US" sz="3200" dirty="0">
              <a:effectLst/>
            </a:endParaRPr>
          </a:p>
        </p:txBody>
      </p:sp>
      <p:pic>
        <p:nvPicPr>
          <p:cNvPr id="3" name="Picture 34" descr="Children responding to song">
            <a:extLst>
              <a:ext uri="{FF2B5EF4-FFF2-40B4-BE49-F238E27FC236}">
                <a16:creationId xmlns:a16="http://schemas.microsoft.com/office/drawing/2014/main" id="{371F4BCC-8B7C-C8EF-891D-4E6E9632643D}"/>
              </a:ext>
            </a:extLst>
          </p:cNvPr>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6210481" y="325191"/>
            <a:ext cx="5602077" cy="497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0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CCC44B-2B4B-C53C-2EE4-3C97A12A3B29}"/>
              </a:ext>
            </a:extLst>
          </p:cNvPr>
          <p:cNvSpPr>
            <a:spLocks noGrp="1"/>
          </p:cNvSpPr>
          <p:nvPr>
            <p:ph type="title"/>
          </p:nvPr>
        </p:nvSpPr>
        <p:spPr/>
        <p:txBody>
          <a:bodyPr/>
          <a:lstStyle/>
          <a:p>
            <a:r>
              <a:rPr lang="en-US" sz="4400" dirty="0">
                <a:solidFill>
                  <a:srgbClr val="080808"/>
                </a:solidFill>
                <a:cs typeface="+mj-cs"/>
              </a:rPr>
              <a:t>Our Assumptions: We Value More Than One Language</a:t>
            </a:r>
            <a:endParaRPr lang="en-US" dirty="0"/>
          </a:p>
        </p:txBody>
      </p:sp>
      <p:sp>
        <p:nvSpPr>
          <p:cNvPr id="2" name="Content Placeholder 1">
            <a:extLst>
              <a:ext uri="{FF2B5EF4-FFF2-40B4-BE49-F238E27FC236}">
                <a16:creationId xmlns:a16="http://schemas.microsoft.com/office/drawing/2014/main" id="{2BC01C09-0DA0-DE3C-8F5D-E36CCB0BF96C}"/>
              </a:ext>
            </a:extLst>
          </p:cNvPr>
          <p:cNvSpPr>
            <a:spLocks noGrp="1"/>
          </p:cNvSpPr>
          <p:nvPr>
            <p:ph sz="half" idx="1"/>
          </p:nvPr>
        </p:nvSpPr>
        <p:spPr>
          <a:xfrm>
            <a:off x="3417673" y="1496296"/>
            <a:ext cx="5643669" cy="3886587"/>
          </a:xfrm>
          <a:solidFill>
            <a:srgbClr val="B1F2FD"/>
          </a:solidFill>
          <a:ln>
            <a:solidFill>
              <a:schemeClr val="accent1"/>
            </a:solidFill>
          </a:ln>
        </p:spPr>
        <p:txBody>
          <a:bodyPr/>
          <a:lstStyle/>
          <a:p>
            <a:pPr marL="0" indent="0">
              <a:lnSpc>
                <a:spcPct val="100000"/>
              </a:lnSpc>
              <a:buNone/>
            </a:pPr>
            <a:r>
              <a:rPr lang="en-US" dirty="0"/>
              <a:t>“Being exposed to two or more languages at a young age is a gift. It is a gift because children who are able to learn through two or more languages benefit cognitively, socially, and emotionally.” </a:t>
            </a:r>
          </a:p>
        </p:txBody>
      </p:sp>
      <p:sp>
        <p:nvSpPr>
          <p:cNvPr id="5" name="Slide Number Placeholder 4">
            <a:extLst>
              <a:ext uri="{FF2B5EF4-FFF2-40B4-BE49-F238E27FC236}">
                <a16:creationId xmlns:a16="http://schemas.microsoft.com/office/drawing/2014/main" id="{D9C54C9B-2F35-5945-9EDA-AB555176EA43}"/>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C7D86B4B-FE04-B543-B4E8-3AB9A53687D6}" type="slidenum">
              <a:rPr lang="en-US" smtClean="0"/>
              <a:pPr>
                <a:spcAft>
                  <a:spcPts val="450"/>
                </a:spcAft>
              </a:pPr>
              <a:t>4</a:t>
            </a:fld>
            <a:endParaRPr lang="en-US"/>
          </a:p>
        </p:txBody>
      </p:sp>
      <p:sp>
        <p:nvSpPr>
          <p:cNvPr id="7" name="Speech Bubble: Oval 6">
            <a:extLst>
              <a:ext uri="{FF2B5EF4-FFF2-40B4-BE49-F238E27FC236}">
                <a16:creationId xmlns:a16="http://schemas.microsoft.com/office/drawing/2014/main" id="{88BABB86-83C3-2882-B72C-4939544859DF}"/>
              </a:ext>
              <a:ext uri="{C183D7F6-B498-43B3-948B-1728B52AA6E4}">
                <adec:decorative xmlns:adec="http://schemas.microsoft.com/office/drawing/2017/decorative" val="1"/>
              </a:ext>
            </a:extLst>
          </p:cNvPr>
          <p:cNvSpPr/>
          <p:nvPr/>
        </p:nvSpPr>
        <p:spPr>
          <a:xfrm>
            <a:off x="8912351" y="1496296"/>
            <a:ext cx="762000" cy="546190"/>
          </a:xfrm>
          <a:prstGeom prst="wedgeEllipseCallout">
            <a:avLst>
              <a:gd name="adj1" fmla="val -83159"/>
              <a:gd name="adj2" fmla="val 35169"/>
            </a:avLst>
          </a:prstGeom>
          <a:solidFill>
            <a:srgbClr val="FF9966"/>
          </a:solidFill>
          <a:effectLst>
            <a:innerShdw blurRad="63500" dist="50800" dir="18900000">
              <a:prstClr val="black">
                <a:alpha val="50000"/>
              </a:prstClr>
            </a:inn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p>
        </p:txBody>
      </p:sp>
      <p:sp>
        <p:nvSpPr>
          <p:cNvPr id="9" name="Content Placeholder 8">
            <a:extLst>
              <a:ext uri="{FF2B5EF4-FFF2-40B4-BE49-F238E27FC236}">
                <a16:creationId xmlns:a16="http://schemas.microsoft.com/office/drawing/2014/main" id="{30C7AC09-0721-769E-9AD0-89B8AA7435FC}"/>
              </a:ext>
            </a:extLst>
          </p:cNvPr>
          <p:cNvSpPr txBox="1">
            <a:spLocks noGrp="1"/>
          </p:cNvSpPr>
          <p:nvPr>
            <p:ph sz="half" idx="12"/>
          </p:nvPr>
        </p:nvSpPr>
        <p:spPr>
          <a:xfrm>
            <a:off x="1968285" y="5563539"/>
            <a:ext cx="9800095" cy="369332"/>
          </a:xfrm>
          <a:prstGeom prst="rect">
            <a:avLst/>
          </a:prstGeom>
          <a:noFill/>
        </p:spPr>
        <p:txBody>
          <a:bodyPr wrap="square">
            <a:spAutoFit/>
          </a:bodyPr>
          <a:lstStyle/>
          <a:p>
            <a:pPr marL="0" indent="0" algn="r">
              <a:buNone/>
            </a:pPr>
            <a:r>
              <a:rPr lang="en-US" sz="2000" b="0" dirty="0">
                <a:solidFill>
                  <a:srgbClr val="000000"/>
                </a:solidFill>
              </a:rPr>
              <a:t>Source: CDE, California Preschool Curriculum Framework, Volume 1, 2010, 224</a:t>
            </a:r>
            <a:endParaRPr lang="es-MX" sz="2000" b="0" dirty="0">
              <a:solidFill>
                <a:srgbClr val="000000"/>
              </a:solidFill>
            </a:endParaRPr>
          </a:p>
        </p:txBody>
      </p:sp>
    </p:spTree>
    <p:extLst>
      <p:ext uri="{BB962C8B-B14F-4D97-AF65-F5344CB8AC3E}">
        <p14:creationId xmlns:p14="http://schemas.microsoft.com/office/powerpoint/2010/main" val="321663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5">
            <a:extLst>
              <a:ext uri="{FF2B5EF4-FFF2-40B4-BE49-F238E27FC236}">
                <a16:creationId xmlns:a16="http://schemas.microsoft.com/office/drawing/2014/main" id="{DA942D1E-74DA-DD4B-DCD3-D9674C018444}"/>
              </a:ext>
            </a:extLst>
          </p:cNvPr>
          <p:cNvSpPr>
            <a:spLocks noGrp="1" noChangeArrowheads="1"/>
          </p:cNvSpPr>
          <p:nvPr>
            <p:ph type="title"/>
          </p:nvPr>
        </p:nvSpPr>
        <p:spPr>
          <a:xfrm>
            <a:off x="615950" y="330200"/>
            <a:ext cx="10966450" cy="1106488"/>
          </a:xfrm>
        </p:spPr>
        <p:txBody>
          <a:bodyPr/>
          <a:lstStyle/>
          <a:p>
            <a:r>
              <a:rPr lang="en-US" altLang="en-US"/>
              <a:t>Training Outcomes</a:t>
            </a:r>
          </a:p>
        </p:txBody>
      </p:sp>
      <p:sp>
        <p:nvSpPr>
          <p:cNvPr id="6146" name="Rectangle 3">
            <a:extLst>
              <a:ext uri="{FF2B5EF4-FFF2-40B4-BE49-F238E27FC236}">
                <a16:creationId xmlns:a16="http://schemas.microsoft.com/office/drawing/2014/main" id="{58E88DBC-9147-C016-18E4-ABFB44F4BA16}"/>
              </a:ext>
            </a:extLst>
          </p:cNvPr>
          <p:cNvSpPr>
            <a:spLocks noGrp="1" noChangeArrowheads="1"/>
          </p:cNvSpPr>
          <p:nvPr>
            <p:ph idx="1"/>
          </p:nvPr>
        </p:nvSpPr>
        <p:spPr>
          <a:xfrm>
            <a:off x="615950" y="1570557"/>
            <a:ext cx="10966450" cy="4200493"/>
          </a:xfrm>
        </p:spPr>
        <p:txBody>
          <a:bodyPr/>
          <a:lstStyle/>
          <a:p>
            <a:r>
              <a:rPr lang="en-US" altLang="en-US" dirty="0"/>
              <a:t>Become familiar with English learner demographics and the impact on early childhood education</a:t>
            </a:r>
          </a:p>
          <a:p>
            <a:r>
              <a:rPr lang="en-US" altLang="en-US" dirty="0"/>
              <a:t>Heighten awareness of the immigrant experience</a:t>
            </a:r>
          </a:p>
          <a:p>
            <a:r>
              <a:rPr lang="en-US" altLang="en-US" dirty="0"/>
              <a:t>Become familiar with “language registers”</a:t>
            </a:r>
          </a:p>
          <a:p>
            <a:r>
              <a:rPr lang="en-US" altLang="en-US" dirty="0"/>
              <a:t>Begin to think about ways to connect home and school languages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B59F-523E-A374-09CE-48AEF9379F64}"/>
              </a:ext>
            </a:extLst>
          </p:cNvPr>
          <p:cNvSpPr>
            <a:spLocks noGrp="1"/>
          </p:cNvSpPr>
          <p:nvPr>
            <p:ph type="title"/>
          </p:nvPr>
        </p:nvSpPr>
        <p:spPr/>
        <p:txBody>
          <a:bodyPr/>
          <a:lstStyle/>
          <a:p>
            <a:r>
              <a:rPr lang="en-US" dirty="0"/>
              <a:t>Multilingual Learner</a:t>
            </a:r>
          </a:p>
        </p:txBody>
      </p:sp>
      <p:sp>
        <p:nvSpPr>
          <p:cNvPr id="3" name="Content Placeholder 2">
            <a:extLst>
              <a:ext uri="{FF2B5EF4-FFF2-40B4-BE49-F238E27FC236}">
                <a16:creationId xmlns:a16="http://schemas.microsoft.com/office/drawing/2014/main" id="{4AF32D6F-19CF-E4F3-1787-18E3120D8558}"/>
              </a:ext>
            </a:extLst>
          </p:cNvPr>
          <p:cNvSpPr>
            <a:spLocks noGrp="1"/>
          </p:cNvSpPr>
          <p:nvPr>
            <p:ph sz="half" idx="1"/>
          </p:nvPr>
        </p:nvSpPr>
        <p:spPr/>
        <p:txBody>
          <a:bodyPr/>
          <a:lstStyle/>
          <a:p>
            <a:pPr marL="0" indent="0">
              <a:buNone/>
            </a:pPr>
            <a:r>
              <a:rPr lang="en-US" sz="2600" dirty="0">
                <a:effectLst/>
                <a:latin typeface="Arial" panose="020B0604020202020204" pitchFamily="34" charset="0"/>
                <a:cs typeface="Arial" panose="020B0604020202020204" pitchFamily="34" charset="0"/>
              </a:rPr>
              <a:t>A multilingual learner is a child learning two or more languages at the same time or a child who is learning English while continuing to develop their home language. The term “multilingual learner” can overlap or be inclusive of other frequently used terms, such as English learner (EL) or dual language learner (DLL).</a:t>
            </a:r>
          </a:p>
        </p:txBody>
      </p:sp>
      <p:pic>
        <p:nvPicPr>
          <p:cNvPr id="5" name="Content Placeholder 4" descr="A group of children playing with blocks">
            <a:extLst>
              <a:ext uri="{FF2B5EF4-FFF2-40B4-BE49-F238E27FC236}">
                <a16:creationId xmlns:a16="http://schemas.microsoft.com/office/drawing/2014/main" id="{7AF54D50-BA92-EC8F-38FC-2475B6A8381B}"/>
              </a:ext>
            </a:extLst>
          </p:cNvPr>
          <p:cNvPicPr>
            <a:picLocks noGrp="1" noChangeAspect="1"/>
          </p:cNvPicPr>
          <p:nvPr>
            <p:ph sz="half" idx="12"/>
          </p:nvPr>
        </p:nvPicPr>
        <p:blipFill>
          <a:blip r:embed="rId3"/>
          <a:stretch>
            <a:fillRect/>
          </a:stretch>
        </p:blipFill>
        <p:spPr>
          <a:xfrm>
            <a:off x="6900494" y="1347788"/>
            <a:ext cx="4104424" cy="4464050"/>
          </a:xfrm>
          <a:prstGeom prst="rect">
            <a:avLst/>
          </a:prstGeom>
        </p:spPr>
      </p:pic>
    </p:spTree>
    <p:extLst>
      <p:ext uri="{BB962C8B-B14F-4D97-AF65-F5344CB8AC3E}">
        <p14:creationId xmlns:p14="http://schemas.microsoft.com/office/powerpoint/2010/main" val="501795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D9CC4-7FE7-AD56-58ED-76A690E2E826}"/>
              </a:ext>
            </a:extLst>
          </p:cNvPr>
          <p:cNvSpPr>
            <a:spLocks noGrp="1"/>
          </p:cNvSpPr>
          <p:nvPr>
            <p:ph type="title"/>
          </p:nvPr>
        </p:nvSpPr>
        <p:spPr>
          <a:xfrm>
            <a:off x="615950" y="330552"/>
            <a:ext cx="10966450" cy="1105989"/>
          </a:xfrm>
        </p:spPr>
        <p:txBody>
          <a:bodyPr wrap="square" anchor="b">
            <a:normAutofit/>
          </a:bodyPr>
          <a:lstStyle/>
          <a:p>
            <a:r>
              <a:rPr lang="en-US" b="1"/>
              <a:t>Demographics of Children in California</a:t>
            </a:r>
          </a:p>
        </p:txBody>
      </p:sp>
      <p:graphicFrame>
        <p:nvGraphicFramePr>
          <p:cNvPr id="5" name="Content Placeholder 4" descr="Demographics of Children in California pie chart: Among the 2.7 million children from birth to age five living in California in 2021, 46 percent were Latinos, 32 percent were White, 11 percent were Asian American, 5 percent were Black or African American, and 0.3 percent were American Indian/Alaska Native.">
            <a:extLst>
              <a:ext uri="{FF2B5EF4-FFF2-40B4-BE49-F238E27FC236}">
                <a16:creationId xmlns:a16="http://schemas.microsoft.com/office/drawing/2014/main" id="{6C43DDFF-C3B9-84A7-83D6-C8BE649D891D}"/>
              </a:ext>
            </a:extLst>
          </p:cNvPr>
          <p:cNvGraphicFramePr>
            <a:graphicFrameLocks noGrp="1"/>
          </p:cNvGraphicFramePr>
          <p:nvPr>
            <p:ph idx="1"/>
            <p:extLst>
              <p:ext uri="{D42A27DB-BD31-4B8C-83A1-F6EECF244321}">
                <p14:modId xmlns:p14="http://schemas.microsoft.com/office/powerpoint/2010/main" val="4292975808"/>
              </p:ext>
            </p:extLst>
          </p:nvPr>
        </p:nvGraphicFramePr>
        <p:xfrm>
          <a:off x="615950" y="1570557"/>
          <a:ext cx="10966450" cy="420049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D6EC3FF-D6BB-ADE9-8374-CBA064B2949F}"/>
              </a:ext>
            </a:extLst>
          </p:cNvPr>
          <p:cNvSpPr txBox="1"/>
          <p:nvPr/>
        </p:nvSpPr>
        <p:spPr>
          <a:xfrm>
            <a:off x="3177153" y="5705011"/>
            <a:ext cx="8739859" cy="400110"/>
          </a:xfrm>
          <a:prstGeom prst="rect">
            <a:avLst/>
          </a:prstGeom>
          <a:noFill/>
        </p:spPr>
        <p:txBody>
          <a:bodyPr wrap="square">
            <a:spAutoFit/>
          </a:bodyPr>
          <a:lstStyle/>
          <a:p>
            <a:pPr algn="r"/>
            <a:r>
              <a:rPr lang="en-US" sz="2000" dirty="0">
                <a:solidFill>
                  <a:srgbClr val="000000"/>
                </a:solidFill>
              </a:rPr>
              <a:t>Source: CA PTKLF Introduction, 2024, 13</a:t>
            </a:r>
          </a:p>
        </p:txBody>
      </p:sp>
    </p:spTree>
    <p:extLst>
      <p:ext uri="{BB962C8B-B14F-4D97-AF65-F5344CB8AC3E}">
        <p14:creationId xmlns:p14="http://schemas.microsoft.com/office/powerpoint/2010/main" val="420236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3">
            <a:extLst>
              <a:ext uri="{FF2B5EF4-FFF2-40B4-BE49-F238E27FC236}">
                <a16:creationId xmlns:a16="http://schemas.microsoft.com/office/drawing/2014/main" id="{E719BEBE-7094-8805-ECE4-2DD1D7933C61}"/>
              </a:ext>
            </a:extLst>
          </p:cNvPr>
          <p:cNvSpPr>
            <a:spLocks noGrp="1" noChangeArrowheads="1"/>
          </p:cNvSpPr>
          <p:nvPr>
            <p:ph type="title"/>
          </p:nvPr>
        </p:nvSpPr>
        <p:spPr/>
        <p:txBody>
          <a:bodyPr/>
          <a:lstStyle/>
          <a:p>
            <a:r>
              <a:rPr lang="en-US" altLang="en-US"/>
              <a:t>Four-Year-Olds in CA</a:t>
            </a:r>
          </a:p>
        </p:txBody>
      </p:sp>
      <p:sp>
        <p:nvSpPr>
          <p:cNvPr id="82946" name="Content Placeholder 4">
            <a:extLst>
              <a:ext uri="{FF2B5EF4-FFF2-40B4-BE49-F238E27FC236}">
                <a16:creationId xmlns:a16="http://schemas.microsoft.com/office/drawing/2014/main" id="{6BA3ADF9-B67A-3948-AB3E-EF899E9A5AC7}"/>
              </a:ext>
            </a:extLst>
          </p:cNvPr>
          <p:cNvSpPr>
            <a:spLocks noGrp="1"/>
          </p:cNvSpPr>
          <p:nvPr>
            <p:ph idx="1"/>
          </p:nvPr>
        </p:nvSpPr>
        <p:spPr/>
        <p:txBody>
          <a:bodyPr/>
          <a:lstStyle/>
          <a:p>
            <a:pPr marL="288925" indent="-288925">
              <a:defRPr/>
            </a:pPr>
            <a:r>
              <a:rPr lang="en-US" dirty="0"/>
              <a:t>11% enrolled in federally funded Head Start</a:t>
            </a:r>
          </a:p>
          <a:p>
            <a:pPr marL="288925" indent="-288925">
              <a:defRPr/>
            </a:pPr>
            <a:r>
              <a:rPr lang="en-US" dirty="0"/>
              <a:t>17% enrolled in State-Funded Preschool</a:t>
            </a:r>
          </a:p>
          <a:p>
            <a:pPr marL="288925" indent="-288925">
              <a:defRPr/>
            </a:pPr>
            <a:r>
              <a:rPr lang="en-US" dirty="0"/>
              <a:t>Nearly 40% of those enrolled in Head Start or State-Funded Preschool are English learners</a:t>
            </a:r>
            <a:endParaRPr lang="en-US" sz="1800" dirty="0"/>
          </a:p>
          <a:p>
            <a:pPr marL="228600" indent="0" algn="r" eaLnBrk="1" hangingPunct="1">
              <a:buNone/>
              <a:defRPr/>
            </a:pPr>
            <a:endParaRPr lang="en-US" sz="2000" b="0" dirty="0"/>
          </a:p>
          <a:p>
            <a:pPr marL="228600" indent="0" algn="r" eaLnBrk="1" hangingPunct="1">
              <a:buNone/>
              <a:defRPr/>
            </a:pPr>
            <a:endParaRPr lang="en-US" sz="2000" b="0" dirty="0"/>
          </a:p>
          <a:p>
            <a:pPr marL="228600" indent="0" algn="r" eaLnBrk="1" hangingPunct="1">
              <a:buNone/>
              <a:defRPr/>
            </a:pPr>
            <a:r>
              <a:rPr lang="en-US" sz="2000" b="0" dirty="0"/>
              <a:t>	Source: CDE, California’s Best Practices for Young Dual Language Learners: Research Overview Papers, CDE, 2013, 91)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a:extLst>
              <a:ext uri="{FF2B5EF4-FFF2-40B4-BE49-F238E27FC236}">
                <a16:creationId xmlns:a16="http://schemas.microsoft.com/office/drawing/2014/main" id="{0D1A558B-F05C-5E44-8F9C-C16F777E9482}"/>
              </a:ext>
            </a:extLst>
          </p:cNvPr>
          <p:cNvSpPr>
            <a:spLocks noGrp="1" noChangeArrowheads="1"/>
          </p:cNvSpPr>
          <p:nvPr>
            <p:ph type="title"/>
          </p:nvPr>
        </p:nvSpPr>
        <p:spPr>
          <a:xfrm>
            <a:off x="615950" y="330552"/>
            <a:ext cx="10966450" cy="1105989"/>
          </a:xfrm>
        </p:spPr>
        <p:txBody>
          <a:bodyPr/>
          <a:lstStyle/>
          <a:p>
            <a:r>
              <a:rPr lang="en-US" dirty="0"/>
              <a:t>The Newcomer Experience</a:t>
            </a:r>
          </a:p>
        </p:txBody>
      </p:sp>
      <p:sp>
        <p:nvSpPr>
          <p:cNvPr id="2" name="Content Placeholder 1">
            <a:extLst>
              <a:ext uri="{FF2B5EF4-FFF2-40B4-BE49-F238E27FC236}">
                <a16:creationId xmlns:a16="http://schemas.microsoft.com/office/drawing/2014/main" id="{374E6C1A-2FEB-EC69-35CA-A18EC0AEC31C}"/>
              </a:ext>
            </a:extLst>
          </p:cNvPr>
          <p:cNvSpPr>
            <a:spLocks noGrp="1"/>
          </p:cNvSpPr>
          <p:nvPr>
            <p:ph idx="1"/>
          </p:nvPr>
        </p:nvSpPr>
        <p:spPr>
          <a:xfrm>
            <a:off x="615950" y="1570557"/>
            <a:ext cx="10966450" cy="4200493"/>
          </a:xfrm>
        </p:spPr>
        <p:txBody>
          <a:bodyPr/>
          <a:lstStyle/>
          <a:p>
            <a:r>
              <a:rPr lang="en-US" dirty="0"/>
              <a:t>Turn to pg. 14 in the Preschool English Learners (PEL): A Resource Guide and read The Diversity of the Immigrant Experience section.</a:t>
            </a:r>
          </a:p>
          <a:p>
            <a:r>
              <a:rPr lang="en-US" dirty="0"/>
              <a:t>After reading, share your thoughts and questions with your tablemates.  </a:t>
            </a:r>
          </a:p>
        </p:txBody>
      </p:sp>
    </p:spTree>
  </p:cSld>
  <p:clrMapOvr>
    <a:masterClrMapping/>
  </p:clrMapOvr>
</p:sld>
</file>

<file path=ppt/theme/theme1.xml><?xml version="1.0" encoding="utf-8"?>
<a:theme xmlns:a="http://schemas.openxmlformats.org/drawingml/2006/main" name="3_Office Theme">
  <a:themeElements>
    <a:clrScheme name="CDE Math">
      <a:dk1>
        <a:srgbClr val="515E6E"/>
      </a:dk1>
      <a:lt1>
        <a:srgbClr val="FFFFFF"/>
      </a:lt1>
      <a:dk2>
        <a:srgbClr val="205449"/>
      </a:dk2>
      <a:lt2>
        <a:srgbClr val="DFF1F1"/>
      </a:lt2>
      <a:accent1>
        <a:srgbClr val="1B3C6C"/>
      </a:accent1>
      <a:accent2>
        <a:srgbClr val="691E2C"/>
      </a:accent2>
      <a:accent3>
        <a:srgbClr val="B81F30"/>
      </a:accent3>
      <a:accent4>
        <a:srgbClr val="13866F"/>
      </a:accent4>
      <a:accent5>
        <a:srgbClr val="3468B2"/>
      </a:accent5>
      <a:accent6>
        <a:srgbClr val="B761A6"/>
      </a:accent6>
      <a:hlink>
        <a:srgbClr val="6654A3"/>
      </a:hlink>
      <a:folHlink>
        <a:srgbClr val="B81F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4210</Words>
  <Application>Microsoft Macintosh PowerPoint</Application>
  <PresentationFormat>Widescreen</PresentationFormat>
  <Paragraphs>258</Paragraphs>
  <Slides>28</Slides>
  <Notes>28</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Narrow</vt:lpstr>
      <vt:lpstr>Articulate Narrow</vt:lpstr>
      <vt:lpstr>Calibri</vt:lpstr>
      <vt:lpstr>Courier New</vt:lpstr>
      <vt:lpstr>Helvetica</vt:lpstr>
      <vt:lpstr>Times</vt:lpstr>
      <vt:lpstr>Wingdings</vt:lpstr>
      <vt:lpstr>3_Office Theme</vt:lpstr>
      <vt:lpstr>Funded by CDSS</vt:lpstr>
      <vt:lpstr>Partners in Early Learning</vt:lpstr>
      <vt:lpstr>Preschool English Learners: Principles and Practices to Promote Language, Literacy, and Learning—A Resource Guide (Second Edition)</vt:lpstr>
      <vt:lpstr>Our Assumptions: We Value More Than One Language</vt:lpstr>
      <vt:lpstr>Training Outcomes</vt:lpstr>
      <vt:lpstr>Multilingual Learner</vt:lpstr>
      <vt:lpstr>Demographics of Children in California</vt:lpstr>
      <vt:lpstr>Four-Year-Olds in CA</vt:lpstr>
      <vt:lpstr>The Newcomer Experience</vt:lpstr>
      <vt:lpstr>Fostering Communication Is Critical</vt:lpstr>
      <vt:lpstr>Opportunities for Home Connections </vt:lpstr>
      <vt:lpstr>Connecting School and the Home Language</vt:lpstr>
      <vt:lpstr>Language Registers</vt:lpstr>
      <vt:lpstr>Formal Language Register</vt:lpstr>
      <vt:lpstr>Informal Language Register</vt:lpstr>
      <vt:lpstr>Academic English—The Language of School</vt:lpstr>
      <vt:lpstr>Let’s Practice</vt:lpstr>
      <vt:lpstr>Activity: Courageous Conversation Compass</vt:lpstr>
      <vt:lpstr>Summary</vt:lpstr>
      <vt:lpstr>Who is Johnny?</vt:lpstr>
      <vt:lpstr>Principle 1—The Practices</vt:lpstr>
      <vt:lpstr>Cultural Context of Learning</vt:lpstr>
      <vt:lpstr>Key Points</vt:lpstr>
      <vt:lpstr>Key Points (2)</vt:lpstr>
      <vt:lpstr>Key Points (3)</vt:lpstr>
      <vt:lpstr>Reflection</vt:lpstr>
      <vt:lpstr>Thank you!</vt:lpstr>
      <vt:lpstr>Presenter’s Name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 Guide Training module</dc:title>
  <dc:creator/>
  <cp:lastModifiedBy/>
  <cp:revision>1</cp:revision>
  <cp:lastPrinted>2024-02-13T22:47:07Z</cp:lastPrinted>
  <dcterms:created xsi:type="dcterms:W3CDTF">2014-11-04T07:14:03Z</dcterms:created>
  <dcterms:modified xsi:type="dcterms:W3CDTF">2025-03-24T21:45:31Z</dcterms:modified>
</cp:coreProperties>
</file>