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4271" r:id="rId1"/>
  </p:sldMasterIdLst>
  <p:notesMasterIdLst>
    <p:notesMasterId r:id="rId19"/>
  </p:notesMasterIdLst>
  <p:handoutMasterIdLst>
    <p:handoutMasterId r:id="rId20"/>
  </p:handoutMasterIdLst>
  <p:sldIdLst>
    <p:sldId id="1489" r:id="rId2"/>
    <p:sldId id="881" r:id="rId3"/>
    <p:sldId id="1490" r:id="rId4"/>
    <p:sldId id="456" r:id="rId5"/>
    <p:sldId id="1650" r:id="rId6"/>
    <p:sldId id="1662" r:id="rId7"/>
    <p:sldId id="445" r:id="rId8"/>
    <p:sldId id="450" r:id="rId9"/>
    <p:sldId id="458" r:id="rId10"/>
    <p:sldId id="1663" r:id="rId11"/>
    <p:sldId id="457" r:id="rId12"/>
    <p:sldId id="451" r:id="rId13"/>
    <p:sldId id="1461" r:id="rId14"/>
    <p:sldId id="455" r:id="rId15"/>
    <p:sldId id="454" r:id="rId16"/>
    <p:sldId id="929" r:id="rId17"/>
    <p:sldId id="1207" r:id="rId18"/>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C000"/>
    <a:srgbClr val="FFF0D6"/>
    <a:srgbClr val="9E0000"/>
    <a:srgbClr val="FBE8DA"/>
    <a:srgbClr val="FEF3C9"/>
    <a:srgbClr val="D47D0A"/>
    <a:srgbClr val="CC0000"/>
    <a:srgbClr val="DBE9DE"/>
    <a:srgbClr val="86B7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71156" autoAdjust="0"/>
  </p:normalViewPr>
  <p:slideViewPr>
    <p:cSldViewPr snapToGrid="0" snapToObjects="1">
      <p:cViewPr varScale="1">
        <p:scale>
          <a:sx n="89" d="100"/>
          <a:sy n="89" d="100"/>
        </p:scale>
        <p:origin x="968" y="16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notesViewPr>
    <p:cSldViewPr snapToGrid="0" snapToObjects="1">
      <p:cViewPr varScale="1">
        <p:scale>
          <a:sx n="97" d="100"/>
          <a:sy n="97" d="100"/>
        </p:scale>
        <p:origin x="4328" y="20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 charset="0"/>
                <a:ea typeface="Arial" pitchFamily="-1" charset="0"/>
                <a:cs typeface="Arial" pitchFamily="-1" charset="0"/>
              </a:defRPr>
            </a:lvl1pPr>
          </a:lstStyle>
          <a:p>
            <a:pPr>
              <a:defRPr/>
            </a:pPr>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1216C831-64CA-4A47-80A9-A1E4579EA614}" type="slidenum">
              <a:rPr lang="en-US" altLang="x-none"/>
              <a:pPr/>
              <a:t>‹#›</a:t>
            </a:fld>
            <a:endParaRPr lang="en-US" altLang="x-non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 charset="0"/>
                <a:ea typeface="Arial" pitchFamily="-1" charset="0"/>
                <a:cs typeface="Arial" pitchFamily="-1" charset="0"/>
              </a:defRPr>
            </a:lvl1pPr>
          </a:lstStyle>
          <a:p>
            <a:pPr>
              <a:defRPr/>
            </a:pPr>
            <a:fld id="{64A4A831-9C36-7C45-B982-E2DEDA032506}" type="datetime1">
              <a:rPr lang="en-US"/>
              <a:pPr>
                <a:defRPr/>
              </a:pPr>
              <a:t>3/24/25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E194CC6E-227E-8C4F-853D-39760C667CBA}" type="slidenum">
              <a:rPr lang="en-US" altLang="x-none"/>
              <a:pPr/>
              <a:t>‹#›</a:t>
            </a:fld>
            <a:endParaRPr lang="en-US" altLang="x-none"/>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1pPr>
    <a:lvl2pPr marL="457200"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2pPr>
    <a:lvl3pPr marL="914400"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3pPr>
    <a:lvl4pPr marL="1371600"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4pPr>
    <a:lvl5pPr marL="1828800"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training is funded by the California Department of Social Services. The materials included in this training include materials or products developed in part or wholly by the California Department of Education and produced by the California Department of Social Services.</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194CC6E-227E-8C4F-853D-39760C667CBA}" type="slidenum">
              <a:rPr kumimoji="0" lang="en-US" altLang="x-none" sz="1200" b="0" i="0" u="none" strike="noStrike" kern="1200" cap="none" spc="0" normalizeH="0" baseline="0" noProof="0" smtClean="0">
                <a:ln>
                  <a:noFill/>
                </a:ln>
                <a:solidFill>
                  <a:prstClr val="black"/>
                </a:solidFill>
                <a:effectLst/>
                <a:uLnTx/>
                <a:uFillTx/>
                <a:latin typeface="Arial" charset="0"/>
                <a:cs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en-US" altLang="x-none" sz="1200" b="0" i="0" u="none" strike="noStrike" kern="1200" cap="none" spc="0" normalizeH="0" baseline="0" noProof="0">
              <a:ln>
                <a:noFill/>
              </a:ln>
              <a:solidFill>
                <a:prstClr val="black"/>
              </a:solidFill>
              <a:effectLst/>
              <a:uLnTx/>
              <a:uFillTx/>
              <a:latin typeface="Arial" charset="0"/>
              <a:cs typeface="Arial" charset="0"/>
            </a:endParaRPr>
          </a:p>
        </p:txBody>
      </p:sp>
    </p:spTree>
    <p:extLst>
      <p:ext uri="{BB962C8B-B14F-4D97-AF65-F5344CB8AC3E}">
        <p14:creationId xmlns:p14="http://schemas.microsoft.com/office/powerpoint/2010/main" val="2241010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As children are on the path to learning English as an additional language, teachers should create a welcoming environment that is supportive of children's translanguaging, specifically codeswitching.</a:t>
            </a:r>
          </a:p>
          <a:p>
            <a:r>
              <a:rPr lang="en-US" altLang="en-US" dirty="0"/>
              <a:t>Teachers can intentionally use the child's home language to help them fully participate in activities in their environment. </a:t>
            </a:r>
          </a:p>
          <a:p>
            <a:r>
              <a:rPr lang="en-US" altLang="en-US" dirty="0"/>
              <a:t>Source: CDE, CA PTKLF: LLD, 2024</a:t>
            </a:r>
            <a:endParaRPr lang="en-US" dirty="0"/>
          </a:p>
        </p:txBody>
      </p:sp>
      <p:sp>
        <p:nvSpPr>
          <p:cNvPr id="4" name="Slide Number Placeholder 3"/>
          <p:cNvSpPr>
            <a:spLocks noGrp="1"/>
          </p:cNvSpPr>
          <p:nvPr>
            <p:ph type="sldNum" sz="quarter" idx="5"/>
          </p:nvPr>
        </p:nvSpPr>
        <p:spPr/>
        <p:txBody>
          <a:bodyPr/>
          <a:lstStyle/>
          <a:p>
            <a:fld id="{E194CC6E-227E-8C4F-853D-39760C667CBA}" type="slidenum">
              <a:rPr lang="en-US" altLang="x-none" smtClean="0"/>
              <a:pPr/>
              <a:t>10</a:t>
            </a:fld>
            <a:endParaRPr lang="en-US" altLang="x-none"/>
          </a:p>
        </p:txBody>
      </p:sp>
    </p:spTree>
    <p:extLst>
      <p:ext uri="{BB962C8B-B14F-4D97-AF65-F5344CB8AC3E}">
        <p14:creationId xmlns:p14="http://schemas.microsoft.com/office/powerpoint/2010/main" val="554077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A0BC19D7-8D4D-1487-3EED-CBDE06BEFB21}"/>
              </a:ext>
            </a:extLst>
          </p:cNvPr>
          <p:cNvSpPr>
            <a:spLocks noGrp="1" noRot="1" noChangeAspect="1" noChangeArrowheads="1" noTextEdit="1"/>
          </p:cNvSpPr>
          <p:nvPr>
            <p:ph type="sldImg"/>
          </p:nvPr>
        </p:nvSpPr>
        <p:spPr>
          <a:ln/>
        </p:spPr>
      </p:sp>
      <p:sp>
        <p:nvSpPr>
          <p:cNvPr id="21506" name="Notes Placeholder 2">
            <a:extLst>
              <a:ext uri="{FF2B5EF4-FFF2-40B4-BE49-F238E27FC236}">
                <a16:creationId xmlns:a16="http://schemas.microsoft.com/office/drawing/2014/main" id="{130DDA34-E9FA-9960-BB46-3FB26342911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 typeface="Wingdings" pitchFamily="2" charset="2"/>
              <a:buNone/>
            </a:pPr>
            <a:r>
              <a:rPr lang="en-US" altLang="en-US" dirty="0">
                <a:latin typeface="Arial" panose="020B0604020202020204" pitchFamily="34" charset="0"/>
                <a:cs typeface="Arial" panose="020B0604020202020204" pitchFamily="34" charset="0"/>
              </a:rPr>
              <a:t>“I spoke only Spanish until I started school. I can’t remember exactly when it happened, but eventually, I lost most of it. I can communicate with my parents, I understand what they are saying, but I often have trouble finding the right words to answer them…”</a:t>
            </a:r>
          </a:p>
          <a:p>
            <a:pPr marL="0" indent="0">
              <a:buFont typeface="Wingdings" pitchFamily="2" charset="2"/>
              <a:buNone/>
            </a:pPr>
            <a:r>
              <a:rPr lang="en-US" altLang="en-US" dirty="0">
                <a:latin typeface="Arial" panose="020B0604020202020204" pitchFamily="34" charset="0"/>
                <a:cs typeface="Arial" panose="020B0604020202020204" pitchFamily="34" charset="0"/>
              </a:rPr>
              <a:t>Source: CDE, PEL Resource Guide, Second Edition, 61</a:t>
            </a:r>
          </a:p>
          <a:p>
            <a:pPr marL="0" indent="0">
              <a:buFont typeface="Wingdings" pitchFamily="2" charset="2"/>
              <a:buNone/>
            </a:pPr>
            <a:endParaRPr lang="en-US" altLang="en-US" dirty="0">
              <a:latin typeface="Arial" panose="020B0604020202020204" pitchFamily="34" charset="0"/>
              <a:cs typeface="Arial" panose="020B0604020202020204" pitchFamily="34" charset="0"/>
            </a:endParaRPr>
          </a:p>
          <a:p>
            <a:pPr marL="0" indent="0">
              <a:buFont typeface="Wingdings" pitchFamily="2" charset="2"/>
              <a:buNone/>
            </a:pPr>
            <a:r>
              <a:rPr lang="en-US" altLang="en-US" dirty="0">
                <a:latin typeface="Arial" panose="020B0604020202020204" pitchFamily="34" charset="0"/>
                <a:cs typeface="Arial" panose="020B0604020202020204" pitchFamily="34" charset="0"/>
              </a:rPr>
              <a:t>In early chapters, we discussed the value of the home language in supporting English language development.  The home language is also a key in family and community communication. Without sufficient exposure and opportunity to practice, children are likely to lose their home language once exposed to English.  Language loss can have devastating consequences. To understand these consequences, we will watch a video clip from “Developing the Young Bilingual Learner” (NAEYC, 1998).</a:t>
            </a:r>
          </a:p>
          <a:p>
            <a:pPr marL="0" indent="0">
              <a:buFont typeface="Wingdings" pitchFamily="2" charset="2"/>
              <a:buNone/>
            </a:pPr>
            <a:endParaRPr lang="en-US" altLang="en-US" b="1" dirty="0">
              <a:latin typeface="Arial" panose="020B0604020202020204" pitchFamily="34" charset="0"/>
              <a:cs typeface="Arial" panose="020B0604020202020204" pitchFamily="34" charset="0"/>
            </a:endParaRPr>
          </a:p>
          <a:p>
            <a:pPr marL="0" indent="0">
              <a:buFont typeface="Wingdings" pitchFamily="2" charset="2"/>
              <a:buNone/>
            </a:pPr>
            <a:r>
              <a:rPr lang="en-US" altLang="en-US" b="1" dirty="0">
                <a:latin typeface="Arial" panose="020B0604020202020204" pitchFamily="34" charset="0"/>
                <a:cs typeface="Arial" panose="020B0604020202020204" pitchFamily="34" charset="0"/>
              </a:rPr>
              <a:t>Trainer Note</a:t>
            </a:r>
            <a:r>
              <a:rPr lang="en-US" altLang="en-US" dirty="0">
                <a:latin typeface="Arial" panose="020B0604020202020204" pitchFamily="34" charset="0"/>
                <a:cs typeface="Arial" panose="020B0604020202020204" pitchFamily="34" charset="0"/>
              </a:rPr>
              <a:t>: This video is about 20 minutes.  </a:t>
            </a:r>
          </a:p>
        </p:txBody>
      </p:sp>
      <p:sp>
        <p:nvSpPr>
          <p:cNvPr id="21507" name="Slide Number Placeholder 3">
            <a:extLst>
              <a:ext uri="{FF2B5EF4-FFF2-40B4-BE49-F238E27FC236}">
                <a16:creationId xmlns:a16="http://schemas.microsoft.com/office/drawing/2014/main" id="{6B15A8AD-6CFA-BA2B-6267-6052D821D4E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ゴシック" pitchFamily="-92" charset="-128"/>
              </a:defRPr>
            </a:lvl1pPr>
            <a:lvl2pPr marL="742950" indent="-285750">
              <a:defRPr sz="2400">
                <a:solidFill>
                  <a:schemeClr val="tx1"/>
                </a:solidFill>
                <a:latin typeface="Times" charset="0"/>
                <a:ea typeface="MS Pゴシック" pitchFamily="-92" charset="-128"/>
              </a:defRPr>
            </a:lvl2pPr>
            <a:lvl3pPr marL="1143000" indent="-228600">
              <a:defRPr sz="2400">
                <a:solidFill>
                  <a:schemeClr val="tx1"/>
                </a:solidFill>
                <a:latin typeface="Times" charset="0"/>
                <a:ea typeface="MS Pゴシック" pitchFamily="-92" charset="-128"/>
              </a:defRPr>
            </a:lvl3pPr>
            <a:lvl4pPr marL="1600200" indent="-228600">
              <a:defRPr sz="2400">
                <a:solidFill>
                  <a:schemeClr val="tx1"/>
                </a:solidFill>
                <a:latin typeface="Times" charset="0"/>
                <a:ea typeface="MS Pゴシック" pitchFamily="-92" charset="-128"/>
              </a:defRPr>
            </a:lvl4pPr>
            <a:lvl5pPr marL="2057400" indent="-228600">
              <a:defRPr sz="2400">
                <a:solidFill>
                  <a:schemeClr val="tx1"/>
                </a:solidFill>
                <a:latin typeface="Times" charset="0"/>
                <a:ea typeface="MS Pゴシック" pitchFamily="-92" charset="-128"/>
              </a:defRPr>
            </a:lvl5pPr>
            <a:lvl6pPr marL="2514600" indent="-228600" eaLnBrk="0" fontAlgn="base" hangingPunct="0">
              <a:spcBef>
                <a:spcPct val="0"/>
              </a:spcBef>
              <a:spcAft>
                <a:spcPct val="0"/>
              </a:spcAft>
              <a:defRPr sz="2400">
                <a:solidFill>
                  <a:schemeClr val="tx1"/>
                </a:solidFill>
                <a:latin typeface="Times" charset="0"/>
                <a:ea typeface="MS Pゴシック" pitchFamily="-92" charset="-128"/>
              </a:defRPr>
            </a:lvl6pPr>
            <a:lvl7pPr marL="2971800" indent="-228600" eaLnBrk="0" fontAlgn="base" hangingPunct="0">
              <a:spcBef>
                <a:spcPct val="0"/>
              </a:spcBef>
              <a:spcAft>
                <a:spcPct val="0"/>
              </a:spcAft>
              <a:defRPr sz="2400">
                <a:solidFill>
                  <a:schemeClr val="tx1"/>
                </a:solidFill>
                <a:latin typeface="Times" charset="0"/>
                <a:ea typeface="MS Pゴシック" pitchFamily="-92" charset="-128"/>
              </a:defRPr>
            </a:lvl7pPr>
            <a:lvl8pPr marL="3429000" indent="-228600" eaLnBrk="0" fontAlgn="base" hangingPunct="0">
              <a:spcBef>
                <a:spcPct val="0"/>
              </a:spcBef>
              <a:spcAft>
                <a:spcPct val="0"/>
              </a:spcAft>
              <a:defRPr sz="2400">
                <a:solidFill>
                  <a:schemeClr val="tx1"/>
                </a:solidFill>
                <a:latin typeface="Times" charset="0"/>
                <a:ea typeface="MS Pゴシック" pitchFamily="-92" charset="-128"/>
              </a:defRPr>
            </a:lvl8pPr>
            <a:lvl9pPr marL="3886200" indent="-228600" eaLnBrk="0" fontAlgn="base" hangingPunct="0">
              <a:spcBef>
                <a:spcPct val="0"/>
              </a:spcBef>
              <a:spcAft>
                <a:spcPct val="0"/>
              </a:spcAft>
              <a:defRPr sz="2400">
                <a:solidFill>
                  <a:schemeClr val="tx1"/>
                </a:solidFill>
                <a:latin typeface="Times" charset="0"/>
                <a:ea typeface="MS Pゴシック" pitchFamily="-92" charset="-128"/>
              </a:defRPr>
            </a:lvl9pPr>
          </a:lstStyle>
          <a:p>
            <a:fld id="{25DE35F2-57CB-6348-8EAC-5E10395F7192}" type="slidenum">
              <a:rPr lang="en-US" altLang="en-US" sz="900">
                <a:latin typeface="Arial" panose="020B0604020202020204" pitchFamily="34" charset="0"/>
              </a:rPr>
              <a:pPr/>
              <a:t>11</a:t>
            </a:fld>
            <a:endParaRPr lang="en-US" altLang="en-US" sz="900">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6518654A-9158-4364-002D-A3F511AD8272}"/>
              </a:ext>
            </a:extLst>
          </p:cNvPr>
          <p:cNvSpPr>
            <a:spLocks noGrp="1" noChangeArrowheads="1"/>
          </p:cNvSpPr>
          <p:nvPr>
            <p:ph type="sldNum" sz="quarter" idx="5"/>
          </p:nvPr>
        </p:nvSpPr>
        <p:spPr/>
        <p:txBody>
          <a:bodyPr/>
          <a:lstStyle>
            <a:lvl1pPr>
              <a:defRPr sz="2400">
                <a:solidFill>
                  <a:schemeClr val="tx1"/>
                </a:solidFill>
                <a:latin typeface="Times" charset="0"/>
                <a:ea typeface="MS Pゴシック" pitchFamily="-92" charset="-128"/>
              </a:defRPr>
            </a:lvl1pPr>
            <a:lvl2pPr marL="742950" indent="-285750">
              <a:defRPr sz="2400">
                <a:solidFill>
                  <a:schemeClr val="tx1"/>
                </a:solidFill>
                <a:latin typeface="Times" charset="0"/>
                <a:ea typeface="MS Pゴシック" pitchFamily="-92" charset="-128"/>
              </a:defRPr>
            </a:lvl2pPr>
            <a:lvl3pPr marL="1143000" indent="-228600">
              <a:defRPr sz="2400">
                <a:solidFill>
                  <a:schemeClr val="tx1"/>
                </a:solidFill>
                <a:latin typeface="Times" charset="0"/>
                <a:ea typeface="MS Pゴシック" pitchFamily="-92" charset="-128"/>
              </a:defRPr>
            </a:lvl3pPr>
            <a:lvl4pPr marL="1600200" indent="-228600">
              <a:defRPr sz="2400">
                <a:solidFill>
                  <a:schemeClr val="tx1"/>
                </a:solidFill>
                <a:latin typeface="Times" charset="0"/>
                <a:ea typeface="MS Pゴシック" pitchFamily="-92" charset="-128"/>
              </a:defRPr>
            </a:lvl4pPr>
            <a:lvl5pPr marL="2057400" indent="-228600">
              <a:defRPr sz="2400">
                <a:solidFill>
                  <a:schemeClr val="tx1"/>
                </a:solidFill>
                <a:latin typeface="Times" charset="0"/>
                <a:ea typeface="MS Pゴシック" pitchFamily="-92" charset="-128"/>
              </a:defRPr>
            </a:lvl5pPr>
            <a:lvl6pPr marL="2514600" indent="-228600" eaLnBrk="0" fontAlgn="base" hangingPunct="0">
              <a:spcBef>
                <a:spcPct val="0"/>
              </a:spcBef>
              <a:spcAft>
                <a:spcPct val="0"/>
              </a:spcAft>
              <a:defRPr sz="2400">
                <a:solidFill>
                  <a:schemeClr val="tx1"/>
                </a:solidFill>
                <a:latin typeface="Times" charset="0"/>
                <a:ea typeface="MS Pゴシック" pitchFamily="-92" charset="-128"/>
              </a:defRPr>
            </a:lvl6pPr>
            <a:lvl7pPr marL="2971800" indent="-228600" eaLnBrk="0" fontAlgn="base" hangingPunct="0">
              <a:spcBef>
                <a:spcPct val="0"/>
              </a:spcBef>
              <a:spcAft>
                <a:spcPct val="0"/>
              </a:spcAft>
              <a:defRPr sz="2400">
                <a:solidFill>
                  <a:schemeClr val="tx1"/>
                </a:solidFill>
                <a:latin typeface="Times" charset="0"/>
                <a:ea typeface="MS Pゴシック" pitchFamily="-92" charset="-128"/>
              </a:defRPr>
            </a:lvl7pPr>
            <a:lvl8pPr marL="3429000" indent="-228600" eaLnBrk="0" fontAlgn="base" hangingPunct="0">
              <a:spcBef>
                <a:spcPct val="0"/>
              </a:spcBef>
              <a:spcAft>
                <a:spcPct val="0"/>
              </a:spcAft>
              <a:defRPr sz="2400">
                <a:solidFill>
                  <a:schemeClr val="tx1"/>
                </a:solidFill>
                <a:latin typeface="Times" charset="0"/>
                <a:ea typeface="MS Pゴシック" pitchFamily="-92" charset="-128"/>
              </a:defRPr>
            </a:lvl8pPr>
            <a:lvl9pPr marL="3886200" indent="-228600" eaLnBrk="0" fontAlgn="base" hangingPunct="0">
              <a:spcBef>
                <a:spcPct val="0"/>
              </a:spcBef>
              <a:spcAft>
                <a:spcPct val="0"/>
              </a:spcAft>
              <a:defRPr sz="2400">
                <a:solidFill>
                  <a:schemeClr val="tx1"/>
                </a:solidFill>
                <a:latin typeface="Times" charset="0"/>
                <a:ea typeface="MS Pゴシック" pitchFamily="-92" charset="-128"/>
              </a:defRPr>
            </a:lvl9pPr>
          </a:lstStyle>
          <a:p>
            <a:fld id="{C81BADAB-60BC-D241-ABB4-E272D5DC754D}" type="slidenum">
              <a:rPr lang="en-US" altLang="en-US" sz="1200">
                <a:latin typeface="Arial" panose="020B0604020202020204" pitchFamily="34" charset="0"/>
                <a:cs typeface="Arial" panose="020B0604020202020204" pitchFamily="34" charset="0"/>
              </a:rPr>
              <a:pPr/>
              <a:t>12</a:t>
            </a:fld>
            <a:endParaRPr lang="en-US" altLang="en-US" sz="1200">
              <a:latin typeface="Arial" panose="020B0604020202020204" pitchFamily="34" charset="0"/>
              <a:cs typeface="Arial" panose="020B0604020202020204" pitchFamily="34" charset="0"/>
            </a:endParaRPr>
          </a:p>
        </p:txBody>
      </p:sp>
      <p:sp>
        <p:nvSpPr>
          <p:cNvPr id="25604" name="Rectangle 3">
            <a:extLst>
              <a:ext uri="{FF2B5EF4-FFF2-40B4-BE49-F238E27FC236}">
                <a16:creationId xmlns:a16="http://schemas.microsoft.com/office/drawing/2014/main" id="{B6161F67-5077-6946-9D6D-CD495697752F}"/>
              </a:ext>
            </a:extLst>
          </p:cNvPr>
          <p:cNvSpPr>
            <a:spLocks noGrp="1" noChangeArrowheads="1"/>
          </p:cNvSpPr>
          <p:nvPr>
            <p:ph type="body" idx="1"/>
          </p:nvPr>
        </p:nvSpPr>
        <p:spPr>
          <a:xfrm>
            <a:off x="685800" y="4343399"/>
            <a:ext cx="5791200" cy="4539343"/>
          </a:xfrm>
        </p:spPr>
        <p:txBody>
          <a:bodyPr>
            <a:normAutofit/>
          </a:bodyPr>
          <a:lstStyle/>
          <a:p>
            <a:r>
              <a:rPr lang="en-US" b="1" noProof="0" dirty="0"/>
              <a:t>Video Viewing: </a:t>
            </a:r>
            <a:r>
              <a:rPr lang="en-US" noProof="0" dirty="0"/>
              <a:t>Developing the Young Bilingual Learner</a:t>
            </a:r>
            <a:br>
              <a:rPr lang="en-US" noProof="0" dirty="0"/>
            </a:br>
            <a:r>
              <a:rPr lang="en-US" noProof="0" dirty="0"/>
              <a:t>(20 minutes)</a:t>
            </a:r>
          </a:p>
          <a:p>
            <a:r>
              <a:rPr lang="en-US" noProof="0" dirty="0"/>
              <a:t>Show the video: https://</a:t>
            </a:r>
            <a:r>
              <a:rPr lang="en-US" noProof="0" dirty="0" err="1"/>
              <a:t>wested.box.com</a:t>
            </a:r>
            <a:r>
              <a:rPr lang="en-US" noProof="0" dirty="0"/>
              <a:t>/s/rsz0ma1gw1jwygby0tefhvfvz2idsjyv</a:t>
            </a:r>
          </a:p>
          <a:p>
            <a:endParaRPr lang="en-US" noProof="0" dirty="0"/>
          </a:p>
          <a:p>
            <a:r>
              <a:rPr lang="en-US" noProof="0" dirty="0"/>
              <a:t> As they watch the video, encourage participants to consider the following questions: </a:t>
            </a:r>
          </a:p>
          <a:p>
            <a:pPr marL="171450" indent="-171450">
              <a:buFont typeface="Arial" panose="020B0604020202020204" pitchFamily="34" charset="0"/>
              <a:buChar char="•"/>
            </a:pPr>
            <a:r>
              <a:rPr lang="en-US" noProof="0" dirty="0"/>
              <a:t>What are the implications of losing the home language for the child? For the family? For society? </a:t>
            </a:r>
          </a:p>
          <a:p>
            <a:pPr marL="171450" indent="-171450">
              <a:buFont typeface="Arial" panose="020B0604020202020204" pitchFamily="34" charset="0"/>
              <a:buChar char="•"/>
            </a:pPr>
            <a:r>
              <a:rPr lang="en-US" noProof="0" dirty="0"/>
              <a:t>How does this video relate to what we know about second language acquisition? (This offers a great opportunity to remind participants of the benefits of cross-language transfer and the theoretical key points covered in Chapter Four.)</a:t>
            </a:r>
          </a:p>
          <a:p>
            <a:r>
              <a:rPr lang="en-US" noProof="0" dirty="0"/>
              <a:t>After viewing the video, have a few participants share their responses. Point out that in some instances, language loss happens over one to two generations, and in some cases within the same generation, due to the significantly reduced opportunities to use and practice the home language. Have participants turn to page 60 in the PEL Resource Guide and refer to the section on Language Loss.  As they review the section, highlight the options that families have for maintaining and strengthening the home language such as: </a:t>
            </a:r>
          </a:p>
          <a:p>
            <a:pPr marL="171450" indent="-171450">
              <a:buFont typeface="Arial" panose="020B0604020202020204" pitchFamily="34" charset="0"/>
              <a:buChar char="•"/>
            </a:pPr>
            <a:r>
              <a:rPr lang="en-US" noProof="0" dirty="0"/>
              <a:t> After-school or weekend language programs.</a:t>
            </a:r>
          </a:p>
          <a:p>
            <a:pPr marL="171450" indent="-171450">
              <a:buFont typeface="Arial" panose="020B0604020202020204" pitchFamily="34" charset="0"/>
              <a:buChar char="•"/>
            </a:pPr>
            <a:r>
              <a:rPr lang="en-US" noProof="0" dirty="0"/>
              <a:t>Forming playgroups or organizing activities with friends and families who speak the home language.</a:t>
            </a:r>
          </a:p>
          <a:p>
            <a:pPr marL="171450" indent="-171450">
              <a:buFont typeface="Arial" panose="020B0604020202020204" pitchFamily="34" charset="0"/>
              <a:buChar char="•"/>
            </a:pPr>
            <a:r>
              <a:rPr lang="en-US" noProof="0" dirty="0"/>
              <a:t>Reading children’s books written in the home language.</a:t>
            </a:r>
          </a:p>
          <a:p>
            <a:pPr marL="171450" indent="-171450">
              <a:buFont typeface="Arial" panose="020B0604020202020204" pitchFamily="34" charset="0"/>
              <a:buChar char="•"/>
            </a:pPr>
            <a:r>
              <a:rPr lang="en-US" noProof="0" dirty="0"/>
              <a:t>Playing group or board games in the home language.</a:t>
            </a:r>
          </a:p>
        </p:txBody>
      </p:sp>
      <p:sp>
        <p:nvSpPr>
          <p:cNvPr id="4" name="Slide Image Placeholder 3">
            <a:extLst>
              <a:ext uri="{FF2B5EF4-FFF2-40B4-BE49-F238E27FC236}">
                <a16:creationId xmlns:a16="http://schemas.microsoft.com/office/drawing/2014/main" id="{3854D480-6C7E-E1D5-FBC0-6F9FA45C0568}"/>
              </a:ext>
            </a:extLst>
          </p:cNvPr>
          <p:cNvSpPr>
            <a:spLocks noGrp="1" noRot="1" noChangeAspect="1"/>
          </p:cNvSpPr>
          <p:nvPr>
            <p:ph type="sldImg"/>
          </p:nvPr>
        </p:nvSpPr>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15 min SHARE KEY TAKE AWAY</a:t>
            </a:r>
          </a:p>
          <a:p>
            <a:pPr lvl="0"/>
            <a:r>
              <a:rPr lang="en-US" i="1" dirty="0"/>
              <a:t>Select the image and open the link to go to the Multilingual Learning Toolkit website: https://www.multilinguallearningtoolkit.org/vignette/home-language-development-prek-transitional-kindergarten/</a:t>
            </a:r>
          </a:p>
          <a:p>
            <a:pPr lvl="0"/>
            <a:r>
              <a:rPr lang="en-US" dirty="0"/>
              <a:t>Ask participants to break into three groups according to the age group they work with: PreK-TK, Kindergarten 1st, 2nd, and 3rd grade. Have them read the scenarios for each age group and respond to the reflective questions on the handout.  </a:t>
            </a:r>
          </a:p>
          <a:p>
            <a:pPr lvl="0"/>
            <a:r>
              <a:rPr lang="en-US" dirty="0"/>
              <a:t>Make posters to share the responses they came up with as a team.  </a:t>
            </a:r>
          </a:p>
          <a:p>
            <a:pPr lvl="0"/>
            <a:r>
              <a:rPr lang="en-US" dirty="0"/>
              <a:t>Each Strategy in Action has its own set of reflective questions.</a:t>
            </a:r>
          </a:p>
          <a:p>
            <a:pPr lvl="0"/>
            <a:endParaRPr lang="en-US" dirty="0"/>
          </a:p>
          <a:p>
            <a:pPr lvl="0"/>
            <a:endParaRPr lang="en-US" dirty="0"/>
          </a:p>
          <a:p>
            <a:endParaRPr lang="en-US" dirty="0"/>
          </a:p>
        </p:txBody>
      </p:sp>
      <p:sp>
        <p:nvSpPr>
          <p:cNvPr id="4" name="Slide Number Placeholder 3"/>
          <p:cNvSpPr>
            <a:spLocks noGrp="1"/>
          </p:cNvSpPr>
          <p:nvPr>
            <p:ph type="sldNum" sz="quarter" idx="5"/>
          </p:nvPr>
        </p:nvSpPr>
        <p:spPr/>
        <p:txBody>
          <a:bodyPr/>
          <a:lstStyle/>
          <a:p>
            <a:fld id="{36F88C27-BF53-4847-A118-6DF65AB73FE7}" type="slidenum">
              <a:rPr lang="en-US" smtClean="0"/>
              <a:pPr/>
              <a:t>13</a:t>
            </a:fld>
            <a:endParaRPr lang="en-US"/>
          </a:p>
        </p:txBody>
      </p:sp>
      <p:sp>
        <p:nvSpPr>
          <p:cNvPr id="7" name="Slide Image Placeholder 6">
            <a:extLst>
              <a:ext uri="{FF2B5EF4-FFF2-40B4-BE49-F238E27FC236}">
                <a16:creationId xmlns:a16="http://schemas.microsoft.com/office/drawing/2014/main" id="{B151161A-18CC-4556-9B3B-0F01C556854A}"/>
              </a:ext>
            </a:extLst>
          </p:cNvPr>
          <p:cNvSpPr>
            <a:spLocks noGrp="1" noRot="1" noChangeAspect="1"/>
          </p:cNvSpPr>
          <p:nvPr>
            <p:ph type="sldImg"/>
          </p:nvPr>
        </p:nvSpPr>
        <p:spPr/>
      </p:sp>
    </p:spTree>
    <p:extLst>
      <p:ext uri="{BB962C8B-B14F-4D97-AF65-F5344CB8AC3E}">
        <p14:creationId xmlns:p14="http://schemas.microsoft.com/office/powerpoint/2010/main" val="40355801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CF37FD92-3582-9DBD-FEDF-0958ECDD1A90}"/>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301A9A12-8D98-DA79-B66C-6A96DA16E9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cs typeface="Arial" panose="020B0604020202020204" pitchFamily="34" charset="0"/>
              </a:rPr>
              <a:t>Key Points</a:t>
            </a:r>
          </a:p>
          <a:p>
            <a:pPr marL="171450" indent="-171450" eaLnBrk="1" hangingPunct="1">
              <a:buFont typeface="Arial" panose="020B0604020202020204" pitchFamily="34" charset="0"/>
              <a:buChar char="•"/>
            </a:pPr>
            <a:r>
              <a:rPr lang="en-US" altLang="en-US" dirty="0">
                <a:latin typeface="Arial" panose="020B0604020202020204" pitchFamily="34" charset="0"/>
                <a:cs typeface="Arial" panose="020B0604020202020204" pitchFamily="34" charset="0"/>
              </a:rPr>
              <a:t>Translanguaging encompasses many skills and behaviors, such as code-switching, that allow a multilingual individual to use language fluidly.</a:t>
            </a:r>
          </a:p>
          <a:p>
            <a:pPr marL="171450" indent="-171450" eaLnBrk="1" hangingPunct="1">
              <a:buFont typeface="Arial" panose="020B0604020202020204" pitchFamily="34" charset="0"/>
              <a:buChar char="•"/>
            </a:pPr>
            <a:r>
              <a:rPr lang="en-US" altLang="en-US" dirty="0">
                <a:latin typeface="Arial" panose="020B0604020202020204" pitchFamily="34" charset="0"/>
                <a:cs typeface="Arial" panose="020B0604020202020204" pitchFamily="34" charset="0"/>
              </a:rPr>
              <a:t>Code switching is a normal part of language development for many bilingual children.</a:t>
            </a:r>
          </a:p>
          <a:p>
            <a:pPr marL="171450" indent="-171450" eaLnBrk="1" hangingPunct="1">
              <a:buFont typeface="Arial" panose="020B0604020202020204" pitchFamily="34" charset="0"/>
              <a:buChar char="•"/>
            </a:pPr>
            <a:r>
              <a:rPr lang="en-US" altLang="en-US" dirty="0">
                <a:latin typeface="Arial" panose="020B0604020202020204" pitchFamily="34" charset="0"/>
                <a:cs typeface="Arial" panose="020B0604020202020204" pitchFamily="34" charset="0"/>
              </a:rPr>
              <a:t>Language loss is common for children learning a second language, which can negatively affect the child’s connection with the family and community.</a:t>
            </a:r>
          </a:p>
        </p:txBody>
      </p:sp>
      <p:sp>
        <p:nvSpPr>
          <p:cNvPr id="2" name="Slide Number Placeholder 1">
            <a:extLst>
              <a:ext uri="{FF2B5EF4-FFF2-40B4-BE49-F238E27FC236}">
                <a16:creationId xmlns:a16="http://schemas.microsoft.com/office/drawing/2014/main" id="{3E22C385-D4F2-DC71-440C-AA2617685BC7}"/>
              </a:ext>
            </a:extLst>
          </p:cNvPr>
          <p:cNvSpPr>
            <a:spLocks noGrp="1"/>
          </p:cNvSpPr>
          <p:nvPr>
            <p:ph type="sldNum" sz="quarter" idx="5"/>
          </p:nvPr>
        </p:nvSpPr>
        <p:spPr/>
        <p:txBody>
          <a:bodyPr/>
          <a:lstStyle/>
          <a:p>
            <a:fld id="{E194CC6E-227E-8C4F-853D-39760C667CBA}" type="slidenum">
              <a:rPr lang="en-US" altLang="x-none" smtClean="0"/>
              <a:pPr/>
              <a:t>14</a:t>
            </a:fld>
            <a:endParaRPr lang="en-US" altLang="x-non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178FCC6F-022C-C0BD-9B0A-C323759F4AE5}"/>
              </a:ext>
            </a:extLst>
          </p:cNvPr>
          <p:cNvSpPr>
            <a:spLocks noGrp="1" noRot="1" noChangeAspect="1" noChangeArrowheads="1" noTextEdit="1"/>
          </p:cNvSpPr>
          <p:nvPr>
            <p:ph type="sldImg"/>
          </p:nvPr>
        </p:nvSpPr>
        <p:spPr>
          <a:ln/>
        </p:spPr>
      </p:sp>
      <p:sp>
        <p:nvSpPr>
          <p:cNvPr id="28677" name="Rectangle 3">
            <a:extLst>
              <a:ext uri="{FF2B5EF4-FFF2-40B4-BE49-F238E27FC236}">
                <a16:creationId xmlns:a16="http://schemas.microsoft.com/office/drawing/2014/main" id="{001A9C33-C6F7-5243-9B93-3A3A3EC3C129}"/>
              </a:ext>
            </a:extLst>
          </p:cNvPr>
          <p:cNvSpPr>
            <a:spLocks noGrp="1" noChangeArrowheads="1"/>
          </p:cNvSpPr>
          <p:nvPr>
            <p:ph type="body" idx="1"/>
          </p:nvPr>
        </p:nvSpPr>
        <p:spPr>
          <a:ln/>
        </p:spPr>
        <p:txBody>
          <a:bodyPr/>
          <a:lstStyle/>
          <a:p>
            <a:pPr eaLnBrk="1" hangingPunct="1">
              <a:buFont typeface="Wingdings" pitchFamily="2" charset="2"/>
              <a:buNone/>
              <a:defRPr/>
            </a:pPr>
            <a:r>
              <a:rPr lang="en-US" b="1" i="1" dirty="0">
                <a:solidFill>
                  <a:srgbClr val="0000FF"/>
                </a:solidFill>
                <a:latin typeface="Arial" pitchFamily="34" charset="0"/>
                <a:cs typeface="Arial" pitchFamily="34" charset="0"/>
              </a:rPr>
              <a:t>Key Points and Definitions (5 minutes)</a:t>
            </a:r>
          </a:p>
          <a:p>
            <a:pPr marL="0" indent="0" eaLnBrk="1" hangingPunct="1">
              <a:buFont typeface="Wingdings" pitchFamily="2" charset="2"/>
              <a:buNone/>
              <a:defRPr/>
            </a:pPr>
            <a:r>
              <a:rPr lang="en-US" dirty="0">
                <a:latin typeface="Arial" pitchFamily="34" charset="0"/>
                <a:cs typeface="Arial" pitchFamily="34" charset="0"/>
              </a:rPr>
              <a:t>Using slides 2-4 in the PowerPoint presentation for chapter 6, review and discuss the key points for this chapter, stopping to answer or clarify any questions participants may have.</a:t>
            </a:r>
          </a:p>
          <a:p>
            <a:pPr eaLnBrk="1" hangingPunct="1">
              <a:defRPr/>
            </a:pPr>
            <a:endParaRPr lang="en-US" dirty="0">
              <a:latin typeface="Arial" pitchFamily="34" charset="0"/>
              <a:cs typeface="Arial" pitchFamily="34" charset="0"/>
            </a:endParaRPr>
          </a:p>
        </p:txBody>
      </p:sp>
      <p:sp>
        <p:nvSpPr>
          <p:cNvPr id="2" name="Slide Number Placeholder 1">
            <a:extLst>
              <a:ext uri="{FF2B5EF4-FFF2-40B4-BE49-F238E27FC236}">
                <a16:creationId xmlns:a16="http://schemas.microsoft.com/office/drawing/2014/main" id="{8F8CAC5F-17F4-BD5C-2323-BAFFB5108AEE}"/>
              </a:ext>
            </a:extLst>
          </p:cNvPr>
          <p:cNvSpPr>
            <a:spLocks noGrp="1"/>
          </p:cNvSpPr>
          <p:nvPr>
            <p:ph type="sldNum" sz="quarter" idx="5"/>
          </p:nvPr>
        </p:nvSpPr>
        <p:spPr/>
        <p:txBody>
          <a:bodyPr/>
          <a:lstStyle/>
          <a:p>
            <a:fld id="{E194CC6E-227E-8C4F-853D-39760C667CBA}" type="slidenum">
              <a:rPr lang="en-US" altLang="x-none" smtClean="0"/>
              <a:pPr/>
              <a:t>15</a:t>
            </a:fld>
            <a:endParaRPr lang="en-US" altLang="x-non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28522-544B-A583-A9B0-D1062CE120C9}"/>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126597AE-C816-1050-927A-2A078684AE38}"/>
              </a:ext>
            </a:extLst>
          </p:cNvPr>
          <p:cNvSpPr>
            <a:spLocks noGrp="1"/>
          </p:cNvSpPr>
          <p:nvPr>
            <p:ph type="body" idx="1"/>
          </p:nvPr>
        </p:nvSpPr>
        <p:spPr/>
        <p:txBody>
          <a:bodyPr/>
          <a:lstStyle/>
          <a:p>
            <a:r>
              <a:rPr lang="en-US" b="1" dirty="0"/>
              <a:t>Facilitator Notes: </a:t>
            </a:r>
          </a:p>
          <a:p>
            <a:r>
              <a:rPr lang="en-US" dirty="0"/>
              <a:t>Thank you!</a:t>
            </a:r>
          </a:p>
        </p:txBody>
      </p:sp>
      <p:sp>
        <p:nvSpPr>
          <p:cNvPr id="4" name="Slide Number Placeholder 3">
            <a:extLst>
              <a:ext uri="{FF2B5EF4-FFF2-40B4-BE49-F238E27FC236}">
                <a16:creationId xmlns:a16="http://schemas.microsoft.com/office/drawing/2014/main" id="{781680CC-B6F9-8771-C97E-A3127CFA7224}"/>
              </a:ext>
            </a:extLst>
          </p:cNvPr>
          <p:cNvSpPr>
            <a:spLocks noGrp="1"/>
          </p:cNvSpPr>
          <p:nvPr>
            <p:ph type="sldNum" sz="quarter" idx="5"/>
          </p:nvPr>
        </p:nvSpPr>
        <p:spPr/>
        <p:txBody>
          <a:bodyPr/>
          <a:lstStyle/>
          <a:p>
            <a:fld id="{CC671E4B-650C-1E4B-8010-D1B46ED7F77C}" type="slidenum">
              <a:rPr lang="en-US" smtClean="0"/>
              <a:pPr/>
              <a:t>16</a:t>
            </a:fld>
            <a:endParaRPr lang="en-US"/>
          </a:p>
        </p:txBody>
      </p:sp>
      <p:sp>
        <p:nvSpPr>
          <p:cNvPr id="7" name="Slide Image Placeholder 6">
            <a:extLst>
              <a:ext uri="{FF2B5EF4-FFF2-40B4-BE49-F238E27FC236}">
                <a16:creationId xmlns:a16="http://schemas.microsoft.com/office/drawing/2014/main" id="{CF6CB512-4627-3F04-01E9-6122E1B8A209}"/>
              </a:ext>
            </a:extLst>
          </p:cNvPr>
          <p:cNvSpPr>
            <a:spLocks noGrp="1" noRot="1" noChangeAspect="1"/>
          </p:cNvSpPr>
          <p:nvPr>
            <p:ph type="sldImg"/>
          </p:nvPr>
        </p:nvSpPr>
        <p:spPr/>
      </p:sp>
    </p:spTree>
    <p:extLst>
      <p:ext uri="{BB962C8B-B14F-4D97-AF65-F5344CB8AC3E}">
        <p14:creationId xmlns:p14="http://schemas.microsoft.com/office/powerpoint/2010/main" val="15667117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r>
              <a:rPr lang="en-US" dirty="0"/>
              <a:t>This is an introduction slide to be filled in by the presenter. </a:t>
            </a:r>
          </a:p>
        </p:txBody>
      </p:sp>
      <p:sp>
        <p:nvSpPr>
          <p:cNvPr id="4" name="Slide Number Placeholder 3"/>
          <p:cNvSpPr>
            <a:spLocks noGrp="1"/>
          </p:cNvSpPr>
          <p:nvPr>
            <p:ph type="sldNum" sz="quarter" idx="5"/>
          </p:nvPr>
        </p:nvSpPr>
        <p:spPr/>
        <p:txBody>
          <a:bodyPr/>
          <a:lstStyle/>
          <a:p>
            <a:fld id="{E194CC6E-227E-8C4F-853D-39760C667CBA}" type="slidenum">
              <a:rPr lang="en-US" altLang="x-none" smtClean="0"/>
              <a:pPr/>
              <a:t>17</a:t>
            </a:fld>
            <a:endParaRPr lang="en-US" altLang="x-none"/>
          </a:p>
        </p:txBody>
      </p:sp>
    </p:spTree>
    <p:extLst>
      <p:ext uri="{BB962C8B-B14F-4D97-AF65-F5344CB8AC3E}">
        <p14:creationId xmlns:p14="http://schemas.microsoft.com/office/powerpoint/2010/main" val="3980606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effectLst/>
              </a:rPr>
              <a:t>The California Department of Education (CDE) was given the authority in the 2021 Budget Bill to revise the Preschool Learning Foundations which will now be known as the </a:t>
            </a:r>
            <a:r>
              <a:rPr lang="en-US" sz="1200" b="0" i="1" dirty="0">
                <a:effectLst/>
              </a:rPr>
              <a:t>California Preschool/Transitional Kindergarten Learning Foundations </a:t>
            </a:r>
            <a:r>
              <a:rPr lang="en-US" sz="1200" b="0" dirty="0">
                <a:effectLst/>
              </a:rPr>
              <a:t>(PTKLF). </a:t>
            </a:r>
            <a:r>
              <a:rPr lang="en-US" sz="1200" dirty="0"/>
              <a:t>The California Department of Social Services (CDSS) is developing implementation materials and professional development. This partnership benefits all children regardless of funding sources.</a:t>
            </a:r>
          </a:p>
        </p:txBody>
      </p:sp>
      <p:sp>
        <p:nvSpPr>
          <p:cNvPr id="4" name="Slide Number Placeholder 3"/>
          <p:cNvSpPr>
            <a:spLocks noGrp="1"/>
          </p:cNvSpPr>
          <p:nvPr>
            <p:ph type="sldNum" sz="quarter" idx="5"/>
          </p:nvPr>
        </p:nvSpPr>
        <p:spPr/>
        <p:txBody>
          <a:bodyPr/>
          <a:lstStyle/>
          <a:p>
            <a:fld id="{E194CC6E-227E-8C4F-853D-39760C667CBA}" type="slidenum">
              <a:rPr lang="en-US" altLang="x-none" smtClean="0"/>
              <a:pPr/>
              <a:t>2</a:t>
            </a:fld>
            <a:endParaRPr lang="en-US" altLang="x-none"/>
          </a:p>
        </p:txBody>
      </p:sp>
    </p:spTree>
    <p:extLst>
      <p:ext uri="{BB962C8B-B14F-4D97-AF65-F5344CB8AC3E}">
        <p14:creationId xmlns:p14="http://schemas.microsoft.com/office/powerpoint/2010/main" val="1501052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21F56-CFBE-B3BC-318A-0230D08E81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7C8236-5801-DEC1-CE42-ED79B3458D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D51EE7-2C68-FF07-91CA-3B992E9A100E}"/>
              </a:ext>
            </a:extLst>
          </p:cNvPr>
          <p:cNvSpPr>
            <a:spLocks noGrp="1"/>
          </p:cNvSpPr>
          <p:nvPr>
            <p:ph type="body" idx="1"/>
          </p:nvPr>
        </p:nvSpPr>
        <p:spPr/>
        <p:txBody>
          <a:bodyPr>
            <a:normAutofit/>
          </a:bodyPr>
          <a:lstStyle/>
          <a:p>
            <a:pPr marL="0" marR="0" lvl="0" indent="0" algn="l" defTabSz="457200" rtl="0" eaLnBrk="0" fontAlgn="base"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Facilitator Notes: </a:t>
            </a:r>
          </a:p>
          <a:p>
            <a:pPr marL="0" marR="0" lvl="0" indent="0" algn="l" defTabSz="457200" rtl="0" eaLnBrk="0" fontAlgn="base"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Welcome! This Preschool English Learners: Principles and Practices to Promote Language, Literacy, and Learning—A Resource Guide, Second Edition (PEL Resource Guide) training was developed by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pitchFamily="34" charset="-128"/>
                <a:cs typeface="Arial" pitchFamily="34" charset="0"/>
              </a:rPr>
              <a:t>WestEd</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 with funding from the California Department of Social Services (CDSS) Child Care and Development Division (CCDD). </a:t>
            </a:r>
          </a:p>
          <a:p>
            <a:pPr marL="0" marR="0" lvl="0" indent="0" algn="l" defTabSz="457200" rtl="0" eaLnBrk="0" fontAlgn="base"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The California Department of Education developed the PEL Resource Guide—copyright 2009.</a:t>
            </a:r>
          </a:p>
          <a:p>
            <a:pPr marL="0" marR="0" lvl="0" indent="0" algn="l" defTabSz="457200" rtl="0" eaLnBrk="0" fontAlgn="base"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This training explores </a:t>
            </a:r>
            <a:r>
              <a:rPr lang="en-US" altLang="en-US" sz="1200" dirty="0"/>
              <a:t>Chapter 6: Code Switching and Language Loss</a:t>
            </a:r>
            <a:r>
              <a:rPr kumimoji="0" lang="en-US" alt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a:t>
            </a:r>
            <a:endParaRPr lang="en-US" sz="1200" dirty="0">
              <a:effectLst/>
            </a:endParaRPr>
          </a:p>
        </p:txBody>
      </p:sp>
      <p:sp>
        <p:nvSpPr>
          <p:cNvPr id="4" name="Slide Number Placeholder 3">
            <a:extLst>
              <a:ext uri="{FF2B5EF4-FFF2-40B4-BE49-F238E27FC236}">
                <a16:creationId xmlns:a16="http://schemas.microsoft.com/office/drawing/2014/main" id="{0CF951F3-0BDC-52A0-E4BD-D142B03E7350}"/>
              </a:ext>
            </a:extLst>
          </p:cNvPr>
          <p:cNvSpPr>
            <a:spLocks noGrp="1"/>
          </p:cNvSpPr>
          <p:nvPr>
            <p:ph type="sldNum" sz="quarter" idx="5"/>
          </p:nvPr>
        </p:nvSpPr>
        <p:spPr/>
        <p:txBody>
          <a:bodyPr/>
          <a:lstStyle/>
          <a:p>
            <a:fld id="{E194CC6E-227E-8C4F-853D-39760C667CBA}" type="slidenum">
              <a:rPr lang="en-US" altLang="x-none" smtClean="0"/>
              <a:pPr/>
              <a:t>3</a:t>
            </a:fld>
            <a:endParaRPr lang="en-US" altLang="x-none"/>
          </a:p>
        </p:txBody>
      </p:sp>
    </p:spTree>
    <p:extLst>
      <p:ext uri="{BB962C8B-B14F-4D97-AF65-F5344CB8AC3E}">
        <p14:creationId xmlns:p14="http://schemas.microsoft.com/office/powerpoint/2010/main" val="217703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a:extLst>
              <a:ext uri="{FF2B5EF4-FFF2-40B4-BE49-F238E27FC236}">
                <a16:creationId xmlns:a16="http://schemas.microsoft.com/office/drawing/2014/main" id="{07DAB1AB-841E-CCE9-7372-91784E6A4E19}"/>
              </a:ext>
            </a:extLst>
          </p:cNvPr>
          <p:cNvSpPr>
            <a:spLocks noGrp="1" noRot="1" noChangeAspect="1" noChangeArrowheads="1" noTextEdit="1"/>
          </p:cNvSpPr>
          <p:nvPr>
            <p:ph type="sldImg"/>
          </p:nvPr>
        </p:nvSpPr>
        <p:spPr>
          <a:ln/>
        </p:spPr>
      </p:sp>
      <p:sp>
        <p:nvSpPr>
          <p:cNvPr id="7170" name="Rectangle 3">
            <a:extLst>
              <a:ext uri="{FF2B5EF4-FFF2-40B4-BE49-F238E27FC236}">
                <a16:creationId xmlns:a16="http://schemas.microsoft.com/office/drawing/2014/main" id="{09C97DA2-B586-A393-AFFE-A84D69539D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cs typeface="Arial" panose="020B0604020202020204" pitchFamily="34" charset="0"/>
              </a:rPr>
              <a:t>The training outcomes for this chapter include the following:</a:t>
            </a:r>
          </a:p>
          <a:p>
            <a:pPr marL="171450" indent="-171450">
              <a:buFont typeface="Arial" panose="020B0604020202020204" pitchFamily="34" charset="0"/>
              <a:buChar char="•"/>
            </a:pPr>
            <a:r>
              <a:rPr lang="en-US" altLang="en-US" dirty="0">
                <a:latin typeface="Arial" panose="020B0604020202020204" pitchFamily="34" charset="0"/>
                <a:cs typeface="Arial" panose="020B0604020202020204" pitchFamily="34" charset="0"/>
              </a:rPr>
              <a:t>Describe and provide examples of code-switching</a:t>
            </a:r>
          </a:p>
          <a:p>
            <a:pPr marL="171450" indent="-171450">
              <a:buFont typeface="Arial" panose="020B0604020202020204" pitchFamily="34" charset="0"/>
              <a:buChar char="•"/>
            </a:pPr>
            <a:r>
              <a:rPr lang="en-US" altLang="en-US" dirty="0">
                <a:latin typeface="Arial" panose="020B0604020202020204" pitchFamily="34" charset="0"/>
                <a:cs typeface="Arial" panose="020B0604020202020204" pitchFamily="34" charset="0"/>
              </a:rPr>
              <a:t>Identify the consequences of language loss</a:t>
            </a:r>
          </a:p>
          <a:p>
            <a:pPr marL="171450" indent="-171450">
              <a:buFont typeface="Arial" panose="020B0604020202020204" pitchFamily="34" charset="0"/>
              <a:buChar char="•"/>
            </a:pPr>
            <a:r>
              <a:rPr lang="en-US" altLang="en-US" dirty="0">
                <a:latin typeface="Arial" panose="020B0604020202020204" pitchFamily="34" charset="0"/>
                <a:cs typeface="Arial" panose="020B0604020202020204" pitchFamily="34" charset="0"/>
              </a:rPr>
              <a:t>Provide examples of best practices for the intentional use of language</a:t>
            </a:r>
          </a:p>
          <a:p>
            <a:endParaRPr lang="en-US" altLang="en-US" dirty="0">
              <a:latin typeface="Times" charset="0"/>
            </a:endParaRPr>
          </a:p>
        </p:txBody>
      </p:sp>
      <p:sp>
        <p:nvSpPr>
          <p:cNvPr id="2" name="Slide Number Placeholder 1">
            <a:extLst>
              <a:ext uri="{FF2B5EF4-FFF2-40B4-BE49-F238E27FC236}">
                <a16:creationId xmlns:a16="http://schemas.microsoft.com/office/drawing/2014/main" id="{2053DA5E-40E9-254D-2282-F85011801740}"/>
              </a:ext>
            </a:extLst>
          </p:cNvPr>
          <p:cNvSpPr>
            <a:spLocks noGrp="1"/>
          </p:cNvSpPr>
          <p:nvPr>
            <p:ph type="sldNum" sz="quarter" idx="5"/>
          </p:nvPr>
        </p:nvSpPr>
        <p:spPr/>
        <p:txBody>
          <a:bodyPr/>
          <a:lstStyle/>
          <a:p>
            <a:fld id="{E194CC6E-227E-8C4F-853D-39760C667CBA}" type="slidenum">
              <a:rPr lang="en-US" altLang="x-none" smtClean="0"/>
              <a:pPr/>
              <a:t>4</a:t>
            </a:fld>
            <a:endParaRPr lang="en-US" altLang="x-non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b="1" noProof="0" dirty="0"/>
              <a:t>Facilitator Notes:</a:t>
            </a:r>
          </a:p>
          <a:p>
            <a:pPr marL="171450" lvl="0" indent="-171450">
              <a:buFont typeface="Arial" panose="020B0604020202020204" pitchFamily="34" charset="0"/>
              <a:buChar char="•"/>
            </a:pPr>
            <a:r>
              <a:rPr lang="en-US" noProof="0" dirty="0"/>
              <a:t>Translanguaging is how children use the full range of their language knowledge to understand and communicate. </a:t>
            </a:r>
          </a:p>
          <a:p>
            <a:pPr marL="171450" indent="-171450">
              <a:buFont typeface="Arial" panose="020B0604020202020204" pitchFamily="34" charset="0"/>
              <a:buChar char="•"/>
            </a:pPr>
            <a:r>
              <a:rPr lang="en-US" noProof="0" dirty="0"/>
              <a:t>Multilingual learners develop a vast array of language skills. They are learning when and how to draw on their different skills to help them navigate different communication needs. </a:t>
            </a:r>
          </a:p>
          <a:p>
            <a:pPr lvl="1"/>
            <a:r>
              <a:rPr lang="en-US" noProof="0" dirty="0"/>
              <a:t>For example, while in the dramatic play area, a child communicates in a mix of Russian and English to a peer who also speaks Russian and English, “You want to buy some </a:t>
            </a:r>
            <a:r>
              <a:rPr lang="en-US" noProof="0" dirty="0" err="1"/>
              <a:t>фрукт</a:t>
            </a:r>
            <a:r>
              <a:rPr lang="en-US" noProof="0" dirty="0"/>
              <a:t>? </a:t>
            </a:r>
            <a:r>
              <a:rPr lang="en-US" noProof="0" dirty="0" err="1"/>
              <a:t>дай</a:t>
            </a:r>
            <a:r>
              <a:rPr lang="en-US" noProof="0" dirty="0"/>
              <a:t> </a:t>
            </a:r>
            <a:r>
              <a:rPr lang="en-US" noProof="0" dirty="0" err="1"/>
              <a:t>мне</a:t>
            </a:r>
            <a:r>
              <a:rPr lang="en-US" noProof="0" dirty="0"/>
              <a:t> three dollars.” (You want to buy some fruit? Give me three dollars.)</a:t>
            </a:r>
          </a:p>
          <a:p>
            <a:pPr marL="171450" lvl="0" indent="-171450">
              <a:buFont typeface="Arial" panose="020B0604020202020204" pitchFamily="34" charset="0"/>
              <a:buChar char="•"/>
            </a:pPr>
            <a:r>
              <a:rPr lang="en-US" noProof="0" dirty="0"/>
              <a:t>The use of translanguaging in educational settings can aid children’s understanding of ideas, support home language development, and strengthen school-family-community connections. </a:t>
            </a:r>
          </a:p>
          <a:p>
            <a:r>
              <a:rPr lang="en-US" sz="1200" b="0" dirty="0"/>
              <a:t>Source: California Department of Education (CDE), California Preschool/Transitional Kindergarten Learning Foundations (PTKLF): Language and Literacy Development (LLD), 2024, 11-12 and 28</a:t>
            </a:r>
          </a:p>
          <a:p>
            <a:pPr marL="171450" lvl="0" indent="-171450">
              <a:buFont typeface="Arial" panose="020B0604020202020204" pitchFamily="34" charset="0"/>
              <a:buChar char="•"/>
            </a:pPr>
            <a:r>
              <a:rPr lang="en-US" noProof="0" dirty="0"/>
              <a:t>Optional video: https://</a:t>
            </a:r>
            <a:r>
              <a:rPr lang="en-US" noProof="0" dirty="0" err="1"/>
              <a:t>youtu.be</a:t>
            </a:r>
            <a:r>
              <a:rPr lang="en-US" noProof="0" dirty="0"/>
              <a:t>/z2qV5afTITY?feature=shared</a:t>
            </a:r>
          </a:p>
          <a:p>
            <a:endParaRPr lang="en-US" noProof="0" dirty="0"/>
          </a:p>
        </p:txBody>
      </p:sp>
      <p:sp>
        <p:nvSpPr>
          <p:cNvPr id="4" name="Slide Number Placeholder 3"/>
          <p:cNvSpPr>
            <a:spLocks noGrp="1"/>
          </p:cNvSpPr>
          <p:nvPr>
            <p:ph type="sldNum" sz="quarter" idx="5"/>
          </p:nvPr>
        </p:nvSpPr>
        <p:spPr/>
        <p:txBody>
          <a:bodyPr/>
          <a:lstStyle/>
          <a:p>
            <a:fld id="{E194CC6E-227E-8C4F-853D-39760C667CBA}" type="slidenum">
              <a:rPr lang="en-US" altLang="x-none" smtClean="0"/>
              <a:pPr/>
              <a:t>5</a:t>
            </a:fld>
            <a:endParaRPr lang="en-US" altLang="x-none" dirty="0"/>
          </a:p>
        </p:txBody>
      </p:sp>
      <p:sp>
        <p:nvSpPr>
          <p:cNvPr id="7" name="Slide Image Placeholder 6">
            <a:extLst>
              <a:ext uri="{FF2B5EF4-FFF2-40B4-BE49-F238E27FC236}">
                <a16:creationId xmlns:a16="http://schemas.microsoft.com/office/drawing/2014/main" id="{F3BB8842-F81D-CC1A-EB8E-B83D6AA1EDEB}"/>
              </a:ext>
            </a:extLst>
          </p:cNvPr>
          <p:cNvSpPr>
            <a:spLocks noGrp="1" noRot="1" noChangeAspect="1"/>
          </p:cNvSpPr>
          <p:nvPr>
            <p:ph type="sldImg"/>
          </p:nvPr>
        </p:nvSpPr>
        <p:spPr/>
      </p:sp>
    </p:spTree>
    <p:extLst>
      <p:ext uri="{BB962C8B-B14F-4D97-AF65-F5344CB8AC3E}">
        <p14:creationId xmlns:p14="http://schemas.microsoft.com/office/powerpoint/2010/main" val="4008077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Autofit/>
          </a:bodyPr>
          <a:lstStyle/>
          <a:p>
            <a:pPr lvl="0"/>
            <a:r>
              <a:rPr lang="en-US" b="1" dirty="0"/>
              <a:t>Facilitator Notes:</a:t>
            </a:r>
          </a:p>
          <a:p>
            <a:pPr marL="171450" lvl="0" indent="-171450">
              <a:buFont typeface="Arial" panose="020B0604020202020204" pitchFamily="34" charset="0"/>
              <a:buChar char="•"/>
            </a:pPr>
            <a:r>
              <a:rPr lang="en-US" dirty="0"/>
              <a:t>Code Switching (an aspect of translanguaging) is when a child uses two or more languages in a single conversation or within a single phrase or sentence.</a:t>
            </a:r>
          </a:p>
          <a:p>
            <a:pPr marL="171450" lvl="0" indent="-171450">
              <a:buFont typeface="Arial" panose="020B0604020202020204" pitchFamily="34" charset="0"/>
              <a:buChar char="•"/>
            </a:pPr>
            <a:r>
              <a:rPr lang="en-US" dirty="0"/>
              <a:t>For example, a child communicates in English and Spanish to a bilingual teacher at drop-off, “¡Maestra, </a:t>
            </a:r>
            <a:r>
              <a:rPr lang="en-US" dirty="0" err="1"/>
              <a:t>mira</a:t>
            </a:r>
            <a:r>
              <a:rPr lang="en-US" dirty="0"/>
              <a:t>, </a:t>
            </a:r>
            <a:r>
              <a:rPr lang="en-US" dirty="0" err="1"/>
              <a:t>tengo</a:t>
            </a:r>
            <a:r>
              <a:rPr lang="en-US" dirty="0"/>
              <a:t> shoes nuevos!” (Teacher, look! I have new shoes!) gesturing to their shoes. </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0" dirty="0"/>
              <a:t>Source: CDE, CA PTKLF: LLD, 2024, 11-12 &amp; 28</a:t>
            </a:r>
            <a:endParaRPr lang="en-US" dirty="0"/>
          </a:p>
          <a:p>
            <a:pPr lvl="0"/>
            <a:r>
              <a:rPr lang="en-US" dirty="0"/>
              <a:t>Let’s revisit our conversation from the courageous conversation. One of the Multilingual Language Learning Toolkit principles is that all young children can acquire more than one language at once and achieve high proficiency in both languages.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Even though children code-switch between languages, they keep the grammatical rules of separate phrases intact. (PTKLF, LLD).</a:t>
            </a:r>
          </a:p>
          <a:p>
            <a:pPr marL="0" indent="0" eaLnBrk="1" hangingPunct="1">
              <a:buFont typeface="Wingdings" pitchFamily="2" charset="2"/>
              <a:buNone/>
            </a:pPr>
            <a:r>
              <a:rPr lang="en-US" altLang="en-US" dirty="0">
                <a:latin typeface="Arial" panose="020B0604020202020204" pitchFamily="34" charset="0"/>
                <a:cs typeface="Arial" panose="020B0604020202020204" pitchFamily="34" charset="0"/>
              </a:rPr>
              <a:t>Code-switching is NOT combining two or more languages within one word.</a:t>
            </a:r>
          </a:p>
          <a:p>
            <a:pPr marL="0" indent="0">
              <a:buFont typeface="Wingdings" pitchFamily="2" charset="2"/>
              <a:buNone/>
            </a:pPr>
            <a:r>
              <a:rPr lang="en-US" altLang="en-US" dirty="0">
                <a:latin typeface="Arial" panose="020B0604020202020204" pitchFamily="34" charset="0"/>
                <a:cs typeface="Arial" panose="020B0604020202020204" pitchFamily="34" charset="0"/>
              </a:rPr>
              <a:t>It [code switching] does not mean that the child is confused or cannot separate the languages. In any case, code-switching, or language mixing, is a normal and natural process that teachers need not be concerned about. In fact, language mixing has been shown to be a linguistic resource that indicates growing proficiency in both languages (Paradis, Genesee, and Crago 2011).  </a:t>
            </a:r>
          </a:p>
          <a:p>
            <a:pPr marL="0" indent="0">
              <a:buFont typeface="Wingdings" pitchFamily="2" charset="2"/>
              <a:buNone/>
            </a:pPr>
            <a:endParaRPr lang="en-US" altLang="en-US" dirty="0">
              <a:latin typeface="Arial" panose="020B0604020202020204" pitchFamily="34" charset="0"/>
              <a:cs typeface="Arial" panose="020B0604020202020204" pitchFamily="34" charset="0"/>
            </a:endParaRPr>
          </a:p>
          <a:p>
            <a:pPr marL="0" indent="0">
              <a:buFont typeface="Wingdings" pitchFamily="2" charset="2"/>
              <a:buNone/>
            </a:pPr>
            <a:r>
              <a:rPr lang="en-US" altLang="en-US" dirty="0">
                <a:latin typeface="Arial" panose="020B0604020202020204" pitchFamily="34" charset="0"/>
                <a:cs typeface="Arial" panose="020B0604020202020204" pitchFamily="34" charset="0"/>
              </a:rPr>
              <a:t>Linda Espinosa and Vera Gutiérrez-</a:t>
            </a:r>
            <a:r>
              <a:rPr lang="en-US" altLang="en-US" dirty="0" err="1">
                <a:latin typeface="Arial" panose="020B0604020202020204" pitchFamily="34" charset="0"/>
                <a:cs typeface="Arial" panose="020B0604020202020204" pitchFamily="34" charset="0"/>
              </a:rPr>
              <a:t>Clellen</a:t>
            </a:r>
            <a:r>
              <a:rPr lang="en-US" altLang="en-US" dirty="0">
                <a:latin typeface="Arial" panose="020B0604020202020204" pitchFamily="34" charset="0"/>
                <a:cs typeface="Arial" panose="020B0604020202020204" pitchFamily="34" charset="0"/>
              </a:rPr>
              <a:t>, “Assessment of Young Dual Language Learners in Preschool,” in </a:t>
            </a:r>
            <a:r>
              <a:rPr lang="en-US" altLang="en-US" i="1" dirty="0">
                <a:latin typeface="Arial" panose="020B0604020202020204" pitchFamily="34" charset="0"/>
                <a:cs typeface="Arial" panose="020B0604020202020204" pitchFamily="34" charset="0"/>
              </a:rPr>
              <a:t>California’s Best Practices for Young Dual Language Learners: Research Overview Papers</a:t>
            </a:r>
            <a:r>
              <a:rPr lang="en-US" altLang="en-US" dirty="0">
                <a:latin typeface="Arial" panose="020B0604020202020204" pitchFamily="34" charset="0"/>
                <a:cs typeface="Arial" panose="020B0604020202020204" pitchFamily="34" charset="0"/>
              </a:rPr>
              <a:t>, ed. Faye Ong and John McLean, in cooperation with Cecelia Fisher-Dahms (Sacramento, CA: Department of Education, 2013), 181.</a:t>
            </a:r>
          </a:p>
          <a:p>
            <a:endParaRPr lang="en-US" dirty="0"/>
          </a:p>
        </p:txBody>
      </p:sp>
      <p:sp>
        <p:nvSpPr>
          <p:cNvPr id="4" name="Slide Number Placeholder 3"/>
          <p:cNvSpPr>
            <a:spLocks noGrp="1"/>
          </p:cNvSpPr>
          <p:nvPr>
            <p:ph type="sldNum" sz="quarter" idx="5"/>
          </p:nvPr>
        </p:nvSpPr>
        <p:spPr/>
        <p:txBody>
          <a:bodyPr/>
          <a:lstStyle/>
          <a:p>
            <a:fld id="{E194CC6E-227E-8C4F-853D-39760C667CBA}" type="slidenum">
              <a:rPr lang="en-US" altLang="x-none" smtClean="0"/>
              <a:pPr/>
              <a:t>6</a:t>
            </a:fld>
            <a:endParaRPr lang="en-US" altLang="x-none" dirty="0"/>
          </a:p>
        </p:txBody>
      </p:sp>
      <p:sp>
        <p:nvSpPr>
          <p:cNvPr id="7" name="Slide Image Placeholder 6">
            <a:extLst>
              <a:ext uri="{FF2B5EF4-FFF2-40B4-BE49-F238E27FC236}">
                <a16:creationId xmlns:a16="http://schemas.microsoft.com/office/drawing/2014/main" id="{5A34EF38-3404-7C47-9F4B-67673C9B5E95}"/>
              </a:ext>
            </a:extLst>
          </p:cNvPr>
          <p:cNvSpPr>
            <a:spLocks noGrp="1" noRot="1" noChangeAspect="1"/>
          </p:cNvSpPr>
          <p:nvPr>
            <p:ph type="sldImg"/>
          </p:nvPr>
        </p:nvSpPr>
        <p:spPr/>
      </p:sp>
    </p:spTree>
    <p:extLst>
      <p:ext uri="{BB962C8B-B14F-4D97-AF65-F5344CB8AC3E}">
        <p14:creationId xmlns:p14="http://schemas.microsoft.com/office/powerpoint/2010/main" val="4149174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a:extLst>
              <a:ext uri="{FF2B5EF4-FFF2-40B4-BE49-F238E27FC236}">
                <a16:creationId xmlns:a16="http://schemas.microsoft.com/office/drawing/2014/main" id="{6AF45F56-A76E-86CD-6298-1B73EBBEC4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ゴシック" pitchFamily="-92" charset="-128"/>
              </a:defRPr>
            </a:lvl1pPr>
            <a:lvl2pPr marL="742950" indent="-285750">
              <a:defRPr sz="2400">
                <a:solidFill>
                  <a:schemeClr val="tx1"/>
                </a:solidFill>
                <a:latin typeface="Times" charset="0"/>
                <a:ea typeface="MS Pゴシック" pitchFamily="-92" charset="-128"/>
              </a:defRPr>
            </a:lvl2pPr>
            <a:lvl3pPr marL="1143000" indent="-228600">
              <a:defRPr sz="2400">
                <a:solidFill>
                  <a:schemeClr val="tx1"/>
                </a:solidFill>
                <a:latin typeface="Times" charset="0"/>
                <a:ea typeface="MS Pゴシック" pitchFamily="-92" charset="-128"/>
              </a:defRPr>
            </a:lvl3pPr>
            <a:lvl4pPr marL="1600200" indent="-228600">
              <a:defRPr sz="2400">
                <a:solidFill>
                  <a:schemeClr val="tx1"/>
                </a:solidFill>
                <a:latin typeface="Times" charset="0"/>
                <a:ea typeface="MS Pゴシック" pitchFamily="-92" charset="-128"/>
              </a:defRPr>
            </a:lvl4pPr>
            <a:lvl5pPr marL="2057400" indent="-228600">
              <a:defRPr sz="2400">
                <a:solidFill>
                  <a:schemeClr val="tx1"/>
                </a:solidFill>
                <a:latin typeface="Times" charset="0"/>
                <a:ea typeface="MS Pゴシック" pitchFamily="-92" charset="-128"/>
              </a:defRPr>
            </a:lvl5pPr>
            <a:lvl6pPr marL="2514600" indent="-228600" eaLnBrk="0" fontAlgn="base" hangingPunct="0">
              <a:spcBef>
                <a:spcPct val="0"/>
              </a:spcBef>
              <a:spcAft>
                <a:spcPct val="0"/>
              </a:spcAft>
              <a:defRPr sz="2400">
                <a:solidFill>
                  <a:schemeClr val="tx1"/>
                </a:solidFill>
                <a:latin typeface="Times" charset="0"/>
                <a:ea typeface="MS Pゴシック" pitchFamily="-92" charset="-128"/>
              </a:defRPr>
            </a:lvl6pPr>
            <a:lvl7pPr marL="2971800" indent="-228600" eaLnBrk="0" fontAlgn="base" hangingPunct="0">
              <a:spcBef>
                <a:spcPct val="0"/>
              </a:spcBef>
              <a:spcAft>
                <a:spcPct val="0"/>
              </a:spcAft>
              <a:defRPr sz="2400">
                <a:solidFill>
                  <a:schemeClr val="tx1"/>
                </a:solidFill>
                <a:latin typeface="Times" charset="0"/>
                <a:ea typeface="MS Pゴシック" pitchFamily="-92" charset="-128"/>
              </a:defRPr>
            </a:lvl7pPr>
            <a:lvl8pPr marL="3429000" indent="-228600" eaLnBrk="0" fontAlgn="base" hangingPunct="0">
              <a:spcBef>
                <a:spcPct val="0"/>
              </a:spcBef>
              <a:spcAft>
                <a:spcPct val="0"/>
              </a:spcAft>
              <a:defRPr sz="2400">
                <a:solidFill>
                  <a:schemeClr val="tx1"/>
                </a:solidFill>
                <a:latin typeface="Times" charset="0"/>
                <a:ea typeface="MS Pゴシック" pitchFamily="-92" charset="-128"/>
              </a:defRPr>
            </a:lvl8pPr>
            <a:lvl9pPr marL="3886200" indent="-228600" eaLnBrk="0" fontAlgn="base" hangingPunct="0">
              <a:spcBef>
                <a:spcPct val="0"/>
              </a:spcBef>
              <a:spcAft>
                <a:spcPct val="0"/>
              </a:spcAft>
              <a:defRPr sz="2400">
                <a:solidFill>
                  <a:schemeClr val="tx1"/>
                </a:solidFill>
                <a:latin typeface="Times" charset="0"/>
                <a:ea typeface="MS Pゴシック" pitchFamily="-92" charset="-128"/>
              </a:defRPr>
            </a:lvl9pPr>
          </a:lstStyle>
          <a:p>
            <a:fld id="{E7DBEAC9-4DD5-404C-894D-42D9E0C1C6F3}" type="slidenum">
              <a:rPr lang="en-US" altLang="en-US" sz="1200">
                <a:latin typeface="Arial" panose="020B0604020202020204" pitchFamily="34" charset="0"/>
              </a:rPr>
              <a:pPr/>
              <a:t>7</a:t>
            </a:fld>
            <a:endParaRPr lang="en-US" altLang="en-US" sz="1200">
              <a:latin typeface="Arial" panose="020B0604020202020204" pitchFamily="34" charset="0"/>
            </a:endParaRPr>
          </a:p>
        </p:txBody>
      </p:sp>
      <p:sp>
        <p:nvSpPr>
          <p:cNvPr id="13314" name="Rectangle 2">
            <a:extLst>
              <a:ext uri="{FF2B5EF4-FFF2-40B4-BE49-F238E27FC236}">
                <a16:creationId xmlns:a16="http://schemas.microsoft.com/office/drawing/2014/main" id="{91574FDF-42FE-B2DD-9718-E98915850AEE}"/>
              </a:ext>
            </a:extLst>
          </p:cNvPr>
          <p:cNvSpPr>
            <a:spLocks noGrp="1" noRot="1" noChangeAspect="1" noChangeArrowheads="1" noTextEdit="1"/>
          </p:cNvSpPr>
          <p:nvPr>
            <p:ph type="sldImg"/>
          </p:nvPr>
        </p:nvSpPr>
        <p:spPr>
          <a:ln/>
        </p:spPr>
      </p:sp>
      <p:sp>
        <p:nvSpPr>
          <p:cNvPr id="13315" name="Rectangle 3">
            <a:extLst>
              <a:ext uri="{FF2B5EF4-FFF2-40B4-BE49-F238E27FC236}">
                <a16:creationId xmlns:a16="http://schemas.microsoft.com/office/drawing/2014/main" id="{C07DCBDC-79FC-F36C-89F7-CE4FCC4730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Font typeface="Wingdings" pitchFamily="2" charset="2"/>
              <a:buNone/>
            </a:pPr>
            <a:r>
              <a:rPr lang="en-US" altLang="en-US" b="1" dirty="0">
                <a:latin typeface="Arial" panose="020B0604020202020204" pitchFamily="34" charset="0"/>
                <a:cs typeface="Arial" panose="020B0604020202020204" pitchFamily="34" charset="0"/>
              </a:rPr>
              <a:t>Facilitator Notes:</a:t>
            </a:r>
          </a:p>
          <a:p>
            <a:pPr marL="171450" indent="-171450" eaLnBrk="1" hangingPunct="1">
              <a:buFont typeface="Arial" panose="020B0604020202020204" pitchFamily="34" charset="0"/>
              <a:buChar char="•"/>
            </a:pPr>
            <a:r>
              <a:rPr lang="en-US" altLang="en-US" dirty="0">
                <a:latin typeface="Arial" panose="020B0604020202020204" pitchFamily="34" charset="0"/>
                <a:cs typeface="Arial" panose="020B0604020202020204" pitchFamily="34" charset="0"/>
              </a:rPr>
              <a:t>Using this slide, share the examples of code-switching taken from the PTKLF LLD domain.  </a:t>
            </a:r>
          </a:p>
          <a:p>
            <a:pPr marL="171450" indent="-171450" eaLnBrk="1" hangingPunct="1">
              <a:buFont typeface="Arial" panose="020B0604020202020204" pitchFamily="34" charset="0"/>
              <a:buChar char="•"/>
            </a:pPr>
            <a:r>
              <a:rPr lang="en-US" altLang="en-US" dirty="0">
                <a:latin typeface="Arial" panose="020B0604020202020204" pitchFamily="34" charset="0"/>
                <a:cs typeface="Arial" panose="020B0604020202020204" pitchFamily="34" charset="0"/>
              </a:rPr>
              <a:t>Ask if the participants have examples of their own to share. </a:t>
            </a:r>
          </a:p>
          <a:p>
            <a:pPr marL="171450" indent="-171450" eaLnBrk="1" hangingPunct="1">
              <a:buFont typeface="Arial" panose="020B0604020202020204" pitchFamily="34" charset="0"/>
              <a:buChar char="•"/>
            </a:pPr>
            <a:r>
              <a:rPr lang="en-US" altLang="en-US" dirty="0">
                <a:latin typeface="Arial" panose="020B0604020202020204" pitchFamily="34" charset="0"/>
                <a:cs typeface="Arial" panose="020B0604020202020204" pitchFamily="34" charset="0"/>
              </a:rPr>
              <a:t>Solicit examples from participants of code-switching in media, such as television commercials, books, radio, and movies.</a:t>
            </a:r>
          </a:p>
          <a:p>
            <a:pPr marL="0" marR="0" lvl="0" indent="0" algn="l" defTabSz="4572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sz="1200" b="0" dirty="0"/>
              <a:t>Source: CDE, California Preschool/Transitional Kindergarten Learning Foundations (PTKLF), Language and Literacy Development (LLD), 2024, pp. 87, 89, and 97</a:t>
            </a:r>
            <a:endParaRPr lang="en-US" b="0" dirty="0"/>
          </a:p>
          <a:p>
            <a:pPr marL="0" indent="0" eaLnBrk="1" hangingPunct="1">
              <a:buFont typeface="Arial" panose="020B0604020202020204" pitchFamily="34" charset="0"/>
              <a:buNone/>
            </a:pPr>
            <a:endParaRPr lang="en-US" altLang="en-US" dirty="0">
              <a:latin typeface="Arial" panose="020B0604020202020204" pitchFamily="34" charset="0"/>
              <a:cs typeface="Arial" panose="020B0604020202020204" pitchFamily="34" charset="0"/>
            </a:endParaRPr>
          </a:p>
          <a:p>
            <a:pPr marL="0" indent="0" eaLnBrk="1" hangingPunct="1"/>
            <a:endParaRPr lang="en-US" alt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a:extLst>
              <a:ext uri="{FF2B5EF4-FFF2-40B4-BE49-F238E27FC236}">
                <a16:creationId xmlns:a16="http://schemas.microsoft.com/office/drawing/2014/main" id="{A5B3518C-8E6D-7E58-F3F5-B55AB31330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ゴシック" pitchFamily="-92" charset="-128"/>
              </a:defRPr>
            </a:lvl1pPr>
            <a:lvl2pPr marL="742950" indent="-285750">
              <a:defRPr sz="2400">
                <a:solidFill>
                  <a:schemeClr val="tx1"/>
                </a:solidFill>
                <a:latin typeface="Times" charset="0"/>
                <a:ea typeface="MS Pゴシック" pitchFamily="-92" charset="-128"/>
              </a:defRPr>
            </a:lvl2pPr>
            <a:lvl3pPr marL="1143000" indent="-228600">
              <a:defRPr sz="2400">
                <a:solidFill>
                  <a:schemeClr val="tx1"/>
                </a:solidFill>
                <a:latin typeface="Times" charset="0"/>
                <a:ea typeface="MS Pゴシック" pitchFamily="-92" charset="-128"/>
              </a:defRPr>
            </a:lvl3pPr>
            <a:lvl4pPr marL="1600200" indent="-228600">
              <a:defRPr sz="2400">
                <a:solidFill>
                  <a:schemeClr val="tx1"/>
                </a:solidFill>
                <a:latin typeface="Times" charset="0"/>
                <a:ea typeface="MS Pゴシック" pitchFamily="-92" charset="-128"/>
              </a:defRPr>
            </a:lvl4pPr>
            <a:lvl5pPr marL="2057400" indent="-228600">
              <a:defRPr sz="2400">
                <a:solidFill>
                  <a:schemeClr val="tx1"/>
                </a:solidFill>
                <a:latin typeface="Times" charset="0"/>
                <a:ea typeface="MS Pゴシック" pitchFamily="-92" charset="-128"/>
              </a:defRPr>
            </a:lvl5pPr>
            <a:lvl6pPr marL="2514600" indent="-228600" eaLnBrk="0" fontAlgn="base" hangingPunct="0">
              <a:spcBef>
                <a:spcPct val="0"/>
              </a:spcBef>
              <a:spcAft>
                <a:spcPct val="0"/>
              </a:spcAft>
              <a:defRPr sz="2400">
                <a:solidFill>
                  <a:schemeClr val="tx1"/>
                </a:solidFill>
                <a:latin typeface="Times" charset="0"/>
                <a:ea typeface="MS Pゴシック" pitchFamily="-92" charset="-128"/>
              </a:defRPr>
            </a:lvl6pPr>
            <a:lvl7pPr marL="2971800" indent="-228600" eaLnBrk="0" fontAlgn="base" hangingPunct="0">
              <a:spcBef>
                <a:spcPct val="0"/>
              </a:spcBef>
              <a:spcAft>
                <a:spcPct val="0"/>
              </a:spcAft>
              <a:defRPr sz="2400">
                <a:solidFill>
                  <a:schemeClr val="tx1"/>
                </a:solidFill>
                <a:latin typeface="Times" charset="0"/>
                <a:ea typeface="MS Pゴシック" pitchFamily="-92" charset="-128"/>
              </a:defRPr>
            </a:lvl7pPr>
            <a:lvl8pPr marL="3429000" indent="-228600" eaLnBrk="0" fontAlgn="base" hangingPunct="0">
              <a:spcBef>
                <a:spcPct val="0"/>
              </a:spcBef>
              <a:spcAft>
                <a:spcPct val="0"/>
              </a:spcAft>
              <a:defRPr sz="2400">
                <a:solidFill>
                  <a:schemeClr val="tx1"/>
                </a:solidFill>
                <a:latin typeface="Times" charset="0"/>
                <a:ea typeface="MS Pゴシック" pitchFamily="-92" charset="-128"/>
              </a:defRPr>
            </a:lvl8pPr>
            <a:lvl9pPr marL="3886200" indent="-228600" eaLnBrk="0" fontAlgn="base" hangingPunct="0">
              <a:spcBef>
                <a:spcPct val="0"/>
              </a:spcBef>
              <a:spcAft>
                <a:spcPct val="0"/>
              </a:spcAft>
              <a:defRPr sz="2400">
                <a:solidFill>
                  <a:schemeClr val="tx1"/>
                </a:solidFill>
                <a:latin typeface="Times" charset="0"/>
                <a:ea typeface="MS Pゴシック" pitchFamily="-92" charset="-128"/>
              </a:defRPr>
            </a:lvl9pPr>
          </a:lstStyle>
          <a:p>
            <a:fld id="{5462B2BC-E627-434F-A4A2-764BB10E006F}" type="slidenum">
              <a:rPr lang="en-US" altLang="en-US" sz="1200">
                <a:latin typeface="Arial" panose="020B0604020202020204" pitchFamily="34" charset="0"/>
              </a:rPr>
              <a:pPr/>
              <a:t>8</a:t>
            </a:fld>
            <a:endParaRPr lang="en-US" altLang="en-US" sz="1200">
              <a:latin typeface="Arial" panose="020B0604020202020204" pitchFamily="34" charset="0"/>
            </a:endParaRPr>
          </a:p>
        </p:txBody>
      </p:sp>
      <p:sp>
        <p:nvSpPr>
          <p:cNvPr id="15362" name="Rectangle 2">
            <a:extLst>
              <a:ext uri="{FF2B5EF4-FFF2-40B4-BE49-F238E27FC236}">
                <a16:creationId xmlns:a16="http://schemas.microsoft.com/office/drawing/2014/main" id="{6D20D78A-B3EF-B52B-D7C0-C2D25B80C1D8}"/>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D22CF99E-1635-634A-8FFF-A6857031E46E}"/>
              </a:ext>
            </a:extLst>
          </p:cNvPr>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marL="0" marR="0" lvl="0" indent="0" algn="l" defTabSz="457200" rtl="0" eaLnBrk="1" fontAlgn="base" latinLnBrk="0" hangingPunct="1">
              <a:lnSpc>
                <a:spcPct val="100000"/>
              </a:lnSpc>
              <a:spcBef>
                <a:spcPct val="0"/>
              </a:spcBef>
              <a:spcAft>
                <a:spcPct val="50000"/>
              </a:spcAft>
              <a:buClrTx/>
              <a:buSzTx/>
              <a:buFont typeface="Wingdings" pitchFamily="2" charset="2"/>
              <a:buNone/>
              <a:tabLst/>
              <a:defRPr/>
            </a:pPr>
            <a:r>
              <a:rPr lang="en-US" altLang="en-US" b="1" dirty="0">
                <a:latin typeface="Arial" panose="020B0604020202020204" pitchFamily="34" charset="0"/>
                <a:cs typeface="Arial" panose="020B0604020202020204" pitchFamily="34" charset="0"/>
              </a:rPr>
              <a:t>Facilitator Notes:</a:t>
            </a:r>
          </a:p>
          <a:p>
            <a:pPr marL="0" indent="0" eaLnBrk="1" hangingPunct="1">
              <a:spcBef>
                <a:spcPct val="0"/>
              </a:spcBef>
              <a:spcAft>
                <a:spcPct val="50000"/>
              </a:spcAft>
              <a:buFont typeface="Wingdings" pitchFamily="2" charset="2"/>
              <a:buNone/>
              <a:defRPr/>
            </a:pPr>
            <a:r>
              <a:rPr lang="en-US" dirty="0">
                <a:latin typeface="Arial" pitchFamily="34" charset="0"/>
                <a:cs typeface="Arial" pitchFamily="34" charset="0"/>
              </a:rPr>
              <a:t>Explain that many communities often subconsciously use code-switching. Reinforce the discussion thus far by having participants turn to Principle 7 on page 59 of the PEL Resource Guide.  Allow time for the participants to read and review the principle and the practices that follow. Important points to cover in discussing the content of the PEL Resource Guide thus far</a:t>
            </a:r>
            <a:r>
              <a:rPr lang="en-US" dirty="0"/>
              <a:t> include the following:</a:t>
            </a:r>
            <a:endParaRPr lang="en-US" dirty="0">
              <a:latin typeface="Arial" pitchFamily="34" charset="0"/>
              <a:cs typeface="Arial" pitchFamily="34" charset="0"/>
            </a:endParaRPr>
          </a:p>
          <a:p>
            <a:pPr marL="0" indent="0" eaLnBrk="1" hangingPunct="1">
              <a:buFont typeface="Wingdings" pitchFamily="2" charset="2"/>
              <a:buNone/>
              <a:defRPr/>
            </a:pPr>
            <a:r>
              <a:rPr lang="en-US" dirty="0">
                <a:latin typeface="Arial" pitchFamily="34" charset="0"/>
                <a:cs typeface="Arial" pitchFamily="34" charset="0"/>
              </a:rPr>
              <a:t>Code-switching is an ability that multilingual people use to code-switch for a variety of reasons. Some of the reasons are as follows (</a:t>
            </a:r>
            <a:r>
              <a:rPr lang="en-US" dirty="0" err="1">
                <a:latin typeface="Arial" pitchFamily="34" charset="0"/>
                <a:cs typeface="Arial" pitchFamily="34" charset="0"/>
              </a:rPr>
              <a:t>Nortier</a:t>
            </a:r>
            <a:r>
              <a:rPr lang="en-US" dirty="0">
                <a:latin typeface="Arial" pitchFamily="34" charset="0"/>
                <a:cs typeface="Arial" pitchFamily="34" charset="0"/>
              </a:rPr>
              <a:t>, n.d.): </a:t>
            </a:r>
          </a:p>
          <a:p>
            <a:pPr marL="114300" indent="-114300" eaLnBrk="1" hangingPunct="1">
              <a:buFont typeface="Arial" pitchFamily="34" charset="0"/>
              <a:buChar char="•"/>
              <a:defRPr/>
            </a:pPr>
            <a:r>
              <a:rPr lang="en-US" dirty="0">
                <a:latin typeface="Arial" pitchFamily="34" charset="0"/>
                <a:cs typeface="Arial" pitchFamily="34" charset="0"/>
              </a:rPr>
              <a:t>Inability to retrieve a certain word in one language</a:t>
            </a:r>
          </a:p>
          <a:p>
            <a:pPr marL="114300" indent="-114300" eaLnBrk="1" hangingPunct="1">
              <a:buFont typeface="Arial" pitchFamily="34" charset="0"/>
              <a:buChar char="•"/>
              <a:defRPr/>
            </a:pPr>
            <a:r>
              <a:rPr lang="en-US" dirty="0">
                <a:latin typeface="Arial" pitchFamily="34" charset="0"/>
                <a:cs typeface="Arial" pitchFamily="34" charset="0"/>
              </a:rPr>
              <a:t>To show solidarity with a group</a:t>
            </a:r>
          </a:p>
          <a:p>
            <a:pPr marL="114300" indent="-114300" eaLnBrk="1" hangingPunct="1">
              <a:buFont typeface="Arial" pitchFamily="34" charset="0"/>
              <a:buChar char="•"/>
              <a:defRPr/>
            </a:pPr>
            <a:r>
              <a:rPr lang="en-US" dirty="0">
                <a:latin typeface="Arial" pitchFamily="34" charset="0"/>
                <a:cs typeface="Arial" pitchFamily="34" charset="0"/>
              </a:rPr>
              <a:t>There is no exact wording in one language to send the intended message</a:t>
            </a:r>
          </a:p>
          <a:p>
            <a:pPr marL="0" indent="0" eaLnBrk="1" hangingPunct="1">
              <a:spcBef>
                <a:spcPct val="0"/>
              </a:spcBef>
              <a:spcAft>
                <a:spcPct val="50000"/>
              </a:spcAft>
              <a:buFont typeface="Wingdings" pitchFamily="2" charset="2"/>
              <a:buNone/>
              <a:defRPr/>
            </a:pPr>
            <a:endParaRPr lang="en-US" dirty="0">
              <a:latin typeface="Arial" pitchFamily="34" charset="0"/>
              <a:cs typeface="Arial" pitchFamily="34" charset="0"/>
            </a:endParaRPr>
          </a:p>
          <a:p>
            <a:pPr marL="0" indent="0" eaLnBrk="1" hangingPunct="1">
              <a:spcBef>
                <a:spcPct val="0"/>
              </a:spcBef>
              <a:spcAft>
                <a:spcPct val="50000"/>
              </a:spcAft>
              <a:buFont typeface="Wingdings" pitchFamily="2" charset="2"/>
              <a:buNone/>
              <a:defRPr/>
            </a:pPr>
            <a:r>
              <a:rPr lang="en-US" dirty="0">
                <a:solidFill>
                  <a:srgbClr val="000000"/>
                </a:solidFill>
                <a:latin typeface="Arial" pitchFamily="34" charset="0"/>
                <a:cs typeface="Arial" pitchFamily="34" charset="0"/>
              </a:rPr>
              <a:t>Studies have shown that even young children use code-switching for different purposes. Young children may be unable to explain why they code-switch, but they can often control when and with whom they code-switch. Although side-by-side translation is discouraged, purposeful and intentional use of code-switching by teachers can be a way to scaffold instruction for young English learners. </a:t>
            </a:r>
          </a:p>
          <a:p>
            <a:pPr marL="0" indent="0" eaLnBrk="1" hangingPunct="1">
              <a:spcBef>
                <a:spcPct val="0"/>
              </a:spcBef>
              <a:spcAft>
                <a:spcPct val="50000"/>
              </a:spcAft>
              <a:buFont typeface="Arial" pitchFamily="34" charset="0"/>
              <a:buNone/>
              <a:defRPr/>
            </a:pPr>
            <a:r>
              <a:rPr lang="en-US" dirty="0">
                <a:solidFill>
                  <a:srgbClr val="000000"/>
                </a:solidFill>
                <a:latin typeface="Arial" pitchFamily="34" charset="0"/>
                <a:cs typeface="Arial" pitchFamily="34" charset="0"/>
              </a:rPr>
              <a:t>Additional notes on language choice:</a:t>
            </a:r>
          </a:p>
          <a:p>
            <a:pPr marL="114300" indent="-114300" eaLnBrk="1" hangingPunct="1">
              <a:spcBef>
                <a:spcPct val="0"/>
              </a:spcBef>
              <a:spcAft>
                <a:spcPct val="50000"/>
              </a:spcAft>
              <a:buFont typeface="Arial" pitchFamily="34" charset="0"/>
              <a:buChar char="•"/>
              <a:defRPr/>
            </a:pPr>
            <a:r>
              <a:rPr lang="en-US" dirty="0">
                <a:latin typeface="Arial" pitchFamily="34" charset="0"/>
                <a:cs typeface="Arial" pitchFamily="34" charset="0"/>
              </a:rPr>
              <a:t>Social context, such as familiarity with the person one is speaking to, also influences language choice (Paradis and </a:t>
            </a:r>
            <a:r>
              <a:rPr lang="en-US" dirty="0" err="1">
                <a:latin typeface="Arial" pitchFamily="34" charset="0"/>
                <a:cs typeface="Arial" pitchFamily="34" charset="0"/>
              </a:rPr>
              <a:t>Nicoladis</a:t>
            </a:r>
            <a:r>
              <a:rPr lang="en-US" dirty="0">
                <a:latin typeface="Arial" pitchFamily="34" charset="0"/>
                <a:cs typeface="Arial" pitchFamily="34" charset="0"/>
              </a:rPr>
              <a:t> 2007). </a:t>
            </a:r>
          </a:p>
          <a:p>
            <a:pPr marL="114300" indent="-114300" eaLnBrk="1" hangingPunct="1">
              <a:spcBef>
                <a:spcPct val="0"/>
              </a:spcBef>
              <a:spcAft>
                <a:spcPct val="50000"/>
              </a:spcAft>
              <a:buFont typeface="Arial" pitchFamily="34" charset="0"/>
              <a:buChar char="•"/>
              <a:defRPr/>
            </a:pPr>
            <a:r>
              <a:rPr lang="en-US" dirty="0">
                <a:latin typeface="Arial" pitchFamily="34" charset="0"/>
                <a:cs typeface="Arial" pitchFamily="34" charset="0"/>
              </a:rPr>
              <a:t>The age when DLL children begin to produce in their nondominant language also impacts the type and frequency of code switching (</a:t>
            </a:r>
            <a:r>
              <a:rPr lang="en-US" dirty="0" err="1">
                <a:latin typeface="Arial" pitchFamily="34" charset="0"/>
                <a:cs typeface="Arial" pitchFamily="34" charset="0"/>
              </a:rPr>
              <a:t>Jisa</a:t>
            </a:r>
            <a:r>
              <a:rPr lang="en-US" dirty="0">
                <a:latin typeface="Arial" pitchFamily="34" charset="0"/>
                <a:cs typeface="Arial" pitchFamily="34" charset="0"/>
              </a:rPr>
              <a:t> 2000). </a:t>
            </a:r>
          </a:p>
          <a:p>
            <a:pPr marL="114300" indent="-114300" eaLnBrk="1" hangingPunct="1">
              <a:spcBef>
                <a:spcPct val="0"/>
              </a:spcBef>
              <a:spcAft>
                <a:spcPct val="50000"/>
              </a:spcAft>
              <a:buFont typeface="Arial" pitchFamily="34" charset="0"/>
              <a:buChar char="•"/>
              <a:defRPr/>
            </a:pPr>
            <a:r>
              <a:rPr lang="en-US" dirty="0">
                <a:latin typeface="Arial" pitchFamily="34" charset="0"/>
                <a:cs typeface="Arial" pitchFamily="34" charset="0"/>
              </a:rPr>
              <a:t>In most cases, DLLs appear to use words and phrases from the language shared more broadly and by a greater majority of people regardless of their language dominance. </a:t>
            </a:r>
          </a:p>
          <a:p>
            <a:pPr marL="0" indent="0" eaLnBrk="1" hangingPunct="1">
              <a:spcBef>
                <a:spcPct val="0"/>
              </a:spcBef>
              <a:spcAft>
                <a:spcPct val="50000"/>
              </a:spcAft>
              <a:buFont typeface="Wingdings" pitchFamily="2" charset="2"/>
              <a:buNone/>
              <a:defRPr/>
            </a:pPr>
            <a:r>
              <a:rPr lang="en-US" dirty="0">
                <a:latin typeface="Arial" pitchFamily="34" charset="0"/>
                <a:cs typeface="Arial" pitchFamily="34" charset="0"/>
              </a:rPr>
              <a:t>Source: Catherine </a:t>
            </a:r>
            <a:r>
              <a:rPr lang="en-US" dirty="0" err="1">
                <a:latin typeface="Arial" pitchFamily="34" charset="0"/>
                <a:cs typeface="Arial" pitchFamily="34" charset="0"/>
              </a:rPr>
              <a:t>Sandhofer</a:t>
            </a:r>
            <a:r>
              <a:rPr lang="en-US" dirty="0">
                <a:latin typeface="Arial" pitchFamily="34" charset="0"/>
                <a:cs typeface="Arial" pitchFamily="34" charset="0"/>
              </a:rPr>
              <a:t> and </a:t>
            </a:r>
            <a:r>
              <a:rPr lang="en-US" dirty="0" err="1">
                <a:latin typeface="Arial" pitchFamily="34" charset="0"/>
                <a:cs typeface="Arial" pitchFamily="34" charset="0"/>
              </a:rPr>
              <a:t>Yuuko</a:t>
            </a:r>
            <a:r>
              <a:rPr lang="en-US" dirty="0">
                <a:latin typeface="Arial" pitchFamily="34" charset="0"/>
                <a:cs typeface="Arial" pitchFamily="34" charset="0"/>
              </a:rPr>
              <a:t> </a:t>
            </a:r>
            <a:r>
              <a:rPr lang="en-US" dirty="0" err="1">
                <a:latin typeface="Arial" pitchFamily="34" charset="0"/>
                <a:cs typeface="Arial" pitchFamily="34" charset="0"/>
              </a:rPr>
              <a:t>Uchikoshi</a:t>
            </a:r>
            <a:r>
              <a:rPr lang="en-US" dirty="0">
                <a:latin typeface="Arial" pitchFamily="34" charset="0"/>
                <a:cs typeface="Arial" pitchFamily="34" charset="0"/>
              </a:rPr>
              <a:t>, “Cognitive Consequences of Dual Language Learning: Cognitive Function, Language and Literacy, Science and Mathematics, and Social-Emotional Development,” in </a:t>
            </a:r>
            <a:r>
              <a:rPr lang="en-US" i="1" dirty="0">
                <a:latin typeface="Arial" pitchFamily="34" charset="0"/>
                <a:cs typeface="Arial" pitchFamily="34" charset="0"/>
              </a:rPr>
              <a:t>California’s Best Practices for Young Dual Language Learners: Research Overview Papers</a:t>
            </a:r>
            <a:r>
              <a:rPr lang="en-US" dirty="0">
                <a:latin typeface="Arial" pitchFamily="34" charset="0"/>
                <a:cs typeface="Arial" pitchFamily="34" charset="0"/>
              </a:rPr>
              <a:t>, ed. Faye Ong and John McLean, in cooperation with Cecelia Fisher-</a:t>
            </a:r>
            <a:r>
              <a:rPr lang="en-US" dirty="0" err="1">
                <a:latin typeface="Arial" pitchFamily="34" charset="0"/>
                <a:cs typeface="Arial" pitchFamily="34" charset="0"/>
              </a:rPr>
              <a:t>Dahms</a:t>
            </a:r>
            <a:r>
              <a:rPr lang="en-US" dirty="0">
                <a:latin typeface="Arial" pitchFamily="34" charset="0"/>
                <a:cs typeface="Arial" pitchFamily="34" charset="0"/>
              </a:rPr>
              <a:t> (Sacramento, CA: Department of Education, 2013), 61-62.</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C408A048-0066-8C29-29E9-0DB0D7749AF6}"/>
              </a:ext>
            </a:extLst>
          </p:cNvPr>
          <p:cNvSpPr>
            <a:spLocks noGrp="1" noRot="1" noChangeAspect="1" noChangeArrowheads="1" noTextEdit="1"/>
          </p:cNvSpPr>
          <p:nvPr>
            <p:ph type="sldImg"/>
          </p:nvPr>
        </p:nvSpPr>
        <p:spPr>
          <a:ln/>
        </p:spPr>
      </p:sp>
      <p:sp>
        <p:nvSpPr>
          <p:cNvPr id="17410" name="Notes Placeholder 2">
            <a:extLst>
              <a:ext uri="{FF2B5EF4-FFF2-40B4-BE49-F238E27FC236}">
                <a16:creationId xmlns:a16="http://schemas.microsoft.com/office/drawing/2014/main" id="{91087D5A-5D04-AE07-678D-9894A4005ED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cs typeface="Arial" panose="020B0604020202020204" pitchFamily="34" charset="0"/>
              </a:rPr>
              <a:t>Principle 7 Practices</a:t>
            </a:r>
          </a:p>
          <a:p>
            <a:pPr marL="171450" indent="-171450">
              <a:buFont typeface="Arial" panose="020B0604020202020204" pitchFamily="34" charset="0"/>
              <a:buChar char="•"/>
            </a:pPr>
            <a:r>
              <a:rPr lang="en-US" altLang="en-US" dirty="0">
                <a:latin typeface="Arial" panose="020B0604020202020204" pitchFamily="34" charset="0"/>
                <a:cs typeface="Arial" panose="020B0604020202020204" pitchFamily="34" charset="0"/>
              </a:rPr>
              <a:t>Turn to page 59 of the PEL Resource Guide.</a:t>
            </a:r>
          </a:p>
          <a:p>
            <a:pPr marL="171450" indent="-171450">
              <a:buFont typeface="Arial" panose="020B0604020202020204" pitchFamily="34" charset="0"/>
              <a:buChar char="•"/>
            </a:pPr>
            <a:r>
              <a:rPr lang="en-US" altLang="en-US" dirty="0">
                <a:latin typeface="Arial" panose="020B0604020202020204" pitchFamily="34" charset="0"/>
                <a:cs typeface="Arial" panose="020B0604020202020204" pitchFamily="34" charset="0"/>
              </a:rPr>
              <a:t>Read each practice.</a:t>
            </a:r>
          </a:p>
          <a:p>
            <a:pPr marL="171450" indent="-171450">
              <a:buFont typeface="Arial" panose="020B0604020202020204" pitchFamily="34" charset="0"/>
              <a:buChar char="•"/>
            </a:pPr>
            <a:r>
              <a:rPr lang="en-US" altLang="en-US" dirty="0">
                <a:latin typeface="Arial" panose="020B0604020202020204" pitchFamily="34" charset="0"/>
                <a:cs typeface="Arial" panose="020B0604020202020204" pitchFamily="34" charset="0"/>
              </a:rPr>
              <a:t>Draw a star next to what you already know.</a:t>
            </a:r>
          </a:p>
          <a:p>
            <a:pPr marL="171450" indent="-171450">
              <a:buFont typeface="Arial" panose="020B0604020202020204" pitchFamily="34" charset="0"/>
              <a:buChar char="•"/>
            </a:pPr>
            <a:r>
              <a:rPr lang="en-US" altLang="en-US" dirty="0">
                <a:latin typeface="Arial" panose="020B0604020202020204" pitchFamily="34" charset="0"/>
                <a:cs typeface="Arial" panose="020B0604020202020204" pitchFamily="34" charset="0"/>
              </a:rPr>
              <a:t>Make a checkmark next to items that are new.</a:t>
            </a:r>
          </a:p>
          <a:p>
            <a:pPr marL="171450" indent="-171450">
              <a:buFont typeface="Arial" panose="020B0604020202020204" pitchFamily="34" charset="0"/>
              <a:buChar char="•"/>
            </a:pPr>
            <a:r>
              <a:rPr lang="en-US" altLang="en-US" dirty="0">
                <a:latin typeface="Arial" panose="020B0604020202020204" pitchFamily="34" charset="0"/>
                <a:cs typeface="Arial" panose="020B0604020202020204" pitchFamily="34" charset="0"/>
              </a:rPr>
              <a:t>Draw a question mark next to items about which you have questions.</a:t>
            </a:r>
          </a:p>
          <a:p>
            <a:r>
              <a:rPr lang="en-US" altLang="en-US" dirty="0">
                <a:latin typeface="Arial" panose="020B0604020202020204" pitchFamily="34" charset="0"/>
                <a:cs typeface="Arial" panose="020B0604020202020204" pitchFamily="34" charset="0"/>
              </a:rPr>
              <a:t>As children are on the path to learning English as an additional language, teachers should create a welcoming environment that is supportive of children’s translanguaging, specifically code switching.</a:t>
            </a:r>
          </a:p>
          <a:p>
            <a:r>
              <a:rPr lang="en-US" altLang="en-US" dirty="0">
                <a:latin typeface="Arial" panose="020B0604020202020204" pitchFamily="34" charset="0"/>
                <a:cs typeface="Arial" panose="020B0604020202020204" pitchFamily="34" charset="0"/>
              </a:rPr>
              <a:t>Teachers can intentionally use the child's home language to help them fully participate in activities in their environment. </a:t>
            </a:r>
          </a:p>
        </p:txBody>
      </p:sp>
      <p:sp>
        <p:nvSpPr>
          <p:cNvPr id="17411" name="Slide Number Placeholder 3">
            <a:extLst>
              <a:ext uri="{FF2B5EF4-FFF2-40B4-BE49-F238E27FC236}">
                <a16:creationId xmlns:a16="http://schemas.microsoft.com/office/drawing/2014/main" id="{26DF70AA-E599-423D-F4C2-447DC986BEB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ゴシック" pitchFamily="-92" charset="-128"/>
              </a:defRPr>
            </a:lvl1pPr>
            <a:lvl2pPr marL="742950" indent="-285750">
              <a:defRPr sz="2400">
                <a:solidFill>
                  <a:schemeClr val="tx1"/>
                </a:solidFill>
                <a:latin typeface="Times" charset="0"/>
                <a:ea typeface="MS Pゴシック" pitchFamily="-92" charset="-128"/>
              </a:defRPr>
            </a:lvl2pPr>
            <a:lvl3pPr marL="1143000" indent="-228600">
              <a:defRPr sz="2400">
                <a:solidFill>
                  <a:schemeClr val="tx1"/>
                </a:solidFill>
                <a:latin typeface="Times" charset="0"/>
                <a:ea typeface="MS Pゴシック" pitchFamily="-92" charset="-128"/>
              </a:defRPr>
            </a:lvl3pPr>
            <a:lvl4pPr marL="1600200" indent="-228600">
              <a:defRPr sz="2400">
                <a:solidFill>
                  <a:schemeClr val="tx1"/>
                </a:solidFill>
                <a:latin typeface="Times" charset="0"/>
                <a:ea typeface="MS Pゴシック" pitchFamily="-92" charset="-128"/>
              </a:defRPr>
            </a:lvl4pPr>
            <a:lvl5pPr marL="2057400" indent="-228600">
              <a:defRPr sz="2400">
                <a:solidFill>
                  <a:schemeClr val="tx1"/>
                </a:solidFill>
                <a:latin typeface="Times" charset="0"/>
                <a:ea typeface="MS Pゴシック" pitchFamily="-92" charset="-128"/>
              </a:defRPr>
            </a:lvl5pPr>
            <a:lvl6pPr marL="2514600" indent="-228600" eaLnBrk="0" fontAlgn="base" hangingPunct="0">
              <a:spcBef>
                <a:spcPct val="0"/>
              </a:spcBef>
              <a:spcAft>
                <a:spcPct val="0"/>
              </a:spcAft>
              <a:defRPr sz="2400">
                <a:solidFill>
                  <a:schemeClr val="tx1"/>
                </a:solidFill>
                <a:latin typeface="Times" charset="0"/>
                <a:ea typeface="MS Pゴシック" pitchFamily="-92" charset="-128"/>
              </a:defRPr>
            </a:lvl6pPr>
            <a:lvl7pPr marL="2971800" indent="-228600" eaLnBrk="0" fontAlgn="base" hangingPunct="0">
              <a:spcBef>
                <a:spcPct val="0"/>
              </a:spcBef>
              <a:spcAft>
                <a:spcPct val="0"/>
              </a:spcAft>
              <a:defRPr sz="2400">
                <a:solidFill>
                  <a:schemeClr val="tx1"/>
                </a:solidFill>
                <a:latin typeface="Times" charset="0"/>
                <a:ea typeface="MS Pゴシック" pitchFamily="-92" charset="-128"/>
              </a:defRPr>
            </a:lvl7pPr>
            <a:lvl8pPr marL="3429000" indent="-228600" eaLnBrk="0" fontAlgn="base" hangingPunct="0">
              <a:spcBef>
                <a:spcPct val="0"/>
              </a:spcBef>
              <a:spcAft>
                <a:spcPct val="0"/>
              </a:spcAft>
              <a:defRPr sz="2400">
                <a:solidFill>
                  <a:schemeClr val="tx1"/>
                </a:solidFill>
                <a:latin typeface="Times" charset="0"/>
                <a:ea typeface="MS Pゴシック" pitchFamily="-92" charset="-128"/>
              </a:defRPr>
            </a:lvl8pPr>
            <a:lvl9pPr marL="3886200" indent="-228600" eaLnBrk="0" fontAlgn="base" hangingPunct="0">
              <a:spcBef>
                <a:spcPct val="0"/>
              </a:spcBef>
              <a:spcAft>
                <a:spcPct val="0"/>
              </a:spcAft>
              <a:defRPr sz="2400">
                <a:solidFill>
                  <a:schemeClr val="tx1"/>
                </a:solidFill>
                <a:latin typeface="Times" charset="0"/>
                <a:ea typeface="MS Pゴシック" pitchFamily="-92" charset="-128"/>
              </a:defRPr>
            </a:lvl9pPr>
          </a:lstStyle>
          <a:p>
            <a:fld id="{B55E1388-8D3A-6742-A311-46A3D253DB46}" type="slidenum">
              <a:rPr lang="en-US" altLang="en-US" sz="1200">
                <a:latin typeface="Arial" panose="020B0604020202020204" pitchFamily="34" charset="0"/>
              </a:rPr>
              <a:pPr/>
              <a:t>9</a:t>
            </a:fld>
            <a:endParaRPr lang="en-US" altLang="en-US" sz="120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BC70F1E-F5B4-C737-53CB-6EE71E46D310}"/>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mn-lt"/>
            </a:endParaRPr>
          </a:p>
        </p:txBody>
      </p:sp>
      <p:sp>
        <p:nvSpPr>
          <p:cNvPr id="22" name="Rectangle 21">
            <a:extLst>
              <a:ext uri="{FF2B5EF4-FFF2-40B4-BE49-F238E27FC236}">
                <a16:creationId xmlns:a16="http://schemas.microsoft.com/office/drawing/2014/main" id="{F4395DAE-7CAB-1DFF-5467-A51B8D9198D6}"/>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mn-lt"/>
            </a:endParaRPr>
          </a:p>
        </p:txBody>
      </p:sp>
      <p:sp>
        <p:nvSpPr>
          <p:cNvPr id="2" name="Title 1"/>
          <p:cNvSpPr>
            <a:spLocks noGrp="1"/>
          </p:cNvSpPr>
          <p:nvPr>
            <p:ph type="ctrTitle"/>
          </p:nvPr>
        </p:nvSpPr>
        <p:spPr>
          <a:xfrm>
            <a:off x="606425" y="1445489"/>
            <a:ext cx="10975975" cy="2386584"/>
          </a:xfrm>
          <a:effectLst/>
        </p:spPr>
        <p:txBody>
          <a:bodyPr/>
          <a:lstStyle>
            <a:lvl1pPr>
              <a:defRPr sz="5200" baseline="0">
                <a:solidFill>
                  <a:srgbClr val="000000"/>
                </a:solidFill>
                <a:latin typeface="+mn-lt"/>
              </a:defRPr>
            </a:lvl1pPr>
          </a:lstStyle>
          <a:p>
            <a:r>
              <a:rPr lang="en-US" dirty="0"/>
              <a:t>Click to edit Master title style</a:t>
            </a:r>
          </a:p>
        </p:txBody>
      </p:sp>
      <p:sp>
        <p:nvSpPr>
          <p:cNvPr id="3" name="Subtitle 2"/>
          <p:cNvSpPr>
            <a:spLocks noGrp="1"/>
          </p:cNvSpPr>
          <p:nvPr>
            <p:ph type="subTitle" idx="1"/>
          </p:nvPr>
        </p:nvSpPr>
        <p:spPr>
          <a:xfrm>
            <a:off x="606425" y="3923513"/>
            <a:ext cx="10975975" cy="1143000"/>
          </a:xfrm>
          <a:effectLst/>
        </p:spPr>
        <p:txBody>
          <a:bodyPr/>
          <a:lstStyle>
            <a:lvl1pPr marL="0" indent="0" algn="l">
              <a:buNone/>
              <a:defRPr b="1" i="0" baseline="0">
                <a:solidFill>
                  <a:srgbClr val="000000"/>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Text Placeholder 6"/>
          <p:cNvSpPr>
            <a:spLocks noGrp="1"/>
          </p:cNvSpPr>
          <p:nvPr>
            <p:ph type="body" sz="quarter" idx="10"/>
          </p:nvPr>
        </p:nvSpPr>
        <p:spPr>
          <a:xfrm>
            <a:off x="914400" y="5243678"/>
            <a:ext cx="10363200" cy="749808"/>
          </a:xfrm>
          <a:effectLst/>
        </p:spPr>
        <p:txBody>
          <a:bodyPr/>
          <a:lstStyle>
            <a:lvl1pPr marL="0" indent="0">
              <a:spcBef>
                <a:spcPts val="0"/>
              </a:spcBef>
              <a:buNone/>
              <a:defRPr sz="2400" b="1" baseline="0">
                <a:solidFill>
                  <a:srgbClr val="000000"/>
                </a:solidFill>
                <a:latin typeface="+mn-lt"/>
              </a:defRPr>
            </a:lvl1pPr>
          </a:lstStyle>
          <a:p>
            <a:pPr lvl="0"/>
            <a:r>
              <a:rPr lang="en-US" dirty="0"/>
              <a:t>Click to edit Master text styles</a:t>
            </a:r>
          </a:p>
        </p:txBody>
      </p:sp>
      <p:sp>
        <p:nvSpPr>
          <p:cNvPr id="8" name="Rectangle 7"/>
          <p:cNvSpPr/>
          <p:nvPr userDrawn="1"/>
        </p:nvSpPr>
        <p:spPr>
          <a:xfrm>
            <a:off x="606425" y="3876236"/>
            <a:ext cx="10975975" cy="47277"/>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mn-lt"/>
            </a:endParaRPr>
          </a:p>
        </p:txBody>
      </p:sp>
      <p:sp>
        <p:nvSpPr>
          <p:cNvPr id="23" name="Slide Number Placeholder 5">
            <a:extLst>
              <a:ext uri="{FF2B5EF4-FFF2-40B4-BE49-F238E27FC236}">
                <a16:creationId xmlns:a16="http://schemas.microsoft.com/office/drawing/2014/main" id="{EFCD2752-326B-C4CD-BC62-2FD1A5C472FF}"/>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24" name="Rectangle 23">
            <a:extLst>
              <a:ext uri="{FF2B5EF4-FFF2-40B4-BE49-F238E27FC236}">
                <a16:creationId xmlns:a16="http://schemas.microsoft.com/office/drawing/2014/main" id="{4C3F32CD-C978-9A02-0A54-88915D75594B}"/>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mn-lt"/>
            </a:endParaRPr>
          </a:p>
        </p:txBody>
      </p:sp>
      <p:sp>
        <p:nvSpPr>
          <p:cNvPr id="6" name="TextBox 5">
            <a:extLst>
              <a:ext uri="{FF2B5EF4-FFF2-40B4-BE49-F238E27FC236}">
                <a16:creationId xmlns:a16="http://schemas.microsoft.com/office/drawing/2014/main" id="{95DEDA7C-75B4-9789-DED2-23F05B6F8C0C}"/>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chemeClr val="bg1"/>
                </a:solidFill>
                <a:latin typeface="+mn-lt"/>
              </a:rPr>
              <a:t> 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489973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Two Content">
    <p:bg>
      <p:bgPr>
        <a:solidFill>
          <a:srgbClr val="9E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baseline="0">
                <a:solidFill>
                  <a:schemeClr val="bg1"/>
                </a:solidFill>
                <a:latin typeface="+mn-lt"/>
              </a:defRPr>
            </a:lvl1pPr>
          </a:lstStyle>
          <a:p>
            <a:r>
              <a:rPr lang="en-US" dirty="0"/>
              <a:t>Click to edit Master title style</a:t>
            </a:r>
          </a:p>
        </p:txBody>
      </p:sp>
      <p:sp>
        <p:nvSpPr>
          <p:cNvPr id="13" name="Content Placeholder 2"/>
          <p:cNvSpPr>
            <a:spLocks noGrp="1"/>
          </p:cNvSpPr>
          <p:nvPr>
            <p:ph sz="half" idx="1"/>
          </p:nvPr>
        </p:nvSpPr>
        <p:spPr>
          <a:xfrm>
            <a:off x="609600" y="1600199"/>
            <a:ext cx="5713984" cy="4434840"/>
          </a:xfrm>
          <a:noFill/>
        </p:spPr>
        <p:txBody>
          <a:bodyPr/>
          <a:lstStyle>
            <a:lvl1pPr>
              <a:defRPr sz="2800">
                <a:solidFill>
                  <a:schemeClr val="bg1"/>
                </a:solidFill>
                <a:latin typeface="+mn-lt"/>
              </a:defRPr>
            </a:lvl1pPr>
            <a:lvl2pPr>
              <a:defRPr sz="2800">
                <a:solidFill>
                  <a:schemeClr val="bg1"/>
                </a:solidFill>
                <a:latin typeface="+mn-lt"/>
              </a:defRPr>
            </a:lvl2pPr>
            <a:lvl3pPr>
              <a:defRPr sz="2800">
                <a:solidFill>
                  <a:schemeClr val="bg1"/>
                </a:solidFill>
                <a:latin typeface="+mn-lt"/>
              </a:defRPr>
            </a:lvl3pPr>
            <a:lvl4pPr>
              <a:defRPr sz="2800">
                <a:solidFill>
                  <a:schemeClr val="bg1"/>
                </a:solidFill>
                <a:latin typeface="+mn-lt"/>
              </a:defRPr>
            </a:lvl4pPr>
            <a:lvl5pPr>
              <a:defRPr sz="2800">
                <a:solidFill>
                  <a:schemeClr val="bg1"/>
                </a:solidFill>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2"/>
          </p:nvPr>
        </p:nvSpPr>
        <p:spPr>
          <a:xfrm>
            <a:off x="6526784" y="1600199"/>
            <a:ext cx="5055616" cy="4434840"/>
          </a:xfrm>
          <a:noFill/>
        </p:spPr>
        <p:txBody>
          <a:bodyPr/>
          <a:lstStyle>
            <a:lvl1pPr>
              <a:defRPr sz="2800">
                <a:solidFill>
                  <a:schemeClr val="bg1"/>
                </a:solidFill>
                <a:latin typeface="+mn-lt"/>
              </a:defRPr>
            </a:lvl1pPr>
            <a:lvl2pPr>
              <a:defRPr sz="2800">
                <a:solidFill>
                  <a:schemeClr val="bg1"/>
                </a:solidFill>
                <a:latin typeface="+mn-lt"/>
              </a:defRPr>
            </a:lvl2pPr>
            <a:lvl3pPr>
              <a:defRPr sz="2800">
                <a:solidFill>
                  <a:schemeClr val="bg1"/>
                </a:solidFill>
                <a:latin typeface="+mn-lt"/>
              </a:defRPr>
            </a:lvl3pPr>
            <a:lvl4pPr>
              <a:defRPr sz="2800">
                <a:solidFill>
                  <a:schemeClr val="bg1"/>
                </a:solidFill>
                <a:latin typeface="+mn-lt"/>
              </a:defRPr>
            </a:lvl4pPr>
            <a:lvl5pPr>
              <a:defRPr sz="2800">
                <a:solidFill>
                  <a:schemeClr val="bg1"/>
                </a:solidFill>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6546F13E-ED5A-2476-F402-0396A75195D4}"/>
              </a:ext>
            </a:extLst>
          </p:cNvPr>
          <p:cNvSpPr/>
          <p:nvPr userDrawn="1"/>
        </p:nvSpPr>
        <p:spPr>
          <a:xfrm>
            <a:off x="609600" y="1445281"/>
            <a:ext cx="109728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DCAC9"/>
              </a:solidFill>
              <a:latin typeface="+mn-lt"/>
            </a:endParaRPr>
          </a:p>
        </p:txBody>
      </p:sp>
      <p:sp>
        <p:nvSpPr>
          <p:cNvPr id="6" name="Rectangle 5">
            <a:extLst>
              <a:ext uri="{FF2B5EF4-FFF2-40B4-BE49-F238E27FC236}">
                <a16:creationId xmlns:a16="http://schemas.microsoft.com/office/drawing/2014/main" id="{184BF0FB-3DC5-8193-6253-F10622779573}"/>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8" name="Rectangle 7">
            <a:extLst>
              <a:ext uri="{FF2B5EF4-FFF2-40B4-BE49-F238E27FC236}">
                <a16:creationId xmlns:a16="http://schemas.microsoft.com/office/drawing/2014/main" id="{26216912-CAB9-7F43-9EE6-35394D528326}"/>
              </a:ext>
            </a:extLst>
          </p:cNvPr>
          <p:cNvSpPr/>
          <p:nvPr userDrawn="1"/>
        </p:nvSpPr>
        <p:spPr>
          <a:xfrm>
            <a:off x="0" y="6196941"/>
            <a:ext cx="12191997" cy="687348"/>
          </a:xfrm>
          <a:prstGeom prst="rect">
            <a:avLst/>
          </a:prstGeom>
          <a:solidFill>
            <a:srgbClr val="FFF0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mn-lt"/>
            </a:endParaRPr>
          </a:p>
        </p:txBody>
      </p:sp>
      <p:sp>
        <p:nvSpPr>
          <p:cNvPr id="12" name="Slide Number Placeholder 5">
            <a:extLst>
              <a:ext uri="{FF2B5EF4-FFF2-40B4-BE49-F238E27FC236}">
                <a16:creationId xmlns:a16="http://schemas.microsoft.com/office/drawing/2014/main" id="{7F9F605A-1D47-ABCF-8EBE-624192D8A720}"/>
              </a:ext>
            </a:extLst>
          </p:cNvPr>
          <p:cNvSpPr txBox="1">
            <a:spLocks/>
          </p:cNvSpPr>
          <p:nvPr userDrawn="1"/>
        </p:nvSpPr>
        <p:spPr>
          <a:xfrm>
            <a:off x="11142613" y="6165337"/>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rgbClr val="000000"/>
                </a:solidFill>
                <a:latin typeface="+mn-lt"/>
              </a:rPr>
              <a:pPr algn="ctr"/>
              <a:t>‹#›</a:t>
            </a:fld>
            <a:endParaRPr lang="en-US" altLang="x-none" sz="2800" dirty="0">
              <a:solidFill>
                <a:srgbClr val="000000"/>
              </a:solidFill>
              <a:latin typeface="+mn-lt"/>
            </a:endParaRPr>
          </a:p>
        </p:txBody>
      </p:sp>
      <p:sp>
        <p:nvSpPr>
          <p:cNvPr id="16" name="Rectangle 15">
            <a:extLst>
              <a:ext uri="{FF2B5EF4-FFF2-40B4-BE49-F238E27FC236}">
                <a16:creationId xmlns:a16="http://schemas.microsoft.com/office/drawing/2014/main" id="{47764B75-CC3C-7333-A867-53664B288229}"/>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7" name="TextBox 16">
            <a:extLst>
              <a:ext uri="{FF2B5EF4-FFF2-40B4-BE49-F238E27FC236}">
                <a16:creationId xmlns:a16="http://schemas.microsoft.com/office/drawing/2014/main" id="{F428B145-6BB5-B43F-D199-1C40AD00B15D}"/>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0000"/>
                </a:solidFill>
                <a:latin typeface="+mn-lt"/>
              </a:rPr>
              <a:t> State of California Department of Social Services, Copyright (2025)</a:t>
            </a:r>
          </a:p>
          <a:p>
            <a:pPr marL="0" indent="0" algn="ctr"/>
            <a:r>
              <a:rPr lang="en-US" sz="1300" b="1" dirty="0">
                <a:solidFill>
                  <a:srgbClr val="000000"/>
                </a:solidFill>
                <a:latin typeface="+mn-lt"/>
              </a:rPr>
              <a:t>California Preschool Instructional Network (CPIN) | www.cpin.us</a:t>
            </a:r>
          </a:p>
        </p:txBody>
      </p:sp>
    </p:spTree>
    <p:extLst>
      <p:ext uri="{BB962C8B-B14F-4D97-AF65-F5344CB8AC3E}">
        <p14:creationId xmlns:p14="http://schemas.microsoft.com/office/powerpoint/2010/main" val="2049708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0180"/>
            <a:ext cx="10972800" cy="1143000"/>
          </a:xfrm>
        </p:spPr>
        <p:txBody>
          <a:bodyPr/>
          <a:lstStyle>
            <a:lvl1pPr>
              <a:defRPr>
                <a:solidFill>
                  <a:srgbClr val="000000"/>
                </a:solidFill>
                <a:latin typeface="+mn-lt"/>
              </a:defRPr>
            </a:lvl1pPr>
          </a:lstStyle>
          <a:p>
            <a:r>
              <a:rPr lang="en-US" dirty="0"/>
              <a:t>Click to edit Master title style</a:t>
            </a:r>
          </a:p>
        </p:txBody>
      </p:sp>
      <p:sp>
        <p:nvSpPr>
          <p:cNvPr id="3" name="Text Placeholder 2"/>
          <p:cNvSpPr>
            <a:spLocks noGrp="1"/>
          </p:cNvSpPr>
          <p:nvPr>
            <p:ph type="body" idx="1"/>
          </p:nvPr>
        </p:nvSpPr>
        <p:spPr>
          <a:xfrm>
            <a:off x="609600" y="1266014"/>
            <a:ext cx="5386917"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6169153" y="1266014"/>
            <a:ext cx="5389033"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2"/>
          <p:cNvSpPr>
            <a:spLocks noGrp="1"/>
          </p:cNvSpPr>
          <p:nvPr>
            <p:ph sz="half" idx="12"/>
          </p:nvPr>
        </p:nvSpPr>
        <p:spPr>
          <a:xfrm>
            <a:off x="609600" y="1951814"/>
            <a:ext cx="5384800" cy="3858767"/>
          </a:xfrm>
          <a:solidFill>
            <a:schemeClr val="bg1"/>
          </a:solid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3"/>
          </p:nvPr>
        </p:nvSpPr>
        <p:spPr>
          <a:xfrm>
            <a:off x="6169152" y="1951814"/>
            <a:ext cx="5384800" cy="3858767"/>
          </a:xfrm>
          <a:solidFill>
            <a:schemeClr val="bg1"/>
          </a:solid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ectangle 15">
            <a:extLst>
              <a:ext uri="{FF2B5EF4-FFF2-40B4-BE49-F238E27FC236}">
                <a16:creationId xmlns:a16="http://schemas.microsoft.com/office/drawing/2014/main" id="{60817897-1A2E-CAA1-5A2F-85F14CE449BF}"/>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7" name="Rectangle 16">
            <a:extLst>
              <a:ext uri="{FF2B5EF4-FFF2-40B4-BE49-F238E27FC236}">
                <a16:creationId xmlns:a16="http://schemas.microsoft.com/office/drawing/2014/main" id="{01E912BE-6EAF-2A93-1D67-90EFB6BA1187}"/>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8" name="Slide Number Placeholder 5">
            <a:extLst>
              <a:ext uri="{FF2B5EF4-FFF2-40B4-BE49-F238E27FC236}">
                <a16:creationId xmlns:a16="http://schemas.microsoft.com/office/drawing/2014/main" id="{FD9DD331-F618-EC68-36F0-3868AF1C99EE}"/>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9" name="Rectangle 18">
            <a:extLst>
              <a:ext uri="{FF2B5EF4-FFF2-40B4-BE49-F238E27FC236}">
                <a16:creationId xmlns:a16="http://schemas.microsoft.com/office/drawing/2014/main" id="{3F274442-4DDE-122D-B595-E8FA592030CE}"/>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0" name="TextBox 19">
            <a:extLst>
              <a:ext uri="{FF2B5EF4-FFF2-40B4-BE49-F238E27FC236}">
                <a16:creationId xmlns:a16="http://schemas.microsoft.com/office/drawing/2014/main" id="{D0861DAA-251B-0CAD-ECCE-E992D7D40422}"/>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904369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0180"/>
            <a:ext cx="10972800" cy="1143000"/>
          </a:xfrm>
        </p:spPr>
        <p:txBody>
          <a:bodyPr/>
          <a:lstStyle>
            <a:lvl1pPr>
              <a:defRPr>
                <a:solidFill>
                  <a:srgbClr val="000000"/>
                </a:solidFill>
                <a:latin typeface="+mn-lt"/>
              </a:defRPr>
            </a:lvl1pPr>
          </a:lstStyle>
          <a:p>
            <a:r>
              <a:rPr lang="en-US" dirty="0"/>
              <a:t>Click to edit Master title style</a:t>
            </a:r>
          </a:p>
        </p:txBody>
      </p:sp>
      <p:sp>
        <p:nvSpPr>
          <p:cNvPr id="3" name="Text Placeholder 2"/>
          <p:cNvSpPr>
            <a:spLocks noGrp="1"/>
          </p:cNvSpPr>
          <p:nvPr>
            <p:ph type="body" idx="1"/>
          </p:nvPr>
        </p:nvSpPr>
        <p:spPr>
          <a:xfrm>
            <a:off x="609600" y="1266014"/>
            <a:ext cx="5386917"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6169153" y="1266014"/>
            <a:ext cx="5389033"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2"/>
          <p:cNvSpPr>
            <a:spLocks noGrp="1"/>
          </p:cNvSpPr>
          <p:nvPr>
            <p:ph sz="half" idx="12"/>
          </p:nvPr>
        </p:nvSpPr>
        <p:spPr>
          <a:xfrm>
            <a:off x="609600" y="19518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4" name="Content Placeholder 2"/>
          <p:cNvSpPr>
            <a:spLocks noGrp="1"/>
          </p:cNvSpPr>
          <p:nvPr>
            <p:ph sz="half" idx="13"/>
          </p:nvPr>
        </p:nvSpPr>
        <p:spPr>
          <a:xfrm>
            <a:off x="6169152" y="19518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9" name="Text Placeholder 2">
            <a:extLst>
              <a:ext uri="{FF2B5EF4-FFF2-40B4-BE49-F238E27FC236}">
                <a16:creationId xmlns:a16="http://schemas.microsoft.com/office/drawing/2014/main" id="{76CA7446-68A5-E8F3-3AC5-067D9983B2FD}"/>
              </a:ext>
            </a:extLst>
          </p:cNvPr>
          <p:cNvSpPr>
            <a:spLocks noGrp="1"/>
          </p:cNvSpPr>
          <p:nvPr>
            <p:ph type="body" idx="14"/>
          </p:nvPr>
        </p:nvSpPr>
        <p:spPr>
          <a:xfrm>
            <a:off x="762000" y="1418414"/>
            <a:ext cx="5386917"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ext Placeholder 4">
            <a:extLst>
              <a:ext uri="{FF2B5EF4-FFF2-40B4-BE49-F238E27FC236}">
                <a16:creationId xmlns:a16="http://schemas.microsoft.com/office/drawing/2014/main" id="{9A01307C-289D-57B3-3B63-05D98063E741}"/>
              </a:ext>
            </a:extLst>
          </p:cNvPr>
          <p:cNvSpPr>
            <a:spLocks noGrp="1"/>
          </p:cNvSpPr>
          <p:nvPr>
            <p:ph type="body" sz="quarter" idx="15"/>
          </p:nvPr>
        </p:nvSpPr>
        <p:spPr>
          <a:xfrm>
            <a:off x="6321553" y="1418414"/>
            <a:ext cx="5389033"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2">
            <a:extLst>
              <a:ext uri="{FF2B5EF4-FFF2-40B4-BE49-F238E27FC236}">
                <a16:creationId xmlns:a16="http://schemas.microsoft.com/office/drawing/2014/main" id="{1BB6ABB8-F39A-BD8B-130E-57956FC50F45}"/>
              </a:ext>
            </a:extLst>
          </p:cNvPr>
          <p:cNvSpPr>
            <a:spLocks noGrp="1"/>
          </p:cNvSpPr>
          <p:nvPr>
            <p:ph sz="half" idx="16"/>
          </p:nvPr>
        </p:nvSpPr>
        <p:spPr>
          <a:xfrm>
            <a:off x="762000" y="21042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2" name="Content Placeholder 2">
            <a:extLst>
              <a:ext uri="{FF2B5EF4-FFF2-40B4-BE49-F238E27FC236}">
                <a16:creationId xmlns:a16="http://schemas.microsoft.com/office/drawing/2014/main" id="{55CBC482-9341-F8E8-D077-728E99D6D5A0}"/>
              </a:ext>
            </a:extLst>
          </p:cNvPr>
          <p:cNvSpPr>
            <a:spLocks noGrp="1"/>
          </p:cNvSpPr>
          <p:nvPr>
            <p:ph sz="half" idx="17"/>
          </p:nvPr>
        </p:nvSpPr>
        <p:spPr>
          <a:xfrm>
            <a:off x="6321552" y="21042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5" name="Text Placeholder 2">
            <a:extLst>
              <a:ext uri="{FF2B5EF4-FFF2-40B4-BE49-F238E27FC236}">
                <a16:creationId xmlns:a16="http://schemas.microsoft.com/office/drawing/2014/main" id="{0C4B8576-9610-7F96-DD80-BA5E8AE04EB7}"/>
              </a:ext>
            </a:extLst>
          </p:cNvPr>
          <p:cNvSpPr>
            <a:spLocks noGrp="1"/>
          </p:cNvSpPr>
          <p:nvPr>
            <p:ph type="body" idx="18"/>
          </p:nvPr>
        </p:nvSpPr>
        <p:spPr>
          <a:xfrm>
            <a:off x="914400" y="1570814"/>
            <a:ext cx="5386917"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Text Placeholder 4">
            <a:extLst>
              <a:ext uri="{FF2B5EF4-FFF2-40B4-BE49-F238E27FC236}">
                <a16:creationId xmlns:a16="http://schemas.microsoft.com/office/drawing/2014/main" id="{1ADF1BAC-FA6F-FE41-3736-3B7B7DC4147E}"/>
              </a:ext>
            </a:extLst>
          </p:cNvPr>
          <p:cNvSpPr>
            <a:spLocks noGrp="1"/>
          </p:cNvSpPr>
          <p:nvPr>
            <p:ph type="body" sz="quarter" idx="19"/>
          </p:nvPr>
        </p:nvSpPr>
        <p:spPr>
          <a:xfrm>
            <a:off x="6473953" y="1570814"/>
            <a:ext cx="5389033"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7" name="Content Placeholder 2">
            <a:extLst>
              <a:ext uri="{FF2B5EF4-FFF2-40B4-BE49-F238E27FC236}">
                <a16:creationId xmlns:a16="http://schemas.microsoft.com/office/drawing/2014/main" id="{26059F88-660A-B9DC-0400-42DDB3E8444A}"/>
              </a:ext>
            </a:extLst>
          </p:cNvPr>
          <p:cNvSpPr>
            <a:spLocks noGrp="1"/>
          </p:cNvSpPr>
          <p:nvPr>
            <p:ph sz="half" idx="20"/>
          </p:nvPr>
        </p:nvSpPr>
        <p:spPr>
          <a:xfrm>
            <a:off x="914400" y="22566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8" name="Content Placeholder 2">
            <a:extLst>
              <a:ext uri="{FF2B5EF4-FFF2-40B4-BE49-F238E27FC236}">
                <a16:creationId xmlns:a16="http://schemas.microsoft.com/office/drawing/2014/main" id="{2D1E844B-83DF-4CDC-3A2F-4A0F3FC5B612}"/>
              </a:ext>
            </a:extLst>
          </p:cNvPr>
          <p:cNvSpPr>
            <a:spLocks noGrp="1"/>
          </p:cNvSpPr>
          <p:nvPr>
            <p:ph sz="half" idx="21"/>
          </p:nvPr>
        </p:nvSpPr>
        <p:spPr>
          <a:xfrm>
            <a:off x="6473952" y="22566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9" name="Text Placeholder 2">
            <a:extLst>
              <a:ext uri="{FF2B5EF4-FFF2-40B4-BE49-F238E27FC236}">
                <a16:creationId xmlns:a16="http://schemas.microsoft.com/office/drawing/2014/main" id="{28B839B8-52B7-5F2D-826C-F6F40B8B2F9E}"/>
              </a:ext>
            </a:extLst>
          </p:cNvPr>
          <p:cNvSpPr>
            <a:spLocks noGrp="1"/>
          </p:cNvSpPr>
          <p:nvPr>
            <p:ph type="body" idx="22"/>
          </p:nvPr>
        </p:nvSpPr>
        <p:spPr>
          <a:xfrm>
            <a:off x="1066800" y="1723214"/>
            <a:ext cx="5386917"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Text Placeholder 4">
            <a:extLst>
              <a:ext uri="{FF2B5EF4-FFF2-40B4-BE49-F238E27FC236}">
                <a16:creationId xmlns:a16="http://schemas.microsoft.com/office/drawing/2014/main" id="{6FE7CC9F-2FFA-70DD-F777-B84A7DB48BB8}"/>
              </a:ext>
            </a:extLst>
          </p:cNvPr>
          <p:cNvSpPr>
            <a:spLocks noGrp="1"/>
          </p:cNvSpPr>
          <p:nvPr>
            <p:ph type="body" sz="quarter" idx="23"/>
          </p:nvPr>
        </p:nvSpPr>
        <p:spPr>
          <a:xfrm>
            <a:off x="6626353" y="1723214"/>
            <a:ext cx="5389033"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1" name="Content Placeholder 2">
            <a:extLst>
              <a:ext uri="{FF2B5EF4-FFF2-40B4-BE49-F238E27FC236}">
                <a16:creationId xmlns:a16="http://schemas.microsoft.com/office/drawing/2014/main" id="{0C7952C1-375B-993A-4993-96E53D716569}"/>
              </a:ext>
            </a:extLst>
          </p:cNvPr>
          <p:cNvSpPr>
            <a:spLocks noGrp="1"/>
          </p:cNvSpPr>
          <p:nvPr>
            <p:ph sz="half" idx="24"/>
          </p:nvPr>
        </p:nvSpPr>
        <p:spPr>
          <a:xfrm>
            <a:off x="1066800" y="24090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25" name="Content Placeholder 2">
            <a:extLst>
              <a:ext uri="{FF2B5EF4-FFF2-40B4-BE49-F238E27FC236}">
                <a16:creationId xmlns:a16="http://schemas.microsoft.com/office/drawing/2014/main" id="{09D8BA4D-8830-AD52-09BC-8A470C03B9AE}"/>
              </a:ext>
            </a:extLst>
          </p:cNvPr>
          <p:cNvSpPr>
            <a:spLocks noGrp="1"/>
          </p:cNvSpPr>
          <p:nvPr>
            <p:ph sz="half" idx="25"/>
          </p:nvPr>
        </p:nvSpPr>
        <p:spPr>
          <a:xfrm>
            <a:off x="6626352" y="24090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26" name="Rectangle 25">
            <a:extLst>
              <a:ext uri="{FF2B5EF4-FFF2-40B4-BE49-F238E27FC236}">
                <a16:creationId xmlns:a16="http://schemas.microsoft.com/office/drawing/2014/main" id="{39DF7368-5B01-2A96-EB4F-A4B587CDF5F8}"/>
              </a:ext>
            </a:extLst>
          </p:cNvPr>
          <p:cNvSpPr/>
          <p:nvPr userDrawn="1"/>
        </p:nvSpPr>
        <p:spPr>
          <a:xfrm>
            <a:off x="620361" y="858614"/>
            <a:ext cx="109728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DCAC9"/>
              </a:solidFill>
              <a:latin typeface="+mn-lt"/>
            </a:endParaRPr>
          </a:p>
        </p:txBody>
      </p:sp>
      <p:sp>
        <p:nvSpPr>
          <p:cNvPr id="6" name="Rectangle 5">
            <a:extLst>
              <a:ext uri="{FF2B5EF4-FFF2-40B4-BE49-F238E27FC236}">
                <a16:creationId xmlns:a16="http://schemas.microsoft.com/office/drawing/2014/main" id="{4F4601B1-30F4-EFB7-234D-64DCBA008AE4}"/>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7" name="Rectangle 6">
            <a:extLst>
              <a:ext uri="{FF2B5EF4-FFF2-40B4-BE49-F238E27FC236}">
                <a16:creationId xmlns:a16="http://schemas.microsoft.com/office/drawing/2014/main" id="{37B923C3-2D8E-F7F7-7F67-BCB878970B7D}"/>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29" name="Slide Number Placeholder 5">
            <a:extLst>
              <a:ext uri="{FF2B5EF4-FFF2-40B4-BE49-F238E27FC236}">
                <a16:creationId xmlns:a16="http://schemas.microsoft.com/office/drawing/2014/main" id="{7059EA05-DBF4-3EB3-1F97-81BD2E921AA9}"/>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30" name="Rectangle 29">
            <a:extLst>
              <a:ext uri="{FF2B5EF4-FFF2-40B4-BE49-F238E27FC236}">
                <a16:creationId xmlns:a16="http://schemas.microsoft.com/office/drawing/2014/main" id="{18972E70-2910-A694-8165-A747C32C322A}"/>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31" name="TextBox 30">
            <a:extLst>
              <a:ext uri="{FF2B5EF4-FFF2-40B4-BE49-F238E27FC236}">
                <a16:creationId xmlns:a16="http://schemas.microsoft.com/office/drawing/2014/main" id="{FF4A2F0B-D414-F722-92E2-8820F5087D61}"/>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34108447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0180"/>
            <a:ext cx="10972800" cy="1143000"/>
          </a:xfrm>
        </p:spPr>
        <p:txBody>
          <a:bodyPr/>
          <a:lstStyle>
            <a:lvl1pPr>
              <a:defRPr>
                <a:solidFill>
                  <a:srgbClr val="000000"/>
                </a:solidFill>
                <a:latin typeface="+mn-lt"/>
              </a:defRPr>
            </a:lvl1pPr>
          </a:lstStyle>
          <a:p>
            <a:r>
              <a:rPr lang="en-US" dirty="0"/>
              <a:t>Click to edit Master title style</a:t>
            </a:r>
          </a:p>
        </p:txBody>
      </p:sp>
      <p:sp>
        <p:nvSpPr>
          <p:cNvPr id="13" name="Content Placeholder 2"/>
          <p:cNvSpPr>
            <a:spLocks noGrp="1"/>
          </p:cNvSpPr>
          <p:nvPr>
            <p:ph sz="half" idx="12"/>
          </p:nvPr>
        </p:nvSpPr>
        <p:spPr>
          <a:xfrm>
            <a:off x="609600" y="19518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4" name="Content Placeholder 2"/>
          <p:cNvSpPr>
            <a:spLocks noGrp="1"/>
          </p:cNvSpPr>
          <p:nvPr>
            <p:ph sz="half" idx="13"/>
          </p:nvPr>
        </p:nvSpPr>
        <p:spPr>
          <a:xfrm>
            <a:off x="6169152" y="19518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1" name="Content Placeholder 2">
            <a:extLst>
              <a:ext uri="{FF2B5EF4-FFF2-40B4-BE49-F238E27FC236}">
                <a16:creationId xmlns:a16="http://schemas.microsoft.com/office/drawing/2014/main" id="{1BB6ABB8-F39A-BD8B-130E-57956FC50F45}"/>
              </a:ext>
            </a:extLst>
          </p:cNvPr>
          <p:cNvSpPr>
            <a:spLocks noGrp="1"/>
          </p:cNvSpPr>
          <p:nvPr>
            <p:ph sz="half" idx="16"/>
          </p:nvPr>
        </p:nvSpPr>
        <p:spPr>
          <a:xfrm>
            <a:off x="762000" y="21042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2" name="Content Placeholder 2">
            <a:extLst>
              <a:ext uri="{FF2B5EF4-FFF2-40B4-BE49-F238E27FC236}">
                <a16:creationId xmlns:a16="http://schemas.microsoft.com/office/drawing/2014/main" id="{55CBC482-9341-F8E8-D077-728E99D6D5A0}"/>
              </a:ext>
            </a:extLst>
          </p:cNvPr>
          <p:cNvSpPr>
            <a:spLocks noGrp="1"/>
          </p:cNvSpPr>
          <p:nvPr>
            <p:ph sz="half" idx="17"/>
          </p:nvPr>
        </p:nvSpPr>
        <p:spPr>
          <a:xfrm>
            <a:off x="6321552" y="21042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7" name="Content Placeholder 2">
            <a:extLst>
              <a:ext uri="{FF2B5EF4-FFF2-40B4-BE49-F238E27FC236}">
                <a16:creationId xmlns:a16="http://schemas.microsoft.com/office/drawing/2014/main" id="{26059F88-660A-B9DC-0400-42DDB3E8444A}"/>
              </a:ext>
            </a:extLst>
          </p:cNvPr>
          <p:cNvSpPr>
            <a:spLocks noGrp="1"/>
          </p:cNvSpPr>
          <p:nvPr>
            <p:ph sz="half" idx="20"/>
          </p:nvPr>
        </p:nvSpPr>
        <p:spPr>
          <a:xfrm>
            <a:off x="914400" y="22566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8" name="Content Placeholder 2">
            <a:extLst>
              <a:ext uri="{FF2B5EF4-FFF2-40B4-BE49-F238E27FC236}">
                <a16:creationId xmlns:a16="http://schemas.microsoft.com/office/drawing/2014/main" id="{2D1E844B-83DF-4CDC-3A2F-4A0F3FC5B612}"/>
              </a:ext>
            </a:extLst>
          </p:cNvPr>
          <p:cNvSpPr>
            <a:spLocks noGrp="1"/>
          </p:cNvSpPr>
          <p:nvPr>
            <p:ph sz="half" idx="21"/>
          </p:nvPr>
        </p:nvSpPr>
        <p:spPr>
          <a:xfrm>
            <a:off x="6473952" y="22566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21" name="Content Placeholder 2">
            <a:extLst>
              <a:ext uri="{FF2B5EF4-FFF2-40B4-BE49-F238E27FC236}">
                <a16:creationId xmlns:a16="http://schemas.microsoft.com/office/drawing/2014/main" id="{0C7952C1-375B-993A-4993-96E53D716569}"/>
              </a:ext>
            </a:extLst>
          </p:cNvPr>
          <p:cNvSpPr>
            <a:spLocks noGrp="1"/>
          </p:cNvSpPr>
          <p:nvPr>
            <p:ph sz="half" idx="24"/>
          </p:nvPr>
        </p:nvSpPr>
        <p:spPr>
          <a:xfrm>
            <a:off x="1066800" y="24090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25" name="Content Placeholder 2">
            <a:extLst>
              <a:ext uri="{FF2B5EF4-FFF2-40B4-BE49-F238E27FC236}">
                <a16:creationId xmlns:a16="http://schemas.microsoft.com/office/drawing/2014/main" id="{09D8BA4D-8830-AD52-09BC-8A470C03B9AE}"/>
              </a:ext>
            </a:extLst>
          </p:cNvPr>
          <p:cNvSpPr>
            <a:spLocks noGrp="1"/>
          </p:cNvSpPr>
          <p:nvPr>
            <p:ph sz="half" idx="25"/>
          </p:nvPr>
        </p:nvSpPr>
        <p:spPr>
          <a:xfrm>
            <a:off x="6626352" y="24090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26" name="Rectangle 25">
            <a:extLst>
              <a:ext uri="{FF2B5EF4-FFF2-40B4-BE49-F238E27FC236}">
                <a16:creationId xmlns:a16="http://schemas.microsoft.com/office/drawing/2014/main" id="{39DF7368-5B01-2A96-EB4F-A4B587CDF5F8}"/>
              </a:ext>
            </a:extLst>
          </p:cNvPr>
          <p:cNvSpPr/>
          <p:nvPr userDrawn="1"/>
        </p:nvSpPr>
        <p:spPr>
          <a:xfrm>
            <a:off x="609597" y="1204491"/>
            <a:ext cx="109728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DCAC9"/>
              </a:solidFill>
              <a:latin typeface="+mn-lt"/>
            </a:endParaRPr>
          </a:p>
        </p:txBody>
      </p:sp>
      <p:sp>
        <p:nvSpPr>
          <p:cNvPr id="3" name="Rectangle 2">
            <a:extLst>
              <a:ext uri="{FF2B5EF4-FFF2-40B4-BE49-F238E27FC236}">
                <a16:creationId xmlns:a16="http://schemas.microsoft.com/office/drawing/2014/main" id="{37E41249-772B-3C5C-0B5E-A18DFC8A9F7D}"/>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5" name="Rectangle 4">
            <a:extLst>
              <a:ext uri="{FF2B5EF4-FFF2-40B4-BE49-F238E27FC236}">
                <a16:creationId xmlns:a16="http://schemas.microsoft.com/office/drawing/2014/main" id="{64CCA77C-6D16-819C-8AE0-7B7A5C44DFE6}"/>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9" name="Slide Number Placeholder 5">
            <a:extLst>
              <a:ext uri="{FF2B5EF4-FFF2-40B4-BE49-F238E27FC236}">
                <a16:creationId xmlns:a16="http://schemas.microsoft.com/office/drawing/2014/main" id="{AB86B266-63A3-AE26-5BCB-0569AE1B6F70}"/>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0" name="Rectangle 9">
            <a:extLst>
              <a:ext uri="{FF2B5EF4-FFF2-40B4-BE49-F238E27FC236}">
                <a16:creationId xmlns:a16="http://schemas.microsoft.com/office/drawing/2014/main" id="{9C01AA12-9F74-25E5-8528-16494E875CDA}"/>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5" name="TextBox 14">
            <a:extLst>
              <a:ext uri="{FF2B5EF4-FFF2-40B4-BE49-F238E27FC236}">
                <a16:creationId xmlns:a16="http://schemas.microsoft.com/office/drawing/2014/main" id="{BF2C0B22-4822-5622-ED1C-5AD7291D974F}"/>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2697476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omparison">
    <p:bg>
      <p:bgPr>
        <a:solidFill>
          <a:srgbClr val="DBE9DE"/>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B28CA3F-5A7D-D37B-15FA-76EC49CD2589}"/>
              </a:ext>
            </a:extLst>
          </p:cNvPr>
          <p:cNvSpPr/>
          <p:nvPr userDrawn="1"/>
        </p:nvSpPr>
        <p:spPr>
          <a:xfrm>
            <a:off x="1" y="5807075"/>
            <a:ext cx="12192000" cy="936863"/>
          </a:xfrm>
          <a:prstGeom prst="rect">
            <a:avLst/>
          </a:prstGeom>
          <a:solidFill>
            <a:srgbClr val="00395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23" name="Rectangle 22">
            <a:extLst>
              <a:ext uri="{FF2B5EF4-FFF2-40B4-BE49-F238E27FC236}">
                <a16:creationId xmlns:a16="http://schemas.microsoft.com/office/drawing/2014/main" id="{12A80BA8-1EA0-753D-A709-3AED72E310DA}"/>
              </a:ext>
            </a:extLst>
          </p:cNvPr>
          <p:cNvSpPr/>
          <p:nvPr userDrawn="1"/>
        </p:nvSpPr>
        <p:spPr>
          <a:xfrm>
            <a:off x="0" y="5869475"/>
            <a:ext cx="12191997" cy="9885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24" name="Slide Number Placeholder 5">
            <a:extLst>
              <a:ext uri="{FF2B5EF4-FFF2-40B4-BE49-F238E27FC236}">
                <a16:creationId xmlns:a16="http://schemas.microsoft.com/office/drawing/2014/main" id="{97C7B1FA-C94D-ABD5-AB7A-A41169973B9B}"/>
              </a:ext>
            </a:extLst>
          </p:cNvPr>
          <p:cNvSpPr txBox="1">
            <a:spLocks/>
          </p:cNvSpPr>
          <p:nvPr userDrawn="1"/>
        </p:nvSpPr>
        <p:spPr>
          <a:xfrm>
            <a:off x="9765895" y="6002017"/>
            <a:ext cx="1326948" cy="757558"/>
          </a:xfrm>
          <a:prstGeom prst="rect">
            <a:avLst/>
          </a:prstGeom>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fld id="{65A270E9-2EC0-8E4B-B2C5-CC25833D9F0C}" type="slidenum">
              <a:rPr lang="en-US" altLang="x-none" sz="2800" smtClean="0">
                <a:latin typeface="+mn-lt"/>
              </a:rPr>
              <a:pPr/>
              <a:t>‹#›</a:t>
            </a:fld>
            <a:endParaRPr lang="en-US" altLang="x-none" sz="2800" dirty="0">
              <a:latin typeface="+mn-lt"/>
            </a:endParaRPr>
          </a:p>
        </p:txBody>
      </p:sp>
      <p:sp>
        <p:nvSpPr>
          <p:cNvPr id="25" name="Rectangle 24">
            <a:extLst>
              <a:ext uri="{FF2B5EF4-FFF2-40B4-BE49-F238E27FC236}">
                <a16:creationId xmlns:a16="http://schemas.microsoft.com/office/drawing/2014/main" id="{FD1231A9-DDC4-A4BB-D904-C42CE6BA9A51}"/>
              </a:ext>
            </a:extLst>
          </p:cNvPr>
          <p:cNvSpPr/>
          <p:nvPr userDrawn="1"/>
        </p:nvSpPr>
        <p:spPr>
          <a:xfrm>
            <a:off x="-2" y="5856479"/>
            <a:ext cx="12191999" cy="45719"/>
          </a:xfrm>
          <a:prstGeom prst="rect">
            <a:avLst/>
          </a:prstGeom>
          <a:solidFill>
            <a:srgbClr val="5DC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pic>
        <p:nvPicPr>
          <p:cNvPr id="26" name="Picture 25">
            <a:extLst>
              <a:ext uri="{FF2B5EF4-FFF2-40B4-BE49-F238E27FC236}">
                <a16:creationId xmlns:a16="http://schemas.microsoft.com/office/drawing/2014/main" id="{2CBA18A4-2AD6-6BBB-58F0-113A43AE59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6749" y="6034308"/>
            <a:ext cx="780356" cy="688908"/>
          </a:xfrm>
          <a:prstGeom prst="rect">
            <a:avLst/>
          </a:prstGeom>
          <a:ln w="41275">
            <a:solidFill>
              <a:srgbClr val="0A3959"/>
            </a:solidFill>
          </a:ln>
        </p:spPr>
      </p:pic>
      <p:sp>
        <p:nvSpPr>
          <p:cNvPr id="27" name="Rectangle 26">
            <a:extLst>
              <a:ext uri="{FF2B5EF4-FFF2-40B4-BE49-F238E27FC236}">
                <a16:creationId xmlns:a16="http://schemas.microsoft.com/office/drawing/2014/main" id="{69D75915-2A9F-11E1-20BE-72C1CCFE65E5}"/>
              </a:ext>
            </a:extLst>
          </p:cNvPr>
          <p:cNvSpPr/>
          <p:nvPr userDrawn="1"/>
        </p:nvSpPr>
        <p:spPr>
          <a:xfrm>
            <a:off x="11092848" y="6002017"/>
            <a:ext cx="45719" cy="757558"/>
          </a:xfrm>
          <a:prstGeom prst="rect">
            <a:avLst/>
          </a:prstGeom>
          <a:solidFill>
            <a:srgbClr val="00395E"/>
          </a:solidFill>
          <a:ln>
            <a:solidFill>
              <a:srgbClr val="5DCAC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4" name="TextBox 3">
            <a:extLst>
              <a:ext uri="{FF2B5EF4-FFF2-40B4-BE49-F238E27FC236}">
                <a16:creationId xmlns:a16="http://schemas.microsoft.com/office/drawing/2014/main" id="{318E33E5-1A14-2CCA-865D-1D0AED36BC1A}"/>
              </a:ext>
            </a:extLst>
          </p:cNvPr>
          <p:cNvSpPr txBox="1"/>
          <p:nvPr userDrawn="1"/>
        </p:nvSpPr>
        <p:spPr>
          <a:xfrm>
            <a:off x="540638" y="5915196"/>
            <a:ext cx="10094231" cy="942804"/>
          </a:xfrm>
          <a:prstGeom prst="rect">
            <a:avLst/>
          </a:prstGeom>
          <a:noFill/>
          <a:effectLst/>
        </p:spPr>
        <p:txBody>
          <a:bodyPr wrap="square" anchor="ctr" anchorCtr="0">
            <a:noAutofit/>
          </a:bodyPr>
          <a:lstStyle/>
          <a:p>
            <a:pPr marL="0" indent="0" algn="ctr"/>
            <a:r>
              <a:rPr lang="en-US" sz="1300" b="1" dirty="0">
                <a:solidFill>
                  <a:srgbClr val="00395E"/>
                </a:solidFill>
                <a:latin typeface="+mn-lt"/>
              </a:rPr>
              <a:t>©2025 California Department of Social Services (CDSS)</a:t>
            </a:r>
          </a:p>
          <a:p>
            <a:pPr marL="0" indent="0" algn="ctr"/>
            <a:r>
              <a:rPr lang="en-US" sz="1300" b="1" dirty="0">
                <a:solidFill>
                  <a:srgbClr val="00395E"/>
                </a:solidFill>
                <a:latin typeface="+mn-lt"/>
              </a:rPr>
              <a:t>California Preschool Instructional Network (CPIN) | www.cpin.us</a:t>
            </a:r>
          </a:p>
        </p:txBody>
      </p:sp>
      <p:sp>
        <p:nvSpPr>
          <p:cNvPr id="16" name="Rectangle 15">
            <a:extLst>
              <a:ext uri="{FF2B5EF4-FFF2-40B4-BE49-F238E27FC236}">
                <a16:creationId xmlns:a16="http://schemas.microsoft.com/office/drawing/2014/main" id="{99A0033A-093B-F2EE-60A6-118FFCE2EE71}"/>
              </a:ext>
            </a:extLst>
          </p:cNvPr>
          <p:cNvSpPr/>
          <p:nvPr userDrawn="1"/>
        </p:nvSpPr>
        <p:spPr>
          <a:xfrm>
            <a:off x="5" y="0"/>
            <a:ext cx="12191996" cy="6858000"/>
          </a:xfrm>
          <a:prstGeom prst="rect">
            <a:avLst/>
          </a:prstGeom>
          <a:solidFill>
            <a:srgbClr val="FFF0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mn-lt"/>
            </a:endParaRPr>
          </a:p>
        </p:txBody>
      </p:sp>
      <p:sp>
        <p:nvSpPr>
          <p:cNvPr id="2" name="Title 1"/>
          <p:cNvSpPr>
            <a:spLocks noGrp="1"/>
          </p:cNvSpPr>
          <p:nvPr>
            <p:ph type="title"/>
          </p:nvPr>
        </p:nvSpPr>
        <p:spPr>
          <a:xfrm>
            <a:off x="938784" y="274638"/>
            <a:ext cx="10972800" cy="1143000"/>
          </a:xfrm>
        </p:spPr>
        <p:txBody>
          <a:bodyPr/>
          <a:lstStyle>
            <a:lvl1pPr>
              <a:defRPr>
                <a:solidFill>
                  <a:srgbClr val="000000"/>
                </a:solidFill>
                <a:latin typeface="+mn-lt"/>
              </a:defRPr>
            </a:lvl1pPr>
          </a:lstStyle>
          <a:p>
            <a:r>
              <a:rPr lang="en-US" dirty="0"/>
              <a:t>Click to edit Master title style</a:t>
            </a:r>
          </a:p>
        </p:txBody>
      </p:sp>
      <p:sp>
        <p:nvSpPr>
          <p:cNvPr id="3" name="Text Placeholder 2"/>
          <p:cNvSpPr>
            <a:spLocks noGrp="1"/>
          </p:cNvSpPr>
          <p:nvPr>
            <p:ph type="body" idx="1"/>
          </p:nvPr>
        </p:nvSpPr>
        <p:spPr>
          <a:xfrm>
            <a:off x="938784" y="1490472"/>
            <a:ext cx="5386917"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6498337" y="1490472"/>
            <a:ext cx="5389033"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2"/>
          <p:cNvSpPr>
            <a:spLocks noGrp="1"/>
          </p:cNvSpPr>
          <p:nvPr>
            <p:ph sz="half" idx="12"/>
          </p:nvPr>
        </p:nvSpPr>
        <p:spPr>
          <a:xfrm>
            <a:off x="938784" y="2176273"/>
            <a:ext cx="5384800" cy="2109220"/>
          </a:xfrm>
          <a:solidFill>
            <a:schemeClr val="bg1"/>
          </a:solid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3"/>
          </p:nvPr>
        </p:nvSpPr>
        <p:spPr>
          <a:xfrm>
            <a:off x="6498336" y="2176273"/>
            <a:ext cx="5384800" cy="2109220"/>
          </a:xfrm>
          <a:solidFill>
            <a:schemeClr val="bg1"/>
          </a:solid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a:extLst>
              <a:ext uri="{FF2B5EF4-FFF2-40B4-BE49-F238E27FC236}">
                <a16:creationId xmlns:a16="http://schemas.microsoft.com/office/drawing/2014/main" id="{3AA290AC-D090-B53A-EE00-B89A4D6D0CB9}"/>
              </a:ext>
            </a:extLst>
          </p:cNvPr>
          <p:cNvSpPr>
            <a:spLocks noGrp="1"/>
          </p:cNvSpPr>
          <p:nvPr>
            <p:ph type="body" idx="14"/>
          </p:nvPr>
        </p:nvSpPr>
        <p:spPr>
          <a:xfrm>
            <a:off x="1243409" y="2411387"/>
            <a:ext cx="5386917"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Text Placeholder 4">
            <a:extLst>
              <a:ext uri="{FF2B5EF4-FFF2-40B4-BE49-F238E27FC236}">
                <a16:creationId xmlns:a16="http://schemas.microsoft.com/office/drawing/2014/main" id="{DE8D038A-655C-CD6B-56AE-6477692DC61F}"/>
              </a:ext>
            </a:extLst>
          </p:cNvPr>
          <p:cNvSpPr>
            <a:spLocks noGrp="1"/>
          </p:cNvSpPr>
          <p:nvPr>
            <p:ph type="body" sz="quarter" idx="15"/>
          </p:nvPr>
        </p:nvSpPr>
        <p:spPr>
          <a:xfrm>
            <a:off x="6802962" y="2411387"/>
            <a:ext cx="5389033"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Content Placeholder 2">
            <a:extLst>
              <a:ext uri="{FF2B5EF4-FFF2-40B4-BE49-F238E27FC236}">
                <a16:creationId xmlns:a16="http://schemas.microsoft.com/office/drawing/2014/main" id="{FB896E50-E74E-4D90-2270-8BC83780FA3B}"/>
              </a:ext>
            </a:extLst>
          </p:cNvPr>
          <p:cNvSpPr>
            <a:spLocks noGrp="1"/>
          </p:cNvSpPr>
          <p:nvPr>
            <p:ph sz="half" idx="16"/>
          </p:nvPr>
        </p:nvSpPr>
        <p:spPr>
          <a:xfrm>
            <a:off x="1243409" y="3097188"/>
            <a:ext cx="5384800" cy="2109220"/>
          </a:xfrm>
          <a:solidFill>
            <a:schemeClr val="bg1"/>
          </a:solid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36B9EA3A-587B-C7BB-E9AF-CDA8E457AF3E}"/>
              </a:ext>
            </a:extLst>
          </p:cNvPr>
          <p:cNvSpPr>
            <a:spLocks noGrp="1"/>
          </p:cNvSpPr>
          <p:nvPr>
            <p:ph sz="half" idx="17"/>
          </p:nvPr>
        </p:nvSpPr>
        <p:spPr>
          <a:xfrm>
            <a:off x="6802961" y="3097188"/>
            <a:ext cx="5384800" cy="2109220"/>
          </a:xfrm>
          <a:solidFill>
            <a:schemeClr val="bg1"/>
          </a:solid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a:extLst>
              <a:ext uri="{FF2B5EF4-FFF2-40B4-BE49-F238E27FC236}">
                <a16:creationId xmlns:a16="http://schemas.microsoft.com/office/drawing/2014/main" id="{AF60120C-B789-D036-91A5-B149806ABCEB}"/>
              </a:ext>
            </a:extLst>
          </p:cNvPr>
          <p:cNvSpPr>
            <a:spLocks noGrp="1"/>
          </p:cNvSpPr>
          <p:nvPr>
            <p:ph type="body" idx="18"/>
          </p:nvPr>
        </p:nvSpPr>
        <p:spPr>
          <a:xfrm>
            <a:off x="1557131" y="3380166"/>
            <a:ext cx="5386917"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Text Placeholder 4">
            <a:extLst>
              <a:ext uri="{FF2B5EF4-FFF2-40B4-BE49-F238E27FC236}">
                <a16:creationId xmlns:a16="http://schemas.microsoft.com/office/drawing/2014/main" id="{276A4AAE-A48C-8AA5-6E7C-F674BB3A9C95}"/>
              </a:ext>
            </a:extLst>
          </p:cNvPr>
          <p:cNvSpPr>
            <a:spLocks noGrp="1"/>
          </p:cNvSpPr>
          <p:nvPr>
            <p:ph type="body" sz="quarter" idx="19"/>
          </p:nvPr>
        </p:nvSpPr>
        <p:spPr>
          <a:xfrm>
            <a:off x="7116684" y="3380166"/>
            <a:ext cx="5389033"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2">
            <a:extLst>
              <a:ext uri="{FF2B5EF4-FFF2-40B4-BE49-F238E27FC236}">
                <a16:creationId xmlns:a16="http://schemas.microsoft.com/office/drawing/2014/main" id="{7317D661-C2BA-5994-E565-D704A9949699}"/>
              </a:ext>
            </a:extLst>
          </p:cNvPr>
          <p:cNvSpPr>
            <a:spLocks noGrp="1"/>
          </p:cNvSpPr>
          <p:nvPr>
            <p:ph sz="half" idx="20"/>
          </p:nvPr>
        </p:nvSpPr>
        <p:spPr>
          <a:xfrm>
            <a:off x="1557131" y="4065967"/>
            <a:ext cx="5384800" cy="2109220"/>
          </a:xfrm>
          <a:solidFill>
            <a:schemeClr val="bg1"/>
          </a:solid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4096CE2A-AA7D-561B-6551-99A81EC0BAC7}"/>
              </a:ext>
            </a:extLst>
          </p:cNvPr>
          <p:cNvSpPr>
            <a:spLocks noGrp="1"/>
          </p:cNvSpPr>
          <p:nvPr>
            <p:ph sz="half" idx="21"/>
          </p:nvPr>
        </p:nvSpPr>
        <p:spPr>
          <a:xfrm>
            <a:off x="7116683" y="4065967"/>
            <a:ext cx="5384800" cy="2109220"/>
          </a:xfrm>
          <a:solidFill>
            <a:schemeClr val="bg1"/>
          </a:solid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830052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6114" y="273050"/>
            <a:ext cx="4343755" cy="1162050"/>
          </a:xfrm>
        </p:spPr>
        <p:txBody>
          <a:bodyPr anchor="b"/>
          <a:lstStyle>
            <a:lvl1pPr algn="l">
              <a:defRPr sz="2800" b="1">
                <a:solidFill>
                  <a:srgbClr val="000000"/>
                </a:solidFill>
                <a:latin typeface="+mn-lt"/>
              </a:defRPr>
            </a:lvl1pPr>
          </a:lstStyle>
          <a:p>
            <a:r>
              <a:rPr lang="en-US" dirty="0"/>
              <a:t>Click to edit Master title style</a:t>
            </a:r>
          </a:p>
        </p:txBody>
      </p:sp>
      <p:sp>
        <p:nvSpPr>
          <p:cNvPr id="4" name="Text Placeholder 3"/>
          <p:cNvSpPr>
            <a:spLocks noGrp="1"/>
          </p:cNvSpPr>
          <p:nvPr>
            <p:ph type="body" sz="half" idx="2"/>
          </p:nvPr>
        </p:nvSpPr>
        <p:spPr>
          <a:xfrm>
            <a:off x="606114" y="1435101"/>
            <a:ext cx="4343755" cy="4691063"/>
          </a:xfrm>
        </p:spPr>
        <p:txBody>
          <a:bodyPr/>
          <a:lstStyle>
            <a:lvl1pPr marL="0" indent="0">
              <a:buNone/>
              <a:defRPr sz="24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p:nvPr userDrawn="1"/>
        </p:nvSpPr>
        <p:spPr>
          <a:xfrm>
            <a:off x="5073156" y="298477"/>
            <a:ext cx="24384" cy="5853113"/>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1" name="Content Placeholder 10"/>
          <p:cNvSpPr>
            <a:spLocks noGrp="1"/>
          </p:cNvSpPr>
          <p:nvPr>
            <p:ph sz="quarter" idx="12"/>
          </p:nvPr>
        </p:nvSpPr>
        <p:spPr>
          <a:xfrm>
            <a:off x="5247217" y="273051"/>
            <a:ext cx="6571488" cy="585311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5A3B11D2-087A-86D6-8246-F2427704FCE9}"/>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7" name="Rectangle 6">
            <a:extLst>
              <a:ext uri="{FF2B5EF4-FFF2-40B4-BE49-F238E27FC236}">
                <a16:creationId xmlns:a16="http://schemas.microsoft.com/office/drawing/2014/main" id="{0DA50F6A-4462-5E35-4446-311111F2FAC9}"/>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2" name="Slide Number Placeholder 5">
            <a:extLst>
              <a:ext uri="{FF2B5EF4-FFF2-40B4-BE49-F238E27FC236}">
                <a16:creationId xmlns:a16="http://schemas.microsoft.com/office/drawing/2014/main" id="{70EB32B3-8207-4D11-D118-A9A3E67CAC7E}"/>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3" name="Rectangle 12">
            <a:extLst>
              <a:ext uri="{FF2B5EF4-FFF2-40B4-BE49-F238E27FC236}">
                <a16:creationId xmlns:a16="http://schemas.microsoft.com/office/drawing/2014/main" id="{E2DEC714-5285-5EDA-8658-BDC17D154477}"/>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TextBox 13">
            <a:extLst>
              <a:ext uri="{FF2B5EF4-FFF2-40B4-BE49-F238E27FC236}">
                <a16:creationId xmlns:a16="http://schemas.microsoft.com/office/drawing/2014/main" id="{3926ACCE-958B-DCD8-215B-5F339AB34E98}"/>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2897070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6114" y="273050"/>
            <a:ext cx="4343755" cy="1162050"/>
          </a:xfrm>
        </p:spPr>
        <p:txBody>
          <a:bodyPr anchor="b"/>
          <a:lstStyle>
            <a:lvl1pPr algn="l">
              <a:defRPr sz="2800" b="1">
                <a:solidFill>
                  <a:srgbClr val="000000"/>
                </a:solidFill>
                <a:latin typeface="+mn-lt"/>
              </a:defRPr>
            </a:lvl1pPr>
          </a:lstStyle>
          <a:p>
            <a:r>
              <a:rPr lang="en-US" dirty="0"/>
              <a:t>Click to edit Master title style</a:t>
            </a:r>
          </a:p>
        </p:txBody>
      </p:sp>
      <p:sp>
        <p:nvSpPr>
          <p:cNvPr id="4" name="Text Placeholder 3"/>
          <p:cNvSpPr>
            <a:spLocks noGrp="1"/>
          </p:cNvSpPr>
          <p:nvPr>
            <p:ph type="body" sz="half" idx="2"/>
          </p:nvPr>
        </p:nvSpPr>
        <p:spPr>
          <a:xfrm>
            <a:off x="606114" y="1435101"/>
            <a:ext cx="4343755" cy="4691063"/>
          </a:xfrm>
        </p:spPr>
        <p:txBody>
          <a:bodyPr/>
          <a:lstStyle>
            <a:lvl1pPr marL="0" indent="0">
              <a:buNone/>
              <a:defRPr sz="24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p:nvPr userDrawn="1"/>
        </p:nvSpPr>
        <p:spPr>
          <a:xfrm flipH="1">
            <a:off x="3750078" y="839972"/>
            <a:ext cx="45719" cy="5438591"/>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1" name="Content Placeholder 10"/>
          <p:cNvSpPr>
            <a:spLocks noGrp="1"/>
          </p:cNvSpPr>
          <p:nvPr>
            <p:ph sz="quarter" idx="12"/>
          </p:nvPr>
        </p:nvSpPr>
        <p:spPr>
          <a:xfrm>
            <a:off x="5247217" y="273051"/>
            <a:ext cx="6571488" cy="585311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AE83507E-29DE-8DCC-DED2-29DA44853436}"/>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7" name="Rectangle 6">
            <a:extLst>
              <a:ext uri="{FF2B5EF4-FFF2-40B4-BE49-F238E27FC236}">
                <a16:creationId xmlns:a16="http://schemas.microsoft.com/office/drawing/2014/main" id="{3E666834-4992-AAE1-13D2-CAA7C3C28C19}"/>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2" name="Slide Number Placeholder 5">
            <a:extLst>
              <a:ext uri="{FF2B5EF4-FFF2-40B4-BE49-F238E27FC236}">
                <a16:creationId xmlns:a16="http://schemas.microsoft.com/office/drawing/2014/main" id="{C8ACAA8C-85D5-C1D1-C881-84DC655B6AE1}"/>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3" name="Rectangle 12">
            <a:extLst>
              <a:ext uri="{FF2B5EF4-FFF2-40B4-BE49-F238E27FC236}">
                <a16:creationId xmlns:a16="http://schemas.microsoft.com/office/drawing/2014/main" id="{3726FAFC-AC3C-1682-95E7-D565FE28D010}"/>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TextBox 13">
            <a:extLst>
              <a:ext uri="{FF2B5EF4-FFF2-40B4-BE49-F238E27FC236}">
                <a16:creationId xmlns:a16="http://schemas.microsoft.com/office/drawing/2014/main" id="{9468D5D5-83C6-0825-B240-D5AF64918BF6}"/>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34449054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6114" y="273050"/>
            <a:ext cx="4594536" cy="1280134"/>
          </a:xfrm>
        </p:spPr>
        <p:txBody>
          <a:bodyPr anchor="b"/>
          <a:lstStyle>
            <a:lvl1pPr algn="l">
              <a:defRPr sz="3600" b="0">
                <a:solidFill>
                  <a:srgbClr val="000000"/>
                </a:solidFill>
                <a:latin typeface="+mn-lt"/>
              </a:defRPr>
            </a:lvl1pPr>
          </a:lstStyle>
          <a:p>
            <a:r>
              <a:rPr lang="en-US" dirty="0"/>
              <a:t>Click to edit Master title style</a:t>
            </a:r>
          </a:p>
        </p:txBody>
      </p:sp>
      <p:sp>
        <p:nvSpPr>
          <p:cNvPr id="4" name="Text Placeholder 3"/>
          <p:cNvSpPr>
            <a:spLocks noGrp="1"/>
          </p:cNvSpPr>
          <p:nvPr>
            <p:ph type="body" sz="half" idx="2"/>
          </p:nvPr>
        </p:nvSpPr>
        <p:spPr>
          <a:xfrm>
            <a:off x="606114" y="1733550"/>
            <a:ext cx="4594536" cy="4392613"/>
          </a:xfrm>
        </p:spPr>
        <p:txBody>
          <a:bodyPr/>
          <a:lstStyle>
            <a:lvl1pPr marL="0" indent="0">
              <a:buNone/>
              <a:defRPr sz="2400" b="1">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p:nvPr userDrawn="1"/>
        </p:nvSpPr>
        <p:spPr>
          <a:xfrm flipH="1">
            <a:off x="6094412" y="256604"/>
            <a:ext cx="50883" cy="587255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1" name="Content Placeholder 10"/>
          <p:cNvSpPr>
            <a:spLocks noGrp="1"/>
          </p:cNvSpPr>
          <p:nvPr>
            <p:ph sz="quarter" idx="12"/>
          </p:nvPr>
        </p:nvSpPr>
        <p:spPr>
          <a:xfrm>
            <a:off x="6258573" y="337484"/>
            <a:ext cx="5560131" cy="585311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A4014649-8160-4B4D-4B04-7D09693A1E52}"/>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7" name="Rectangle 6">
            <a:extLst>
              <a:ext uri="{FF2B5EF4-FFF2-40B4-BE49-F238E27FC236}">
                <a16:creationId xmlns:a16="http://schemas.microsoft.com/office/drawing/2014/main" id="{E8B2DA59-A708-D2CD-3726-E8A15979DC6A}"/>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2" name="Slide Number Placeholder 5">
            <a:extLst>
              <a:ext uri="{FF2B5EF4-FFF2-40B4-BE49-F238E27FC236}">
                <a16:creationId xmlns:a16="http://schemas.microsoft.com/office/drawing/2014/main" id="{7CB3A5E9-CFB7-6FAF-1775-3659DFC84D45}"/>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3" name="Rectangle 12">
            <a:extLst>
              <a:ext uri="{FF2B5EF4-FFF2-40B4-BE49-F238E27FC236}">
                <a16:creationId xmlns:a16="http://schemas.microsoft.com/office/drawing/2014/main" id="{7F12839F-F8B2-7F18-1F38-3E72172EA12E}"/>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TextBox 13">
            <a:extLst>
              <a:ext uri="{FF2B5EF4-FFF2-40B4-BE49-F238E27FC236}">
                <a16:creationId xmlns:a16="http://schemas.microsoft.com/office/drawing/2014/main" id="{5831992F-1DA6-43CE-6366-542EA10355D5}"/>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5163364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15950" y="128724"/>
            <a:ext cx="11295634" cy="1143000"/>
          </a:xfrm>
        </p:spPr>
        <p:txBody>
          <a:bodyPr/>
          <a:lstStyle>
            <a:lvl1pPr>
              <a:defRPr>
                <a:latin typeface="+mn-lt"/>
              </a:defRPr>
            </a:lvl1pPr>
          </a:lstStyle>
          <a:p>
            <a:r>
              <a:rPr lang="en-US"/>
              <a:t>Click to edit Master title style</a:t>
            </a:r>
          </a:p>
        </p:txBody>
      </p:sp>
      <p:sp>
        <p:nvSpPr>
          <p:cNvPr id="3" name="Content Placeholder 2"/>
          <p:cNvSpPr>
            <a:spLocks noGrp="1"/>
          </p:cNvSpPr>
          <p:nvPr>
            <p:ph sz="quarter" idx="1"/>
          </p:nvPr>
        </p:nvSpPr>
        <p:spPr>
          <a:xfrm>
            <a:off x="615950" y="1454286"/>
            <a:ext cx="5707634" cy="2185988"/>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atin typeface="+mn-lt"/>
              </a:defRPr>
            </a:lvl4pPr>
            <a:lvl5pPr>
              <a:spcBef>
                <a:spcPts val="800"/>
              </a:spcBef>
              <a:spcAft>
                <a:spcPts val="0"/>
              </a:spcAft>
              <a:defRPr sz="2800" baseline="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615950" y="1299367"/>
            <a:ext cx="11295634"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5" name="Content Placeholder 2"/>
          <p:cNvSpPr>
            <a:spLocks noGrp="1"/>
          </p:cNvSpPr>
          <p:nvPr>
            <p:ph sz="quarter" idx="10"/>
          </p:nvPr>
        </p:nvSpPr>
        <p:spPr>
          <a:xfrm>
            <a:off x="6526784" y="1454286"/>
            <a:ext cx="5384800" cy="2185988"/>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p:txBody>
      </p:sp>
      <p:sp>
        <p:nvSpPr>
          <p:cNvPr id="16" name="Content Placeholder 2"/>
          <p:cNvSpPr>
            <a:spLocks noGrp="1"/>
          </p:cNvSpPr>
          <p:nvPr>
            <p:ph sz="quarter" idx="11"/>
          </p:nvPr>
        </p:nvSpPr>
        <p:spPr>
          <a:xfrm>
            <a:off x="622404" y="3670491"/>
            <a:ext cx="5707633" cy="2068254"/>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marL="822960" indent="0">
              <a:spcBef>
                <a:spcPts val="800"/>
              </a:spcBef>
              <a:spcAft>
                <a:spcPts val="0"/>
              </a:spcAft>
              <a:buNone/>
              <a:defRPr sz="2800" baseline="0"/>
            </a:lvl4pPr>
            <a:lvl5pPr marL="1097280" indent="0">
              <a:spcBef>
                <a:spcPts val="800"/>
              </a:spcBef>
              <a:spcAft>
                <a:spcPts val="0"/>
              </a:spcAft>
              <a:buNone/>
              <a:defRPr sz="2800" baseline="0"/>
            </a:lvl5pPr>
          </a:lstStyle>
          <a:p>
            <a:pPr lvl="0"/>
            <a:r>
              <a:rPr lang="en-US" dirty="0"/>
              <a:t>Click to edit Master text styles</a:t>
            </a:r>
          </a:p>
          <a:p>
            <a:pPr lvl="1"/>
            <a:r>
              <a:rPr lang="en-US" dirty="0"/>
              <a:t>Second level</a:t>
            </a:r>
          </a:p>
          <a:p>
            <a:pPr lvl="2"/>
            <a:r>
              <a:rPr lang="en-US" dirty="0"/>
              <a:t>Third level</a:t>
            </a:r>
          </a:p>
        </p:txBody>
      </p:sp>
      <p:sp>
        <p:nvSpPr>
          <p:cNvPr id="17" name="Content Placeholder 2"/>
          <p:cNvSpPr>
            <a:spLocks noGrp="1"/>
          </p:cNvSpPr>
          <p:nvPr>
            <p:ph sz="quarter" idx="12"/>
          </p:nvPr>
        </p:nvSpPr>
        <p:spPr>
          <a:xfrm>
            <a:off x="6526784" y="3670491"/>
            <a:ext cx="5384800" cy="2068254"/>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atin typeface="+mn-lt"/>
              </a:defRPr>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5" name="Rectangle 4">
            <a:extLst>
              <a:ext uri="{FF2B5EF4-FFF2-40B4-BE49-F238E27FC236}">
                <a16:creationId xmlns:a16="http://schemas.microsoft.com/office/drawing/2014/main" id="{834E0003-936D-86A6-ADAB-3490F45BFE33}"/>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6" name="Rectangle 5">
            <a:extLst>
              <a:ext uri="{FF2B5EF4-FFF2-40B4-BE49-F238E27FC236}">
                <a16:creationId xmlns:a16="http://schemas.microsoft.com/office/drawing/2014/main" id="{1A6C69AD-823D-9DB3-B48C-B634077469E0}"/>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1" name="Slide Number Placeholder 5">
            <a:extLst>
              <a:ext uri="{FF2B5EF4-FFF2-40B4-BE49-F238E27FC236}">
                <a16:creationId xmlns:a16="http://schemas.microsoft.com/office/drawing/2014/main" id="{9307A1B4-D5D9-A796-AF31-D265BF3A29E7}"/>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2" name="Rectangle 11">
            <a:extLst>
              <a:ext uri="{FF2B5EF4-FFF2-40B4-BE49-F238E27FC236}">
                <a16:creationId xmlns:a16="http://schemas.microsoft.com/office/drawing/2014/main" id="{27DAE66E-A931-7CAC-747D-A2A773921675}"/>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3" name="TextBox 12">
            <a:extLst>
              <a:ext uri="{FF2B5EF4-FFF2-40B4-BE49-F238E27FC236}">
                <a16:creationId xmlns:a16="http://schemas.microsoft.com/office/drawing/2014/main" id="{70EB49E5-33C9-6F9C-37EB-684FF494C5F3}"/>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6093161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15950" y="128724"/>
            <a:ext cx="11295634" cy="1143000"/>
          </a:xfrm>
        </p:spPr>
        <p:txBody>
          <a:bodyPr/>
          <a:lstStyle>
            <a:lvl1pPr>
              <a:defRPr>
                <a:latin typeface="+mn-lt"/>
              </a:defRPr>
            </a:lvl1pPr>
          </a:lstStyle>
          <a:p>
            <a:r>
              <a:rPr lang="en-US"/>
              <a:t>Click to edit Master title style</a:t>
            </a:r>
          </a:p>
        </p:txBody>
      </p:sp>
      <p:sp>
        <p:nvSpPr>
          <p:cNvPr id="3" name="Content Placeholder 2"/>
          <p:cNvSpPr>
            <a:spLocks noGrp="1"/>
          </p:cNvSpPr>
          <p:nvPr>
            <p:ph sz="quarter" idx="1"/>
          </p:nvPr>
        </p:nvSpPr>
        <p:spPr>
          <a:xfrm>
            <a:off x="615950" y="1454286"/>
            <a:ext cx="5707634" cy="2185988"/>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atin typeface="+mn-lt"/>
              </a:defRPr>
            </a:lvl4pPr>
            <a:lvl5pPr>
              <a:spcBef>
                <a:spcPts val="800"/>
              </a:spcBef>
              <a:spcAft>
                <a:spcPts val="0"/>
              </a:spcAft>
              <a:defRPr sz="2800" baseline="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615950" y="1299368"/>
            <a:ext cx="10971213" cy="551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5" name="Content Placeholder 2"/>
          <p:cNvSpPr>
            <a:spLocks noGrp="1"/>
          </p:cNvSpPr>
          <p:nvPr>
            <p:ph sz="quarter" idx="10"/>
          </p:nvPr>
        </p:nvSpPr>
        <p:spPr>
          <a:xfrm>
            <a:off x="6526784" y="1454286"/>
            <a:ext cx="5384800" cy="2185988"/>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p:txBody>
      </p:sp>
      <p:sp>
        <p:nvSpPr>
          <p:cNvPr id="16" name="Content Placeholder 2"/>
          <p:cNvSpPr>
            <a:spLocks noGrp="1"/>
          </p:cNvSpPr>
          <p:nvPr>
            <p:ph sz="quarter" idx="11"/>
          </p:nvPr>
        </p:nvSpPr>
        <p:spPr>
          <a:xfrm>
            <a:off x="622404" y="3670491"/>
            <a:ext cx="5707633" cy="2068254"/>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marL="822960" indent="0">
              <a:spcBef>
                <a:spcPts val="800"/>
              </a:spcBef>
              <a:spcAft>
                <a:spcPts val="0"/>
              </a:spcAft>
              <a:buNone/>
              <a:defRPr sz="2800" baseline="0"/>
            </a:lvl4pPr>
            <a:lvl5pPr marL="1097280" indent="0">
              <a:spcBef>
                <a:spcPts val="800"/>
              </a:spcBef>
              <a:spcAft>
                <a:spcPts val="0"/>
              </a:spcAft>
              <a:buNone/>
              <a:defRPr sz="2800" baseline="0"/>
            </a:lvl5pPr>
          </a:lstStyle>
          <a:p>
            <a:pPr lvl="0"/>
            <a:r>
              <a:rPr lang="en-US" dirty="0"/>
              <a:t>Click to edit Master text styles</a:t>
            </a:r>
          </a:p>
          <a:p>
            <a:pPr lvl="1"/>
            <a:r>
              <a:rPr lang="en-US" dirty="0"/>
              <a:t>Second level</a:t>
            </a:r>
          </a:p>
          <a:p>
            <a:pPr lvl="2"/>
            <a:r>
              <a:rPr lang="en-US" dirty="0"/>
              <a:t>Third level</a:t>
            </a:r>
          </a:p>
        </p:txBody>
      </p:sp>
      <p:sp>
        <p:nvSpPr>
          <p:cNvPr id="17" name="Content Placeholder 2"/>
          <p:cNvSpPr>
            <a:spLocks noGrp="1"/>
          </p:cNvSpPr>
          <p:nvPr>
            <p:ph sz="quarter" idx="12"/>
          </p:nvPr>
        </p:nvSpPr>
        <p:spPr>
          <a:xfrm>
            <a:off x="6526784" y="3670491"/>
            <a:ext cx="5384800" cy="2068254"/>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atin typeface="+mn-lt"/>
              </a:defRPr>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5" name="Rectangle 4">
            <a:extLst>
              <a:ext uri="{FF2B5EF4-FFF2-40B4-BE49-F238E27FC236}">
                <a16:creationId xmlns:a16="http://schemas.microsoft.com/office/drawing/2014/main" id="{6AC077D8-3CCF-46C5-EF03-8A65D4ADCC7A}"/>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6" name="Rectangle 5">
            <a:extLst>
              <a:ext uri="{FF2B5EF4-FFF2-40B4-BE49-F238E27FC236}">
                <a16:creationId xmlns:a16="http://schemas.microsoft.com/office/drawing/2014/main" id="{7765A546-4B6E-CAD9-5018-1C889E60FCE8}"/>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1" name="Slide Number Placeholder 5">
            <a:extLst>
              <a:ext uri="{FF2B5EF4-FFF2-40B4-BE49-F238E27FC236}">
                <a16:creationId xmlns:a16="http://schemas.microsoft.com/office/drawing/2014/main" id="{BD8B63A3-4DD6-AC92-F80B-CF3C81906C20}"/>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2" name="Rectangle 11">
            <a:extLst>
              <a:ext uri="{FF2B5EF4-FFF2-40B4-BE49-F238E27FC236}">
                <a16:creationId xmlns:a16="http://schemas.microsoft.com/office/drawing/2014/main" id="{E7A669F2-6159-CB1D-CE0B-8489182BDC8B}"/>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3" name="TextBox 12">
            <a:extLst>
              <a:ext uri="{FF2B5EF4-FFF2-40B4-BE49-F238E27FC236}">
                <a16:creationId xmlns:a16="http://schemas.microsoft.com/office/drawing/2014/main" id="{28D858C2-D9CC-C8AB-9C68-7E27645F9D36}"/>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864687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Photo">
    <p:spTree>
      <p:nvGrpSpPr>
        <p:cNvPr id="1" name=""/>
        <p:cNvGrpSpPr/>
        <p:nvPr/>
      </p:nvGrpSpPr>
      <p:grpSpPr>
        <a:xfrm>
          <a:off x="0" y="0"/>
          <a:ext cx="0" cy="0"/>
          <a:chOff x="0" y="0"/>
          <a:chExt cx="0" cy="0"/>
        </a:xfrm>
      </p:grpSpPr>
      <p:sp>
        <p:nvSpPr>
          <p:cNvPr id="6" name="Title 1"/>
          <p:cNvSpPr>
            <a:spLocks noGrp="1"/>
          </p:cNvSpPr>
          <p:nvPr>
            <p:ph type="ctrTitle"/>
          </p:nvPr>
        </p:nvSpPr>
        <p:spPr>
          <a:xfrm>
            <a:off x="612775" y="779914"/>
            <a:ext cx="5812409" cy="2387600"/>
          </a:xfrm>
          <a:effectLst/>
        </p:spPr>
        <p:txBody>
          <a:bodyPr anchor="b">
            <a:normAutofit/>
          </a:bodyPr>
          <a:lstStyle>
            <a:lvl1pPr algn="l">
              <a:defRPr sz="4800" baseline="0">
                <a:solidFill>
                  <a:srgbClr val="000000"/>
                </a:solidFill>
                <a:latin typeface="+mn-lt"/>
              </a:defRPr>
            </a:lvl1pPr>
          </a:lstStyle>
          <a:p>
            <a:r>
              <a:rPr lang="en-US" dirty="0"/>
              <a:t>Click to edit Master title style</a:t>
            </a:r>
          </a:p>
        </p:txBody>
      </p:sp>
      <p:sp>
        <p:nvSpPr>
          <p:cNvPr id="7" name="Subtitle 2"/>
          <p:cNvSpPr>
            <a:spLocks noGrp="1"/>
          </p:cNvSpPr>
          <p:nvPr>
            <p:ph type="subTitle" idx="1"/>
          </p:nvPr>
        </p:nvSpPr>
        <p:spPr>
          <a:xfrm>
            <a:off x="612775" y="3259588"/>
            <a:ext cx="5812409" cy="1809520"/>
          </a:xfrm>
          <a:effectLst/>
        </p:spPr>
        <p:txBody>
          <a:bodyPr/>
          <a:lstStyle>
            <a:lvl1pPr marL="0" indent="0" algn="l">
              <a:buNone/>
              <a:defRPr sz="2800" b="1">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Rectangle 8"/>
          <p:cNvSpPr/>
          <p:nvPr userDrawn="1"/>
        </p:nvSpPr>
        <p:spPr>
          <a:xfrm>
            <a:off x="612775" y="3213744"/>
            <a:ext cx="581240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Picture Placeholder 11"/>
          <p:cNvSpPr>
            <a:spLocks noGrp="1"/>
          </p:cNvSpPr>
          <p:nvPr>
            <p:ph type="pic" sz="quarter" idx="10"/>
          </p:nvPr>
        </p:nvSpPr>
        <p:spPr>
          <a:xfrm>
            <a:off x="6726768" y="779124"/>
            <a:ext cx="5094817" cy="5137582"/>
          </a:xfrm>
          <a:effectLst/>
        </p:spPr>
        <p:txBody>
          <a:bodyPr/>
          <a:lstStyle>
            <a:lvl1pPr>
              <a:defRPr>
                <a:latin typeface="+mn-lt"/>
              </a:defRPr>
            </a:lvl1pPr>
          </a:lstStyle>
          <a:p>
            <a:endParaRPr lang="en-US" dirty="0"/>
          </a:p>
        </p:txBody>
      </p:sp>
      <p:sp>
        <p:nvSpPr>
          <p:cNvPr id="3" name="Text Placeholder 2"/>
          <p:cNvSpPr>
            <a:spLocks noGrp="1"/>
          </p:cNvSpPr>
          <p:nvPr>
            <p:ph type="body" sz="quarter" idx="12"/>
          </p:nvPr>
        </p:nvSpPr>
        <p:spPr>
          <a:xfrm>
            <a:off x="939800" y="5208589"/>
            <a:ext cx="5486400" cy="708025"/>
          </a:xfrm>
          <a:effectLst/>
        </p:spPr>
        <p:txBody>
          <a:bodyPr/>
          <a:lstStyle>
            <a:lvl1pPr marL="0" indent="0">
              <a:buFont typeface="Arial" charset="0"/>
              <a:buNone/>
              <a:defRPr sz="2400" b="1" baseline="0">
                <a:solidFill>
                  <a:srgbClr val="000000"/>
                </a:solidFill>
                <a:latin typeface="+mn-lt"/>
              </a:defRPr>
            </a:lvl1pPr>
            <a:lvl2pPr marL="0" indent="0">
              <a:spcBef>
                <a:spcPts val="0"/>
              </a:spcBef>
              <a:buFont typeface="Arial" charset="0"/>
              <a:buNone/>
              <a:defRPr sz="1800" b="1" baseline="0">
                <a:solidFill>
                  <a:srgbClr val="525E6E"/>
                </a:solidFill>
              </a:defRPr>
            </a:lvl2pPr>
            <a:lvl3pPr marL="548640" indent="0">
              <a:buNone/>
              <a:defRPr sz="1800" baseline="0"/>
            </a:lvl3pPr>
            <a:lvl4pPr marL="822960" indent="0">
              <a:buNone/>
              <a:defRPr sz="1800" baseline="0"/>
            </a:lvl4pPr>
            <a:lvl5pPr marL="1097280" indent="0">
              <a:buNone/>
              <a:defRPr sz="1800" baseline="0"/>
            </a:lvl5pPr>
          </a:lstStyle>
          <a:p>
            <a:pPr lvl="0"/>
            <a:r>
              <a:rPr lang="en-US" dirty="0"/>
              <a:t>Click to edit Master text styles</a:t>
            </a:r>
          </a:p>
        </p:txBody>
      </p:sp>
      <p:sp>
        <p:nvSpPr>
          <p:cNvPr id="15" name="Rectangle 14">
            <a:extLst>
              <a:ext uri="{FF2B5EF4-FFF2-40B4-BE49-F238E27FC236}">
                <a16:creationId xmlns:a16="http://schemas.microsoft.com/office/drawing/2014/main" id="{8FCF7F1D-E5D4-12BD-B855-11C425E6E821}"/>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6" name="Rectangle 15">
            <a:extLst>
              <a:ext uri="{FF2B5EF4-FFF2-40B4-BE49-F238E27FC236}">
                <a16:creationId xmlns:a16="http://schemas.microsoft.com/office/drawing/2014/main" id="{0DE37F86-72B7-AE58-3FEA-A7DD66D0560A}"/>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7" name="Slide Number Placeholder 5">
            <a:extLst>
              <a:ext uri="{FF2B5EF4-FFF2-40B4-BE49-F238E27FC236}">
                <a16:creationId xmlns:a16="http://schemas.microsoft.com/office/drawing/2014/main" id="{EFC98A7A-F329-B97B-21DE-3085ABBD4F00}"/>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8" name="Rectangle 17">
            <a:extLst>
              <a:ext uri="{FF2B5EF4-FFF2-40B4-BE49-F238E27FC236}">
                <a16:creationId xmlns:a16="http://schemas.microsoft.com/office/drawing/2014/main" id="{44D69D26-9F11-738D-5203-BB3318B54E41}"/>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9" name="TextBox 18">
            <a:extLst>
              <a:ext uri="{FF2B5EF4-FFF2-40B4-BE49-F238E27FC236}">
                <a16:creationId xmlns:a16="http://schemas.microsoft.com/office/drawing/2014/main" id="{8C54AA92-56CA-B6B7-B928-1F11AEA24261}"/>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15950" y="128724"/>
            <a:ext cx="11295634" cy="1143000"/>
          </a:xfrm>
        </p:spPr>
        <p:txBody>
          <a:bodyPr/>
          <a:lstStyle>
            <a:lvl1pPr>
              <a:defRPr>
                <a:latin typeface="+mn-lt"/>
              </a:defRPr>
            </a:lvl1pPr>
          </a:lstStyle>
          <a:p>
            <a:r>
              <a:rPr lang="en-US" dirty="0"/>
              <a:t>Click to edit Master title style</a:t>
            </a:r>
          </a:p>
        </p:txBody>
      </p:sp>
      <p:sp>
        <p:nvSpPr>
          <p:cNvPr id="3" name="Content Placeholder 2"/>
          <p:cNvSpPr>
            <a:spLocks noGrp="1"/>
          </p:cNvSpPr>
          <p:nvPr>
            <p:ph sz="quarter" idx="1"/>
          </p:nvPr>
        </p:nvSpPr>
        <p:spPr>
          <a:xfrm>
            <a:off x="615950" y="1454286"/>
            <a:ext cx="5707634" cy="2185988"/>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atin typeface="+mn-lt"/>
              </a:defRPr>
            </a:lvl4pPr>
            <a:lvl5pPr>
              <a:spcBef>
                <a:spcPts val="800"/>
              </a:spcBef>
              <a:spcAft>
                <a:spcPts val="0"/>
              </a:spcAft>
              <a:defRPr sz="2800" baseline="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0"/>
          </p:nvPr>
        </p:nvSpPr>
        <p:spPr>
          <a:xfrm>
            <a:off x="6526784" y="1454286"/>
            <a:ext cx="5384800" cy="2185988"/>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p:txBody>
      </p:sp>
      <p:sp>
        <p:nvSpPr>
          <p:cNvPr id="16" name="Content Placeholder 2"/>
          <p:cNvSpPr>
            <a:spLocks noGrp="1"/>
          </p:cNvSpPr>
          <p:nvPr>
            <p:ph sz="quarter" idx="11"/>
          </p:nvPr>
        </p:nvSpPr>
        <p:spPr>
          <a:xfrm>
            <a:off x="622404" y="3670491"/>
            <a:ext cx="5707633" cy="2068254"/>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marL="822960" indent="0">
              <a:spcBef>
                <a:spcPts val="800"/>
              </a:spcBef>
              <a:spcAft>
                <a:spcPts val="0"/>
              </a:spcAft>
              <a:buNone/>
              <a:defRPr sz="2800" baseline="0"/>
            </a:lvl4pPr>
            <a:lvl5pPr marL="1097280" indent="0">
              <a:spcBef>
                <a:spcPts val="800"/>
              </a:spcBef>
              <a:spcAft>
                <a:spcPts val="0"/>
              </a:spcAft>
              <a:buNone/>
              <a:defRPr sz="2800" baseline="0"/>
            </a:lvl5pPr>
          </a:lstStyle>
          <a:p>
            <a:pPr lvl="0"/>
            <a:r>
              <a:rPr lang="en-US" dirty="0"/>
              <a:t>Click to edit Master text styles</a:t>
            </a:r>
          </a:p>
          <a:p>
            <a:pPr lvl="1"/>
            <a:r>
              <a:rPr lang="en-US" dirty="0"/>
              <a:t>Second level</a:t>
            </a:r>
          </a:p>
          <a:p>
            <a:pPr lvl="2"/>
            <a:r>
              <a:rPr lang="en-US" dirty="0"/>
              <a:t>Third level</a:t>
            </a:r>
          </a:p>
        </p:txBody>
      </p:sp>
      <p:sp>
        <p:nvSpPr>
          <p:cNvPr id="17" name="Content Placeholder 2"/>
          <p:cNvSpPr>
            <a:spLocks noGrp="1"/>
          </p:cNvSpPr>
          <p:nvPr>
            <p:ph sz="quarter" idx="12"/>
          </p:nvPr>
        </p:nvSpPr>
        <p:spPr>
          <a:xfrm>
            <a:off x="6526784" y="3670491"/>
            <a:ext cx="5384800" cy="2068254"/>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atin typeface="+mn-lt"/>
              </a:defRPr>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9" name="Content Placeholder 2">
            <a:extLst>
              <a:ext uri="{FF2B5EF4-FFF2-40B4-BE49-F238E27FC236}">
                <a16:creationId xmlns:a16="http://schemas.microsoft.com/office/drawing/2014/main" id="{6B42461E-A055-0FD5-B0B8-195EA65AF284}"/>
              </a:ext>
            </a:extLst>
          </p:cNvPr>
          <p:cNvSpPr>
            <a:spLocks noGrp="1"/>
          </p:cNvSpPr>
          <p:nvPr>
            <p:ph sz="quarter" idx="13"/>
          </p:nvPr>
        </p:nvSpPr>
        <p:spPr>
          <a:xfrm>
            <a:off x="615950" y="5823873"/>
            <a:ext cx="5707633" cy="2068254"/>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marL="822960" indent="0">
              <a:spcBef>
                <a:spcPts val="800"/>
              </a:spcBef>
              <a:spcAft>
                <a:spcPts val="0"/>
              </a:spcAft>
              <a:buNone/>
              <a:defRPr sz="2800" baseline="0"/>
            </a:lvl4pPr>
            <a:lvl5pPr marL="1097280" indent="0">
              <a:spcBef>
                <a:spcPts val="800"/>
              </a:spcBef>
              <a:spcAft>
                <a:spcPts val="0"/>
              </a:spcAft>
              <a:buNone/>
              <a:defRPr sz="2800" baseline="0"/>
            </a:lvl5pPr>
          </a:lstStyle>
          <a:p>
            <a:pPr lvl="0"/>
            <a:r>
              <a:rPr lang="en-US" dirty="0"/>
              <a:t>Click to edit Master text styles</a:t>
            </a:r>
          </a:p>
          <a:p>
            <a:pPr lvl="1"/>
            <a:r>
              <a:rPr lang="en-US" dirty="0"/>
              <a:t>Second level</a:t>
            </a:r>
          </a:p>
          <a:p>
            <a:pPr lvl="2"/>
            <a:r>
              <a:rPr lang="en-US" dirty="0"/>
              <a:t>Third level</a:t>
            </a:r>
          </a:p>
        </p:txBody>
      </p:sp>
      <p:sp>
        <p:nvSpPr>
          <p:cNvPr id="10" name="Content Placeholder 2">
            <a:extLst>
              <a:ext uri="{FF2B5EF4-FFF2-40B4-BE49-F238E27FC236}">
                <a16:creationId xmlns:a16="http://schemas.microsoft.com/office/drawing/2014/main" id="{580034D2-ED8B-C8F0-8A7A-216BD8BEE55A}"/>
              </a:ext>
            </a:extLst>
          </p:cNvPr>
          <p:cNvSpPr>
            <a:spLocks noGrp="1"/>
          </p:cNvSpPr>
          <p:nvPr>
            <p:ph sz="quarter" idx="14"/>
          </p:nvPr>
        </p:nvSpPr>
        <p:spPr>
          <a:xfrm>
            <a:off x="6520330" y="5823873"/>
            <a:ext cx="5384800" cy="2068254"/>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atin typeface="+mn-lt"/>
              </a:defRPr>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30" name="Rectangle 29">
            <a:extLst>
              <a:ext uri="{FF2B5EF4-FFF2-40B4-BE49-F238E27FC236}">
                <a16:creationId xmlns:a16="http://schemas.microsoft.com/office/drawing/2014/main" id="{318E79CD-78F7-86D6-E5AD-1049FDDC9D7F}"/>
              </a:ext>
            </a:extLst>
          </p:cNvPr>
          <p:cNvSpPr/>
          <p:nvPr userDrawn="1"/>
        </p:nvSpPr>
        <p:spPr>
          <a:xfrm>
            <a:off x="343454" y="862839"/>
            <a:ext cx="11592607"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4" name="Rectangle 3">
            <a:extLst>
              <a:ext uri="{FF2B5EF4-FFF2-40B4-BE49-F238E27FC236}">
                <a16:creationId xmlns:a16="http://schemas.microsoft.com/office/drawing/2014/main" id="{9E9E279B-A99C-7486-0485-F97BBB890D67}"/>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5" name="Rectangle 4">
            <a:extLst>
              <a:ext uri="{FF2B5EF4-FFF2-40B4-BE49-F238E27FC236}">
                <a16:creationId xmlns:a16="http://schemas.microsoft.com/office/drawing/2014/main" id="{99981881-F547-8E6B-06C6-08430F2299A1}"/>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8" name="Slide Number Placeholder 5">
            <a:extLst>
              <a:ext uri="{FF2B5EF4-FFF2-40B4-BE49-F238E27FC236}">
                <a16:creationId xmlns:a16="http://schemas.microsoft.com/office/drawing/2014/main" id="{ACD555BC-A76E-420F-5288-8B4F9F50D182}"/>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1" name="Rectangle 10">
            <a:extLst>
              <a:ext uri="{FF2B5EF4-FFF2-40B4-BE49-F238E27FC236}">
                <a16:creationId xmlns:a16="http://schemas.microsoft.com/office/drawing/2014/main" id="{14E2838F-F970-8472-8036-BE7B12A372D2}"/>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TextBox 11">
            <a:extLst>
              <a:ext uri="{FF2B5EF4-FFF2-40B4-BE49-F238E27FC236}">
                <a16:creationId xmlns:a16="http://schemas.microsoft.com/office/drawing/2014/main" id="{F25B9C34-AEDA-F48E-753B-EB1BB17205D2}"/>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11271657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7_Section Header">
    <p:bg>
      <p:bgPr>
        <a:solidFill>
          <a:srgbClr val="00395E"/>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mn-lt"/>
            </a:endParaRPr>
          </a:p>
        </p:txBody>
      </p:sp>
      <p:sp>
        <p:nvSpPr>
          <p:cNvPr id="2" name="Title 1"/>
          <p:cNvSpPr>
            <a:spLocks noGrp="1"/>
          </p:cNvSpPr>
          <p:nvPr>
            <p:ph type="title"/>
          </p:nvPr>
        </p:nvSpPr>
        <p:spPr>
          <a:xfrm>
            <a:off x="938784" y="671545"/>
            <a:ext cx="5581285" cy="2594207"/>
          </a:xfrm>
        </p:spPr>
        <p:txBody>
          <a:bodyPr anchor="b" anchorCtr="0"/>
          <a:lstStyle>
            <a:lvl1pPr algn="l">
              <a:defRPr sz="6000" b="0" i="0" cap="none" baseline="0">
                <a:solidFill>
                  <a:srgbClr val="000000"/>
                </a:solidFill>
                <a:latin typeface="+mn-lt"/>
              </a:defRPr>
            </a:lvl1pPr>
          </a:lstStyle>
          <a:p>
            <a:r>
              <a:rPr lang="en-US" dirty="0"/>
              <a:t>Click to edit Master title style</a:t>
            </a:r>
          </a:p>
        </p:txBody>
      </p:sp>
      <p:sp>
        <p:nvSpPr>
          <p:cNvPr id="3" name="Text Placeholder 2"/>
          <p:cNvSpPr>
            <a:spLocks noGrp="1"/>
          </p:cNvSpPr>
          <p:nvPr>
            <p:ph type="body" idx="1"/>
          </p:nvPr>
        </p:nvSpPr>
        <p:spPr>
          <a:xfrm>
            <a:off x="938784" y="3338904"/>
            <a:ext cx="5581285" cy="1453896"/>
          </a:xfrm>
        </p:spPr>
        <p:txBody>
          <a:bodyPr anchor="t" anchorCtr="0"/>
          <a:lstStyle>
            <a:lvl1pPr marL="0" indent="0">
              <a:buNone/>
              <a:defRPr sz="2800" b="1" i="0" baseline="0">
                <a:solidFill>
                  <a:srgbClr val="000000"/>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Rectangle 3">
            <a:extLst>
              <a:ext uri="{FF2B5EF4-FFF2-40B4-BE49-F238E27FC236}">
                <a16:creationId xmlns:a16="http://schemas.microsoft.com/office/drawing/2014/main" id="{5201E345-94F9-1C1A-E2EA-F556D934B08F}"/>
              </a:ext>
            </a:extLst>
          </p:cNvPr>
          <p:cNvSpPr>
            <a:spLocks noChangeArrowheads="1"/>
          </p:cNvSpPr>
          <p:nvPr userDrawn="1"/>
        </p:nvSpPr>
        <p:spPr bwMode="auto">
          <a:xfrm>
            <a:off x="938784" y="6368138"/>
            <a:ext cx="10314432" cy="267766"/>
          </a:xfrm>
          <a:prstGeom prst="rect">
            <a:avLst/>
          </a:prstGeom>
          <a:noFill/>
          <a:ln w="9525">
            <a:noFill/>
            <a:miter lim="800000"/>
            <a:headEnd/>
            <a:tailEnd/>
          </a:ln>
          <a:effectLst/>
        </p:spPr>
        <p:txBody>
          <a:bodyPr wrap="square" anchor="ctr">
            <a:spAutoFit/>
          </a:bodyPr>
          <a:lstStyle/>
          <a:p>
            <a:pPr marL="457200" indent="-411480" algn="ctr" defTabSz="411480" eaLnBrk="0" hangingPunct="0">
              <a:lnSpc>
                <a:spcPct val="95000"/>
              </a:lnSpc>
              <a:tabLst/>
              <a:defRPr/>
            </a:pPr>
            <a:r>
              <a:rPr lang="en-US" sz="1200" b="1" i="0" cap="all" spc="50" baseline="0" dirty="0">
                <a:solidFill>
                  <a:srgbClr val="000000"/>
                </a:solidFill>
                <a:latin typeface="+mn-lt"/>
                <a:ea typeface="Times New Roman" pitchFamily="-83" charset="0"/>
                <a:cs typeface="Times New Roman" pitchFamily="-83" charset="0"/>
              </a:rPr>
              <a:t>©2025 California Department of Social Services</a:t>
            </a:r>
            <a:endParaRPr lang="en-US" sz="1200" b="1" i="0" cap="all" spc="50" baseline="0" dirty="0">
              <a:solidFill>
                <a:srgbClr val="000000"/>
              </a:solidFill>
              <a:latin typeface="+mn-lt"/>
              <a:ea typeface="Arial" pitchFamily="-83" charset="0"/>
              <a:cs typeface="Arial" pitchFamily="-83" charset="0"/>
            </a:endParaRPr>
          </a:p>
        </p:txBody>
      </p:sp>
      <p:sp>
        <p:nvSpPr>
          <p:cNvPr id="7" name="Slide Number Placeholder 5">
            <a:extLst>
              <a:ext uri="{FF2B5EF4-FFF2-40B4-BE49-F238E27FC236}">
                <a16:creationId xmlns:a16="http://schemas.microsoft.com/office/drawing/2014/main" id="{AF703E51-2FFB-DC08-EB6B-44ABD0C0829F}"/>
              </a:ext>
            </a:extLst>
          </p:cNvPr>
          <p:cNvSpPr>
            <a:spLocks noGrp="1"/>
          </p:cNvSpPr>
          <p:nvPr>
            <p:ph type="sldNum" sz="quarter" idx="11"/>
          </p:nvPr>
        </p:nvSpPr>
        <p:spPr>
          <a:xfrm>
            <a:off x="11253216" y="6280423"/>
            <a:ext cx="938784" cy="450173"/>
          </a:xfrm>
          <a:prstGeom prst="rect">
            <a:avLst/>
          </a:prstGeom>
        </p:spPr>
        <p:txBody>
          <a:bodyPr/>
          <a:lstStyle>
            <a:lvl1pPr algn="l">
              <a:defRPr sz="2400" baseline="0">
                <a:solidFill>
                  <a:srgbClr val="000000"/>
                </a:solidFill>
                <a:latin typeface="+mn-lt"/>
              </a:defRPr>
            </a:lvl1pPr>
          </a:lstStyle>
          <a:p>
            <a:fld id="{65A270E9-2EC0-8E4B-B2C5-CC25833D9F0C}" type="slidenum">
              <a:rPr lang="en-US" altLang="x-none" smtClean="0"/>
              <a:pPr/>
              <a:t>‹#›</a:t>
            </a:fld>
            <a:endParaRPr lang="en-US" altLang="x-none" dirty="0"/>
          </a:p>
        </p:txBody>
      </p:sp>
      <p:sp>
        <p:nvSpPr>
          <p:cNvPr id="15" name="Content Placeholder 2">
            <a:extLst>
              <a:ext uri="{FF2B5EF4-FFF2-40B4-BE49-F238E27FC236}">
                <a16:creationId xmlns:a16="http://schemas.microsoft.com/office/drawing/2014/main" id="{95369818-941B-60DF-95A6-C01436CE034A}"/>
              </a:ext>
            </a:extLst>
          </p:cNvPr>
          <p:cNvSpPr>
            <a:spLocks noGrp="1"/>
          </p:cNvSpPr>
          <p:nvPr>
            <p:ph idx="12"/>
          </p:nvPr>
        </p:nvSpPr>
        <p:spPr>
          <a:xfrm>
            <a:off x="7084559" y="646778"/>
            <a:ext cx="4285807" cy="2618975"/>
          </a:xfrm>
        </p:spPr>
        <p:txBody>
          <a:bodyPr/>
          <a:lstStyle>
            <a:lvl1pPr>
              <a:defRPr>
                <a:solidFill>
                  <a:srgbClr val="000000"/>
                </a:solidFill>
                <a:latin typeface="+mn-lt"/>
              </a:defRPr>
            </a:lvl1pPr>
            <a:lvl2pPr>
              <a:defRPr>
                <a:solidFill>
                  <a:srgbClr val="000000"/>
                </a:solidFill>
                <a:latin typeface="+mn-lt"/>
              </a:defRPr>
            </a:lvl2pPr>
            <a:lvl3pPr>
              <a:defRPr>
                <a:solidFill>
                  <a:srgbClr val="000000"/>
                </a:solidFill>
                <a:latin typeface="+mn-lt"/>
              </a:defRPr>
            </a:lvl3pPr>
            <a:lvl4pPr>
              <a:defRPr>
                <a:solidFill>
                  <a:srgbClr val="000000"/>
                </a:solidFill>
                <a:latin typeface="+mn-lt"/>
              </a:defRPr>
            </a:lvl4pPr>
            <a:lvl5pPr>
              <a:defRPr>
                <a:solidFill>
                  <a:srgbClr val="00000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24294386-D024-9F4C-57E5-D54C03C180A2}"/>
              </a:ext>
            </a:extLst>
          </p:cNvPr>
          <p:cNvSpPr>
            <a:spLocks noGrp="1"/>
          </p:cNvSpPr>
          <p:nvPr>
            <p:ph idx="13"/>
          </p:nvPr>
        </p:nvSpPr>
        <p:spPr>
          <a:xfrm>
            <a:off x="7084559" y="3511236"/>
            <a:ext cx="4285807" cy="2618975"/>
          </a:xfrm>
        </p:spPr>
        <p:txBody>
          <a:bodyPr/>
          <a:lstStyle>
            <a:lvl1pPr>
              <a:defRPr>
                <a:solidFill>
                  <a:srgbClr val="000000"/>
                </a:solidFill>
                <a:latin typeface="+mn-lt"/>
              </a:defRPr>
            </a:lvl1pPr>
            <a:lvl2pPr>
              <a:defRPr>
                <a:solidFill>
                  <a:srgbClr val="000000"/>
                </a:solidFill>
                <a:latin typeface="+mn-lt"/>
              </a:defRPr>
            </a:lvl2pPr>
            <a:lvl3pPr>
              <a:defRPr>
                <a:solidFill>
                  <a:srgbClr val="000000"/>
                </a:solidFill>
                <a:latin typeface="+mn-lt"/>
              </a:defRPr>
            </a:lvl3pPr>
            <a:lvl4pPr>
              <a:defRPr>
                <a:solidFill>
                  <a:srgbClr val="000000"/>
                </a:solidFill>
                <a:latin typeface="+mn-lt"/>
              </a:defRPr>
            </a:lvl4pPr>
            <a:lvl5pPr>
              <a:defRPr>
                <a:solidFill>
                  <a:srgbClr val="00000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Rectangle 22">
            <a:extLst>
              <a:ext uri="{FF2B5EF4-FFF2-40B4-BE49-F238E27FC236}">
                <a16:creationId xmlns:a16="http://schemas.microsoft.com/office/drawing/2014/main" id="{1196C4AC-7805-6B5F-EB44-B0EED7D26DEC}"/>
              </a:ext>
            </a:extLst>
          </p:cNvPr>
          <p:cNvSpPr>
            <a:spLocks noChangeArrowheads="1"/>
          </p:cNvSpPr>
          <p:nvPr userDrawn="1"/>
        </p:nvSpPr>
        <p:spPr bwMode="auto">
          <a:xfrm>
            <a:off x="-1" y="6280422"/>
            <a:ext cx="12191999" cy="500531"/>
          </a:xfrm>
          <a:prstGeom prst="rect">
            <a:avLst/>
          </a:prstGeom>
          <a:solidFill>
            <a:srgbClr val="5DCAC9"/>
          </a:solidFill>
          <a:ln w="9525">
            <a:noFill/>
            <a:miter lim="800000"/>
            <a:headEnd/>
            <a:tailEnd/>
          </a:ln>
          <a:effectLst/>
        </p:spPr>
        <p:txBody>
          <a:bodyPr wrap="square" anchor="ctr">
            <a:noAutofit/>
          </a:bodyPr>
          <a:lstStyle/>
          <a:p>
            <a:pPr marL="457200" indent="-411480" algn="ctr" defTabSz="411480" eaLnBrk="0" hangingPunct="0">
              <a:lnSpc>
                <a:spcPct val="95000"/>
              </a:lnSpc>
              <a:tabLst/>
              <a:defRPr/>
            </a:pPr>
            <a:r>
              <a:rPr lang="en-US" sz="2400" baseline="0" dirty="0">
                <a:solidFill>
                  <a:srgbClr val="000000"/>
                </a:solidFill>
                <a:latin typeface="+mn-lt"/>
                <a:ea typeface="Times New Roman" pitchFamily="-83" charset="0"/>
                <a:cs typeface="Times New Roman" pitchFamily="-83" charset="0"/>
              </a:rPr>
              <a:t>©2025 CALIFORNIA DEPARTMENT OF SOCIAL SERVICES</a:t>
            </a:r>
          </a:p>
        </p:txBody>
      </p:sp>
      <p:sp>
        <p:nvSpPr>
          <p:cNvPr id="9" name="Rectangle 8">
            <a:extLst>
              <a:ext uri="{FF2B5EF4-FFF2-40B4-BE49-F238E27FC236}">
                <a16:creationId xmlns:a16="http://schemas.microsoft.com/office/drawing/2014/main" id="{6F24D11D-894B-7145-AA46-FBCB3FB0428F}"/>
              </a:ext>
            </a:extLst>
          </p:cNvPr>
          <p:cNvSpPr/>
          <p:nvPr userDrawn="1"/>
        </p:nvSpPr>
        <p:spPr>
          <a:xfrm>
            <a:off x="0" y="6151589"/>
            <a:ext cx="12192000" cy="18288"/>
          </a:xfrm>
          <a:prstGeom prst="rect">
            <a:avLst/>
          </a:prstGeom>
          <a:solidFill>
            <a:srgbClr val="5DC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mn-lt"/>
            </a:endParaRPr>
          </a:p>
        </p:txBody>
      </p:sp>
      <p:sp>
        <p:nvSpPr>
          <p:cNvPr id="10" name="Rectangle 9">
            <a:extLst>
              <a:ext uri="{FF2B5EF4-FFF2-40B4-BE49-F238E27FC236}">
                <a16:creationId xmlns:a16="http://schemas.microsoft.com/office/drawing/2014/main" id="{6C738A4E-908C-52D7-4276-721CEED2C48C}"/>
              </a:ext>
            </a:extLst>
          </p:cNvPr>
          <p:cNvSpPr/>
          <p:nvPr userDrawn="1"/>
        </p:nvSpPr>
        <p:spPr>
          <a:xfrm>
            <a:off x="1" y="5807075"/>
            <a:ext cx="12191996" cy="936863"/>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mn-lt"/>
            </a:endParaRPr>
          </a:p>
        </p:txBody>
      </p:sp>
      <p:sp>
        <p:nvSpPr>
          <p:cNvPr id="11" name="Rectangle 10">
            <a:extLst>
              <a:ext uri="{FF2B5EF4-FFF2-40B4-BE49-F238E27FC236}">
                <a16:creationId xmlns:a16="http://schemas.microsoft.com/office/drawing/2014/main" id="{991626E9-DE63-68A4-883D-CCAD30E93A5F}"/>
              </a:ext>
            </a:extLst>
          </p:cNvPr>
          <p:cNvSpPr/>
          <p:nvPr userDrawn="1"/>
        </p:nvSpPr>
        <p:spPr>
          <a:xfrm>
            <a:off x="0" y="5856479"/>
            <a:ext cx="12191999" cy="10015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mn-lt"/>
            </a:endParaRPr>
          </a:p>
        </p:txBody>
      </p:sp>
      <p:sp>
        <p:nvSpPr>
          <p:cNvPr id="20" name="TextBox 19">
            <a:extLst>
              <a:ext uri="{FF2B5EF4-FFF2-40B4-BE49-F238E27FC236}">
                <a16:creationId xmlns:a16="http://schemas.microsoft.com/office/drawing/2014/main" id="{8797FFA9-0B54-91E1-1A03-1B969C42E27B}"/>
              </a:ext>
            </a:extLst>
          </p:cNvPr>
          <p:cNvSpPr txBox="1"/>
          <p:nvPr userDrawn="1"/>
        </p:nvSpPr>
        <p:spPr>
          <a:xfrm>
            <a:off x="-2" y="5906376"/>
            <a:ext cx="12191995" cy="955801"/>
          </a:xfrm>
          <a:prstGeom prst="rect">
            <a:avLst/>
          </a:prstGeom>
          <a:solidFill>
            <a:srgbClr val="9E0000"/>
          </a:solidFill>
          <a:effectLst/>
        </p:spPr>
        <p:txBody>
          <a:bodyPr wrap="square" anchor="ctr" anchorCtr="0">
            <a:noAutofit/>
          </a:bodyPr>
          <a:lstStyle/>
          <a:p>
            <a:pPr algn="ctr"/>
            <a:r>
              <a:rPr lang="en-US" sz="2400" b="1" dirty="0">
                <a:solidFill>
                  <a:schemeClr val="bg1"/>
                </a:solidFill>
                <a:latin typeface="+mn-lt"/>
              </a:rPr>
              <a:t> State of California Department of Social Services, Copyright (2025)</a:t>
            </a:r>
            <a:br>
              <a:rPr lang="en-US" sz="2400" b="1" dirty="0">
                <a:solidFill>
                  <a:schemeClr val="bg1"/>
                </a:solidFill>
                <a:latin typeface="+mn-lt"/>
              </a:rPr>
            </a:br>
            <a:r>
              <a:rPr lang="en-US" sz="2400" b="1" dirty="0">
                <a:solidFill>
                  <a:schemeClr val="bg1"/>
                </a:solidFill>
                <a:latin typeface="+mn-lt"/>
              </a:rPr>
              <a:t>California Preschool Instructional Network (CPIN) | www.cpin.us</a:t>
            </a:r>
          </a:p>
        </p:txBody>
      </p:sp>
      <p:sp>
        <p:nvSpPr>
          <p:cNvPr id="16" name="Rectangle 15">
            <a:extLst>
              <a:ext uri="{FF2B5EF4-FFF2-40B4-BE49-F238E27FC236}">
                <a16:creationId xmlns:a16="http://schemas.microsoft.com/office/drawing/2014/main" id="{BB5FFC2F-F85F-3A04-0413-3B005EF856C8}"/>
              </a:ext>
            </a:extLst>
          </p:cNvPr>
          <p:cNvSpPr/>
          <p:nvPr userDrawn="1"/>
        </p:nvSpPr>
        <p:spPr>
          <a:xfrm>
            <a:off x="-2" y="5856479"/>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mn-lt"/>
            </a:endParaRPr>
          </a:p>
        </p:txBody>
      </p:sp>
      <p:sp>
        <p:nvSpPr>
          <p:cNvPr id="17" name="Content Placeholder 16">
            <a:extLst>
              <a:ext uri="{FF2B5EF4-FFF2-40B4-BE49-F238E27FC236}">
                <a16:creationId xmlns:a16="http://schemas.microsoft.com/office/drawing/2014/main" id="{8215D9DF-631B-5437-96DA-B6150CEF01EB}"/>
              </a:ext>
            </a:extLst>
          </p:cNvPr>
          <p:cNvSpPr>
            <a:spLocks noGrp="1"/>
          </p:cNvSpPr>
          <p:nvPr>
            <p:ph sz="quarter" idx="14"/>
          </p:nvPr>
        </p:nvSpPr>
        <p:spPr>
          <a:xfrm>
            <a:off x="3706813" y="77788"/>
            <a:ext cx="914400" cy="9144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10857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_Section Header">
    <p:bg>
      <p:bgPr>
        <a:solidFill>
          <a:srgbClr val="00395E"/>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2" name="Title 1"/>
          <p:cNvSpPr>
            <a:spLocks noGrp="1"/>
          </p:cNvSpPr>
          <p:nvPr>
            <p:ph type="title"/>
          </p:nvPr>
        </p:nvSpPr>
        <p:spPr>
          <a:xfrm>
            <a:off x="938784" y="671545"/>
            <a:ext cx="5581285" cy="2594207"/>
          </a:xfrm>
        </p:spPr>
        <p:txBody>
          <a:bodyPr anchor="b" anchorCtr="0"/>
          <a:lstStyle>
            <a:lvl1pPr algn="l">
              <a:defRPr sz="6000" b="0" i="0" cap="none" baseline="0">
                <a:solidFill>
                  <a:srgbClr val="000000"/>
                </a:solidFill>
              </a:defRPr>
            </a:lvl1pPr>
          </a:lstStyle>
          <a:p>
            <a:r>
              <a:rPr lang="en-US" dirty="0"/>
              <a:t>Click to edit Master title style</a:t>
            </a:r>
          </a:p>
        </p:txBody>
      </p:sp>
      <p:sp>
        <p:nvSpPr>
          <p:cNvPr id="3" name="Text Placeholder 2"/>
          <p:cNvSpPr>
            <a:spLocks noGrp="1"/>
          </p:cNvSpPr>
          <p:nvPr>
            <p:ph type="body" idx="1"/>
          </p:nvPr>
        </p:nvSpPr>
        <p:spPr>
          <a:xfrm>
            <a:off x="938784" y="3338904"/>
            <a:ext cx="5581285" cy="1453896"/>
          </a:xfrm>
        </p:spPr>
        <p:txBody>
          <a:bodyPr anchor="t" anchorCtr="0"/>
          <a:lstStyle>
            <a:lvl1pPr marL="0" indent="0">
              <a:buNone/>
              <a:defRPr sz="2800" b="1" i="0" baseline="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Rectangle 3">
            <a:extLst>
              <a:ext uri="{FF2B5EF4-FFF2-40B4-BE49-F238E27FC236}">
                <a16:creationId xmlns:a16="http://schemas.microsoft.com/office/drawing/2014/main" id="{5201E345-94F9-1C1A-E2EA-F556D934B08F}"/>
              </a:ext>
            </a:extLst>
          </p:cNvPr>
          <p:cNvSpPr>
            <a:spLocks noChangeArrowheads="1"/>
          </p:cNvSpPr>
          <p:nvPr userDrawn="1"/>
        </p:nvSpPr>
        <p:spPr bwMode="auto">
          <a:xfrm>
            <a:off x="938784" y="6368138"/>
            <a:ext cx="10314432" cy="267766"/>
          </a:xfrm>
          <a:prstGeom prst="rect">
            <a:avLst/>
          </a:prstGeom>
          <a:noFill/>
          <a:ln w="9525">
            <a:noFill/>
            <a:miter lim="800000"/>
            <a:headEnd/>
            <a:tailEnd/>
          </a:ln>
          <a:effectLst/>
        </p:spPr>
        <p:txBody>
          <a:bodyPr wrap="square" anchor="ctr">
            <a:spAutoFit/>
          </a:bodyPr>
          <a:lstStyle/>
          <a:p>
            <a:pPr marL="457200" indent="-411480" algn="ctr" defTabSz="411480" eaLnBrk="0" hangingPunct="0">
              <a:lnSpc>
                <a:spcPct val="95000"/>
              </a:lnSpc>
              <a:tabLst/>
              <a:defRPr/>
            </a:pPr>
            <a:r>
              <a:rPr lang="en-US" sz="1200" b="1" i="0" cap="all" spc="50" baseline="0" dirty="0">
                <a:solidFill>
                  <a:srgbClr val="000000"/>
                </a:solidFill>
                <a:latin typeface="Arial" pitchFamily="-83" charset="0"/>
                <a:ea typeface="Times New Roman" pitchFamily="-83" charset="0"/>
                <a:cs typeface="Times New Roman" pitchFamily="-83" charset="0"/>
              </a:rPr>
              <a:t>©2025 California Department of Social Services</a:t>
            </a:r>
            <a:endParaRPr lang="en-US" sz="1200" b="1" i="0" cap="all" spc="50" baseline="0" dirty="0">
              <a:solidFill>
                <a:srgbClr val="000000"/>
              </a:solidFill>
              <a:latin typeface="Arial" pitchFamily="-83" charset="0"/>
              <a:ea typeface="Arial" pitchFamily="-83" charset="0"/>
              <a:cs typeface="Arial" pitchFamily="-83" charset="0"/>
            </a:endParaRPr>
          </a:p>
        </p:txBody>
      </p:sp>
      <p:sp>
        <p:nvSpPr>
          <p:cNvPr id="7" name="Slide Number Placeholder 5">
            <a:extLst>
              <a:ext uri="{FF2B5EF4-FFF2-40B4-BE49-F238E27FC236}">
                <a16:creationId xmlns:a16="http://schemas.microsoft.com/office/drawing/2014/main" id="{AF703E51-2FFB-DC08-EB6B-44ABD0C0829F}"/>
              </a:ext>
            </a:extLst>
          </p:cNvPr>
          <p:cNvSpPr>
            <a:spLocks noGrp="1"/>
          </p:cNvSpPr>
          <p:nvPr>
            <p:ph type="sldNum" sz="quarter" idx="11"/>
          </p:nvPr>
        </p:nvSpPr>
        <p:spPr>
          <a:xfrm>
            <a:off x="11253216" y="6280423"/>
            <a:ext cx="938784" cy="450173"/>
          </a:xfrm>
          <a:prstGeom prst="rect">
            <a:avLst/>
          </a:prstGeom>
        </p:spPr>
        <p:txBody>
          <a:bodyPr/>
          <a:lstStyle>
            <a:lvl1pPr algn="l">
              <a:defRPr sz="2400" baseline="0">
                <a:solidFill>
                  <a:srgbClr val="000000"/>
                </a:solidFill>
              </a:defRPr>
            </a:lvl1pPr>
          </a:lstStyle>
          <a:p>
            <a:fld id="{65A270E9-2EC0-8E4B-B2C5-CC25833D9F0C}" type="slidenum">
              <a:rPr lang="en-US" altLang="x-none" smtClean="0"/>
              <a:pPr/>
              <a:t>‹#›</a:t>
            </a:fld>
            <a:endParaRPr lang="en-US" altLang="x-none" dirty="0"/>
          </a:p>
        </p:txBody>
      </p:sp>
      <p:sp>
        <p:nvSpPr>
          <p:cNvPr id="15" name="Content Placeholder 2">
            <a:extLst>
              <a:ext uri="{FF2B5EF4-FFF2-40B4-BE49-F238E27FC236}">
                <a16:creationId xmlns:a16="http://schemas.microsoft.com/office/drawing/2014/main" id="{95369818-941B-60DF-95A6-C01436CE034A}"/>
              </a:ext>
            </a:extLst>
          </p:cNvPr>
          <p:cNvSpPr>
            <a:spLocks noGrp="1"/>
          </p:cNvSpPr>
          <p:nvPr>
            <p:ph idx="12"/>
          </p:nvPr>
        </p:nvSpPr>
        <p:spPr>
          <a:xfrm>
            <a:off x="7084559" y="646778"/>
            <a:ext cx="4285807" cy="2618975"/>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24294386-D024-9F4C-57E5-D54C03C180A2}"/>
              </a:ext>
            </a:extLst>
          </p:cNvPr>
          <p:cNvSpPr>
            <a:spLocks noGrp="1"/>
          </p:cNvSpPr>
          <p:nvPr>
            <p:ph idx="13"/>
          </p:nvPr>
        </p:nvSpPr>
        <p:spPr>
          <a:xfrm>
            <a:off x="7084559" y="3511236"/>
            <a:ext cx="4285807" cy="2618975"/>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Rectangle 22">
            <a:extLst>
              <a:ext uri="{FF2B5EF4-FFF2-40B4-BE49-F238E27FC236}">
                <a16:creationId xmlns:a16="http://schemas.microsoft.com/office/drawing/2014/main" id="{1196C4AC-7805-6B5F-EB44-B0EED7D26DEC}"/>
              </a:ext>
            </a:extLst>
          </p:cNvPr>
          <p:cNvSpPr>
            <a:spLocks noChangeArrowheads="1"/>
          </p:cNvSpPr>
          <p:nvPr userDrawn="1"/>
        </p:nvSpPr>
        <p:spPr bwMode="auto">
          <a:xfrm>
            <a:off x="-1" y="6280422"/>
            <a:ext cx="12191999" cy="500531"/>
          </a:xfrm>
          <a:prstGeom prst="rect">
            <a:avLst/>
          </a:prstGeom>
          <a:solidFill>
            <a:srgbClr val="5DCAC9"/>
          </a:solidFill>
          <a:ln w="9525">
            <a:noFill/>
            <a:miter lim="800000"/>
            <a:headEnd/>
            <a:tailEnd/>
          </a:ln>
          <a:effectLst/>
        </p:spPr>
        <p:txBody>
          <a:bodyPr wrap="square" anchor="ctr">
            <a:noAutofit/>
          </a:bodyPr>
          <a:lstStyle/>
          <a:p>
            <a:pPr marL="457200" indent="-411480" algn="ctr" defTabSz="411480" eaLnBrk="0" hangingPunct="0">
              <a:lnSpc>
                <a:spcPct val="95000"/>
              </a:lnSpc>
              <a:tabLst/>
              <a:defRPr/>
            </a:pPr>
            <a:r>
              <a:rPr lang="en-US" sz="2400" baseline="0" dirty="0">
                <a:solidFill>
                  <a:srgbClr val="000000"/>
                </a:solidFill>
                <a:latin typeface="Arial" pitchFamily="-83" charset="0"/>
                <a:ea typeface="Times New Roman" pitchFamily="-83" charset="0"/>
                <a:cs typeface="Times New Roman" pitchFamily="-83" charset="0"/>
              </a:rPr>
              <a:t>©2025 CALIFORNIA DEPARTMENT OF SOCIAL SERVICES</a:t>
            </a:r>
          </a:p>
        </p:txBody>
      </p:sp>
      <p:sp>
        <p:nvSpPr>
          <p:cNvPr id="9" name="Rectangle 8">
            <a:extLst>
              <a:ext uri="{FF2B5EF4-FFF2-40B4-BE49-F238E27FC236}">
                <a16:creationId xmlns:a16="http://schemas.microsoft.com/office/drawing/2014/main" id="{6F24D11D-894B-7145-AA46-FBCB3FB0428F}"/>
              </a:ext>
            </a:extLst>
          </p:cNvPr>
          <p:cNvSpPr/>
          <p:nvPr userDrawn="1"/>
        </p:nvSpPr>
        <p:spPr>
          <a:xfrm>
            <a:off x="0" y="6151589"/>
            <a:ext cx="12192000" cy="18288"/>
          </a:xfrm>
          <a:prstGeom prst="rect">
            <a:avLst/>
          </a:prstGeom>
          <a:solidFill>
            <a:srgbClr val="5DC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0" name="Rectangle 9">
            <a:extLst>
              <a:ext uri="{FF2B5EF4-FFF2-40B4-BE49-F238E27FC236}">
                <a16:creationId xmlns:a16="http://schemas.microsoft.com/office/drawing/2014/main" id="{6C738A4E-908C-52D7-4276-721CEED2C48C}"/>
              </a:ext>
            </a:extLst>
          </p:cNvPr>
          <p:cNvSpPr/>
          <p:nvPr userDrawn="1"/>
        </p:nvSpPr>
        <p:spPr>
          <a:xfrm>
            <a:off x="1" y="5807075"/>
            <a:ext cx="12191996" cy="936863"/>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11" name="Rectangle 10">
            <a:extLst>
              <a:ext uri="{FF2B5EF4-FFF2-40B4-BE49-F238E27FC236}">
                <a16:creationId xmlns:a16="http://schemas.microsoft.com/office/drawing/2014/main" id="{991626E9-DE63-68A4-883D-CCAD30E93A5F}"/>
              </a:ext>
            </a:extLst>
          </p:cNvPr>
          <p:cNvSpPr/>
          <p:nvPr userDrawn="1"/>
        </p:nvSpPr>
        <p:spPr>
          <a:xfrm>
            <a:off x="0" y="5856479"/>
            <a:ext cx="12191999" cy="10015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20" name="TextBox 19">
            <a:extLst>
              <a:ext uri="{FF2B5EF4-FFF2-40B4-BE49-F238E27FC236}">
                <a16:creationId xmlns:a16="http://schemas.microsoft.com/office/drawing/2014/main" id="{8797FFA9-0B54-91E1-1A03-1B969C42E27B}"/>
              </a:ext>
            </a:extLst>
          </p:cNvPr>
          <p:cNvSpPr txBox="1"/>
          <p:nvPr userDrawn="1"/>
        </p:nvSpPr>
        <p:spPr>
          <a:xfrm>
            <a:off x="-2" y="5906376"/>
            <a:ext cx="12191995" cy="955801"/>
          </a:xfrm>
          <a:prstGeom prst="rect">
            <a:avLst/>
          </a:prstGeom>
          <a:solidFill>
            <a:srgbClr val="9E0000"/>
          </a:solidFill>
          <a:effectLst/>
        </p:spPr>
        <p:txBody>
          <a:bodyPr wrap="square" anchor="ctr" anchorCtr="0">
            <a:noAutofit/>
          </a:bodyPr>
          <a:lstStyle/>
          <a:p>
            <a:pPr algn="ctr"/>
            <a:r>
              <a:rPr lang="en-US" sz="2400" b="1" dirty="0">
                <a:solidFill>
                  <a:schemeClr val="bg1"/>
                </a:solidFill>
              </a:rPr>
              <a:t> State of California Department of Social Services, Copyright (2025)</a:t>
            </a:r>
            <a:br>
              <a:rPr lang="en-US" sz="2400" b="1" dirty="0">
                <a:solidFill>
                  <a:schemeClr val="bg1"/>
                </a:solidFill>
              </a:rPr>
            </a:br>
            <a:r>
              <a:rPr lang="en-US" sz="2400" b="1" dirty="0">
                <a:solidFill>
                  <a:schemeClr val="bg1"/>
                </a:solidFill>
              </a:rPr>
              <a:t>California Preschool Instructional Network (CPIN) | www.cpin.us</a:t>
            </a:r>
          </a:p>
        </p:txBody>
      </p:sp>
      <p:sp>
        <p:nvSpPr>
          <p:cNvPr id="16" name="Rectangle 15">
            <a:extLst>
              <a:ext uri="{FF2B5EF4-FFF2-40B4-BE49-F238E27FC236}">
                <a16:creationId xmlns:a16="http://schemas.microsoft.com/office/drawing/2014/main" id="{BB5FFC2F-F85F-3A04-0413-3B005EF856C8}"/>
              </a:ext>
            </a:extLst>
          </p:cNvPr>
          <p:cNvSpPr/>
          <p:nvPr userDrawn="1"/>
        </p:nvSpPr>
        <p:spPr>
          <a:xfrm>
            <a:off x="-2" y="5856479"/>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7" name="Content Placeholder 16">
            <a:extLst>
              <a:ext uri="{FF2B5EF4-FFF2-40B4-BE49-F238E27FC236}">
                <a16:creationId xmlns:a16="http://schemas.microsoft.com/office/drawing/2014/main" id="{8215D9DF-631B-5437-96DA-B6150CEF01EB}"/>
              </a:ext>
            </a:extLst>
          </p:cNvPr>
          <p:cNvSpPr>
            <a:spLocks noGrp="1"/>
          </p:cNvSpPr>
          <p:nvPr>
            <p:ph sz="quarter" idx="14"/>
          </p:nvPr>
        </p:nvSpPr>
        <p:spPr>
          <a:xfrm>
            <a:off x="3706813" y="77788"/>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30003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8_Section Header">
    <p:bg>
      <p:bgPr>
        <a:solidFill>
          <a:srgbClr val="00395E"/>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2" name="Title 1"/>
          <p:cNvSpPr>
            <a:spLocks noGrp="1"/>
          </p:cNvSpPr>
          <p:nvPr>
            <p:ph type="title"/>
          </p:nvPr>
        </p:nvSpPr>
        <p:spPr>
          <a:xfrm>
            <a:off x="938784" y="671545"/>
            <a:ext cx="5581285" cy="2594207"/>
          </a:xfrm>
        </p:spPr>
        <p:txBody>
          <a:bodyPr anchor="b" anchorCtr="0"/>
          <a:lstStyle>
            <a:lvl1pPr algn="l">
              <a:defRPr sz="6000" b="0" i="0" cap="none" baseline="0">
                <a:solidFill>
                  <a:schemeClr val="bg1"/>
                </a:solidFill>
                <a:latin typeface="+mn-lt"/>
              </a:defRPr>
            </a:lvl1pPr>
          </a:lstStyle>
          <a:p>
            <a:r>
              <a:rPr lang="en-US" dirty="0"/>
              <a:t>Click to edit Master title style</a:t>
            </a:r>
          </a:p>
        </p:txBody>
      </p:sp>
      <p:sp>
        <p:nvSpPr>
          <p:cNvPr id="3" name="Text Placeholder 2"/>
          <p:cNvSpPr>
            <a:spLocks noGrp="1"/>
          </p:cNvSpPr>
          <p:nvPr>
            <p:ph type="body" idx="1"/>
          </p:nvPr>
        </p:nvSpPr>
        <p:spPr>
          <a:xfrm>
            <a:off x="938784" y="3338904"/>
            <a:ext cx="5581285" cy="1453896"/>
          </a:xfrm>
        </p:spPr>
        <p:txBody>
          <a:bodyPr anchor="t" anchorCtr="0"/>
          <a:lstStyle>
            <a:lvl1pPr marL="0" indent="0">
              <a:buNone/>
              <a:defRPr sz="2800" b="1" i="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5" name="Content Placeholder 2">
            <a:extLst>
              <a:ext uri="{FF2B5EF4-FFF2-40B4-BE49-F238E27FC236}">
                <a16:creationId xmlns:a16="http://schemas.microsoft.com/office/drawing/2014/main" id="{95369818-941B-60DF-95A6-C01436CE034A}"/>
              </a:ext>
            </a:extLst>
          </p:cNvPr>
          <p:cNvSpPr>
            <a:spLocks noGrp="1"/>
          </p:cNvSpPr>
          <p:nvPr>
            <p:ph idx="12"/>
          </p:nvPr>
        </p:nvSpPr>
        <p:spPr>
          <a:xfrm>
            <a:off x="7084559" y="618854"/>
            <a:ext cx="4285807" cy="2618975"/>
          </a:xfrm>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24294386-D024-9F4C-57E5-D54C03C180A2}"/>
              </a:ext>
            </a:extLst>
          </p:cNvPr>
          <p:cNvSpPr>
            <a:spLocks noGrp="1"/>
          </p:cNvSpPr>
          <p:nvPr>
            <p:ph idx="13"/>
          </p:nvPr>
        </p:nvSpPr>
        <p:spPr>
          <a:xfrm>
            <a:off x="7084559" y="3483312"/>
            <a:ext cx="4285807" cy="2618975"/>
          </a:xfrm>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6F24D11D-894B-7145-AA46-FBCB3FB0428F}"/>
              </a:ext>
            </a:extLst>
          </p:cNvPr>
          <p:cNvSpPr/>
          <p:nvPr userDrawn="1"/>
        </p:nvSpPr>
        <p:spPr>
          <a:xfrm>
            <a:off x="0" y="6151589"/>
            <a:ext cx="12192000" cy="18288"/>
          </a:xfrm>
          <a:prstGeom prst="rect">
            <a:avLst/>
          </a:prstGeom>
          <a:solidFill>
            <a:srgbClr val="5DC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8" name="Rectangle 7">
            <a:extLst>
              <a:ext uri="{FF2B5EF4-FFF2-40B4-BE49-F238E27FC236}">
                <a16:creationId xmlns:a16="http://schemas.microsoft.com/office/drawing/2014/main" id="{028205A4-BCD6-669A-BC7B-0831138DD4CD}"/>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2" name="Rectangle 11">
            <a:extLst>
              <a:ext uri="{FF2B5EF4-FFF2-40B4-BE49-F238E27FC236}">
                <a16:creationId xmlns:a16="http://schemas.microsoft.com/office/drawing/2014/main" id="{0792C134-453E-B862-71B9-E3BD0AEA294C}"/>
              </a:ext>
            </a:extLst>
          </p:cNvPr>
          <p:cNvSpPr/>
          <p:nvPr userDrawn="1"/>
        </p:nvSpPr>
        <p:spPr>
          <a:xfrm>
            <a:off x="0" y="6196941"/>
            <a:ext cx="12191997" cy="687348"/>
          </a:xfrm>
          <a:prstGeom prst="rect">
            <a:avLst/>
          </a:prstGeom>
          <a:solidFill>
            <a:srgbClr val="FFF0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mn-lt"/>
            </a:endParaRPr>
          </a:p>
        </p:txBody>
      </p:sp>
      <p:sp>
        <p:nvSpPr>
          <p:cNvPr id="13" name="Slide Number Placeholder 5">
            <a:extLst>
              <a:ext uri="{FF2B5EF4-FFF2-40B4-BE49-F238E27FC236}">
                <a16:creationId xmlns:a16="http://schemas.microsoft.com/office/drawing/2014/main" id="{99963C5C-5CBB-147E-58EC-6E569B8D177D}"/>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rgbClr val="000000"/>
                </a:solidFill>
                <a:latin typeface="+mn-lt"/>
              </a:rPr>
              <a:pPr algn="ctr"/>
              <a:t>‹#›</a:t>
            </a:fld>
            <a:endParaRPr lang="en-US" altLang="x-none" sz="2800" dirty="0">
              <a:solidFill>
                <a:srgbClr val="000000"/>
              </a:solidFill>
              <a:latin typeface="+mn-lt"/>
            </a:endParaRPr>
          </a:p>
        </p:txBody>
      </p:sp>
      <p:sp>
        <p:nvSpPr>
          <p:cNvPr id="14" name="Rectangle 13">
            <a:extLst>
              <a:ext uri="{FF2B5EF4-FFF2-40B4-BE49-F238E27FC236}">
                <a16:creationId xmlns:a16="http://schemas.microsoft.com/office/drawing/2014/main" id="{C67F0FEF-BEDD-3098-1728-BDA95DA045D1}"/>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7" name="TextBox 16">
            <a:extLst>
              <a:ext uri="{FF2B5EF4-FFF2-40B4-BE49-F238E27FC236}">
                <a16:creationId xmlns:a16="http://schemas.microsoft.com/office/drawing/2014/main" id="{4B2A98E7-9F8B-67D0-1CAF-29706CE93669}"/>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0000"/>
                </a:solidFill>
                <a:latin typeface="+mn-lt"/>
              </a:rPr>
              <a:t> State of California Department of Social Services, Copyright (2025)</a:t>
            </a:r>
          </a:p>
          <a:p>
            <a:pPr marL="0" indent="0" algn="ctr"/>
            <a:r>
              <a:rPr lang="en-US" sz="1300" b="1" dirty="0">
                <a:solidFill>
                  <a:srgbClr val="000000"/>
                </a:solidFill>
                <a:latin typeface="+mn-lt"/>
              </a:rPr>
              <a:t>California Preschool Instructional Network (CPIN) | www.cpin.us</a:t>
            </a:r>
          </a:p>
        </p:txBody>
      </p:sp>
    </p:spTree>
    <p:extLst>
      <p:ext uri="{BB962C8B-B14F-4D97-AF65-F5344CB8AC3E}">
        <p14:creationId xmlns:p14="http://schemas.microsoft.com/office/powerpoint/2010/main" val="8164668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0_Section Header">
    <p:bg>
      <p:bgPr>
        <a:solidFill>
          <a:srgbClr val="00395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8784" y="671545"/>
            <a:ext cx="5581285" cy="2594207"/>
          </a:xfrm>
        </p:spPr>
        <p:txBody>
          <a:bodyPr anchor="b" anchorCtr="0"/>
          <a:lstStyle>
            <a:lvl1pPr algn="l">
              <a:defRPr sz="6000" b="0" i="0" cap="none" baseline="0">
                <a:solidFill>
                  <a:schemeClr val="bg1"/>
                </a:solidFill>
                <a:latin typeface="+mn-lt"/>
              </a:defRPr>
            </a:lvl1pPr>
          </a:lstStyle>
          <a:p>
            <a:r>
              <a:rPr lang="en-US" dirty="0"/>
              <a:t>Click to edit Master title style</a:t>
            </a:r>
          </a:p>
        </p:txBody>
      </p:sp>
      <p:sp>
        <p:nvSpPr>
          <p:cNvPr id="3" name="Text Placeholder 2"/>
          <p:cNvSpPr>
            <a:spLocks noGrp="1"/>
          </p:cNvSpPr>
          <p:nvPr>
            <p:ph type="body" idx="1"/>
          </p:nvPr>
        </p:nvSpPr>
        <p:spPr>
          <a:xfrm>
            <a:off x="938784" y="3338904"/>
            <a:ext cx="5581285" cy="1453896"/>
          </a:xfrm>
        </p:spPr>
        <p:txBody>
          <a:bodyPr anchor="t" anchorCtr="0"/>
          <a:lstStyle>
            <a:lvl1pPr marL="0" indent="0">
              <a:buNone/>
              <a:defRPr sz="2800" b="1" i="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5" name="Content Placeholder 2">
            <a:extLst>
              <a:ext uri="{FF2B5EF4-FFF2-40B4-BE49-F238E27FC236}">
                <a16:creationId xmlns:a16="http://schemas.microsoft.com/office/drawing/2014/main" id="{95369818-941B-60DF-95A6-C01436CE034A}"/>
              </a:ext>
            </a:extLst>
          </p:cNvPr>
          <p:cNvSpPr>
            <a:spLocks noGrp="1"/>
          </p:cNvSpPr>
          <p:nvPr>
            <p:ph idx="12"/>
          </p:nvPr>
        </p:nvSpPr>
        <p:spPr>
          <a:xfrm>
            <a:off x="7084559" y="646778"/>
            <a:ext cx="4285807" cy="2618975"/>
          </a:xfrm>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24294386-D024-9F4C-57E5-D54C03C180A2}"/>
              </a:ext>
            </a:extLst>
          </p:cNvPr>
          <p:cNvSpPr>
            <a:spLocks noGrp="1"/>
          </p:cNvSpPr>
          <p:nvPr>
            <p:ph idx="13"/>
          </p:nvPr>
        </p:nvSpPr>
        <p:spPr>
          <a:xfrm>
            <a:off x="7084559" y="3511236"/>
            <a:ext cx="4285807" cy="2618975"/>
          </a:xfrm>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496EA2F2-C861-2CF2-DDBA-A8DBF38EB53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494415" y="567420"/>
            <a:ext cx="1656115" cy="2607928"/>
          </a:xfrm>
          <a:prstGeom prst="rect">
            <a:avLst/>
          </a:prstGeom>
        </p:spPr>
      </p:pic>
      <p:sp>
        <p:nvSpPr>
          <p:cNvPr id="13" name="Rectangle 12">
            <a:extLst>
              <a:ext uri="{FF2B5EF4-FFF2-40B4-BE49-F238E27FC236}">
                <a16:creationId xmlns:a16="http://schemas.microsoft.com/office/drawing/2014/main" id="{80E0223F-E7FE-3FD5-DE1B-79A292D824CB}"/>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4" name="Rectangle 13">
            <a:extLst>
              <a:ext uri="{FF2B5EF4-FFF2-40B4-BE49-F238E27FC236}">
                <a16:creationId xmlns:a16="http://schemas.microsoft.com/office/drawing/2014/main" id="{0E855192-F65A-A608-9DA1-0014E61E63ED}"/>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7" name="Slide Number Placeholder 5">
            <a:extLst>
              <a:ext uri="{FF2B5EF4-FFF2-40B4-BE49-F238E27FC236}">
                <a16:creationId xmlns:a16="http://schemas.microsoft.com/office/drawing/2014/main" id="{77C8D555-9996-441F-9526-028B294C8C65}"/>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8" name="Rectangle 17">
            <a:extLst>
              <a:ext uri="{FF2B5EF4-FFF2-40B4-BE49-F238E27FC236}">
                <a16:creationId xmlns:a16="http://schemas.microsoft.com/office/drawing/2014/main" id="{A10B92F4-4C53-3E01-F1A7-428110BC15B1}"/>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1" name="TextBox 20">
            <a:extLst>
              <a:ext uri="{FF2B5EF4-FFF2-40B4-BE49-F238E27FC236}">
                <a16:creationId xmlns:a16="http://schemas.microsoft.com/office/drawing/2014/main" id="{EAEF9952-5449-3D4C-09DA-58807FBCC008}"/>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34524249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1_Section Header">
    <p:bg>
      <p:bgPr>
        <a:solidFill>
          <a:srgbClr val="00395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8784" y="671545"/>
            <a:ext cx="5581285" cy="2594207"/>
          </a:xfrm>
        </p:spPr>
        <p:txBody>
          <a:bodyPr anchor="b" anchorCtr="0"/>
          <a:lstStyle>
            <a:lvl1pPr algn="l">
              <a:defRPr sz="6000" b="0" i="0" cap="none" baseline="0">
                <a:solidFill>
                  <a:schemeClr val="bg1"/>
                </a:solidFill>
                <a:latin typeface="+mn-lt"/>
              </a:defRPr>
            </a:lvl1pPr>
          </a:lstStyle>
          <a:p>
            <a:r>
              <a:rPr lang="en-US" dirty="0"/>
              <a:t>Click to edit Master title style</a:t>
            </a:r>
          </a:p>
        </p:txBody>
      </p:sp>
      <p:sp>
        <p:nvSpPr>
          <p:cNvPr id="3" name="Text Placeholder 2"/>
          <p:cNvSpPr>
            <a:spLocks noGrp="1"/>
          </p:cNvSpPr>
          <p:nvPr>
            <p:ph type="body" idx="1"/>
          </p:nvPr>
        </p:nvSpPr>
        <p:spPr>
          <a:xfrm>
            <a:off x="938784" y="3338904"/>
            <a:ext cx="5581285" cy="1453896"/>
          </a:xfrm>
        </p:spPr>
        <p:txBody>
          <a:bodyPr anchor="t" anchorCtr="0"/>
          <a:lstStyle>
            <a:lvl1pPr marL="0" indent="0">
              <a:buNone/>
              <a:defRPr sz="2800" b="1" i="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5" name="Content Placeholder 2">
            <a:extLst>
              <a:ext uri="{FF2B5EF4-FFF2-40B4-BE49-F238E27FC236}">
                <a16:creationId xmlns:a16="http://schemas.microsoft.com/office/drawing/2014/main" id="{95369818-941B-60DF-95A6-C01436CE034A}"/>
              </a:ext>
            </a:extLst>
          </p:cNvPr>
          <p:cNvSpPr>
            <a:spLocks noGrp="1"/>
          </p:cNvSpPr>
          <p:nvPr>
            <p:ph idx="12"/>
          </p:nvPr>
        </p:nvSpPr>
        <p:spPr>
          <a:xfrm>
            <a:off x="7084559" y="646778"/>
            <a:ext cx="4285807" cy="2618975"/>
          </a:xfrm>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24294386-D024-9F4C-57E5-D54C03C180A2}"/>
              </a:ext>
            </a:extLst>
          </p:cNvPr>
          <p:cNvSpPr>
            <a:spLocks noGrp="1"/>
          </p:cNvSpPr>
          <p:nvPr>
            <p:ph idx="13"/>
          </p:nvPr>
        </p:nvSpPr>
        <p:spPr>
          <a:xfrm>
            <a:off x="7084559" y="3511236"/>
            <a:ext cx="4285807" cy="2618975"/>
          </a:xfrm>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FA1E75AC-76A9-4B12-D9FE-0D0B68E0DCA7}"/>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8" name="Rectangle 7">
            <a:extLst>
              <a:ext uri="{FF2B5EF4-FFF2-40B4-BE49-F238E27FC236}">
                <a16:creationId xmlns:a16="http://schemas.microsoft.com/office/drawing/2014/main" id="{ED08CB3F-387F-F354-D525-436C7B0BA971}"/>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2" name="Slide Number Placeholder 5">
            <a:extLst>
              <a:ext uri="{FF2B5EF4-FFF2-40B4-BE49-F238E27FC236}">
                <a16:creationId xmlns:a16="http://schemas.microsoft.com/office/drawing/2014/main" id="{43C9286F-320D-DACD-07EB-4F366BC8D4A6}"/>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3" name="Rectangle 12">
            <a:extLst>
              <a:ext uri="{FF2B5EF4-FFF2-40B4-BE49-F238E27FC236}">
                <a16:creationId xmlns:a16="http://schemas.microsoft.com/office/drawing/2014/main" id="{CB3E7DC9-A2A9-B066-FF56-6AA203F527ED}"/>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TextBox 13">
            <a:extLst>
              <a:ext uri="{FF2B5EF4-FFF2-40B4-BE49-F238E27FC236}">
                <a16:creationId xmlns:a16="http://schemas.microsoft.com/office/drawing/2014/main" id="{B70AA3CD-547F-CCBB-BDFE-6A425D4B3FC6}"/>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5938289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9_Section Header">
    <p:bg>
      <p:bgPr>
        <a:solidFill>
          <a:schemeClr val="bg1"/>
        </a:solidFill>
        <a:effectLst/>
      </p:bgPr>
    </p:bg>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95369818-941B-60DF-95A6-C01436CE034A}"/>
              </a:ext>
            </a:extLst>
          </p:cNvPr>
          <p:cNvSpPr>
            <a:spLocks noGrp="1"/>
          </p:cNvSpPr>
          <p:nvPr>
            <p:ph idx="12"/>
          </p:nvPr>
        </p:nvSpPr>
        <p:spPr>
          <a:xfrm>
            <a:off x="8445260" y="326823"/>
            <a:ext cx="3490801" cy="2618975"/>
          </a:xfrm>
          <a:effectLst/>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24294386-D024-9F4C-57E5-D54C03C180A2}"/>
              </a:ext>
            </a:extLst>
          </p:cNvPr>
          <p:cNvSpPr>
            <a:spLocks noGrp="1"/>
          </p:cNvSpPr>
          <p:nvPr>
            <p:ph idx="13"/>
          </p:nvPr>
        </p:nvSpPr>
        <p:spPr>
          <a:xfrm>
            <a:off x="8445260" y="3066949"/>
            <a:ext cx="3490801" cy="2618975"/>
          </a:xfrm>
          <a:effectLst/>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Rectangle 17">
            <a:extLst>
              <a:ext uri="{FF2B5EF4-FFF2-40B4-BE49-F238E27FC236}">
                <a16:creationId xmlns:a16="http://schemas.microsoft.com/office/drawing/2014/main" id="{28660556-1518-CA01-DDB9-3AFDFFCAEC8C}"/>
              </a:ext>
            </a:extLst>
          </p:cNvPr>
          <p:cNvSpPr/>
          <p:nvPr userDrawn="1"/>
        </p:nvSpPr>
        <p:spPr>
          <a:xfrm>
            <a:off x="590347" y="1469439"/>
            <a:ext cx="7701710"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1" name="Title 10">
            <a:extLst>
              <a:ext uri="{FF2B5EF4-FFF2-40B4-BE49-F238E27FC236}">
                <a16:creationId xmlns:a16="http://schemas.microsoft.com/office/drawing/2014/main" id="{1ADC767B-17A6-C66F-46A3-C309BFDD6C89}"/>
              </a:ext>
            </a:extLst>
          </p:cNvPr>
          <p:cNvSpPr>
            <a:spLocks noGrp="1"/>
          </p:cNvSpPr>
          <p:nvPr>
            <p:ph type="title"/>
          </p:nvPr>
        </p:nvSpPr>
        <p:spPr>
          <a:xfrm>
            <a:off x="590347" y="274638"/>
            <a:ext cx="7701711" cy="535626"/>
          </a:xfrm>
        </p:spPr>
        <p:txBody>
          <a:bodyPr/>
          <a:lstStyle>
            <a:lvl1pPr>
              <a:defRPr sz="4400">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E9683ABC-84A3-6932-9113-21F312C87CFC}"/>
              </a:ext>
            </a:extLst>
          </p:cNvPr>
          <p:cNvSpPr>
            <a:spLocks noGrp="1"/>
          </p:cNvSpPr>
          <p:nvPr>
            <p:ph sz="quarter" idx="14"/>
          </p:nvPr>
        </p:nvSpPr>
        <p:spPr>
          <a:xfrm>
            <a:off x="540638" y="2945797"/>
            <a:ext cx="7701711" cy="2747215"/>
          </a:xfrm>
        </p:spPr>
        <p:txBody>
          <a:bodyPr/>
          <a:lstStyle>
            <a:lvl1pPr marL="0" indent="0">
              <a:lnSpc>
                <a:spcPts val="3000"/>
              </a:lnSpc>
              <a:buNone/>
              <a:defRPr b="0">
                <a:latin typeface="+mn-lt"/>
              </a:defRPr>
            </a:lvl1pPr>
          </a:lstStyle>
          <a:p>
            <a:pPr lvl="0"/>
            <a:r>
              <a:rPr lang="en-US" dirty="0"/>
              <a:t>Click to edit Master text styles</a:t>
            </a:r>
          </a:p>
        </p:txBody>
      </p:sp>
      <p:sp>
        <p:nvSpPr>
          <p:cNvPr id="2" name="Rectangle 1">
            <a:extLst>
              <a:ext uri="{FF2B5EF4-FFF2-40B4-BE49-F238E27FC236}">
                <a16:creationId xmlns:a16="http://schemas.microsoft.com/office/drawing/2014/main" id="{90D36DB6-165C-8E89-B19F-2861A5855097}"/>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6" name="Rectangle 5">
            <a:extLst>
              <a:ext uri="{FF2B5EF4-FFF2-40B4-BE49-F238E27FC236}">
                <a16:creationId xmlns:a16="http://schemas.microsoft.com/office/drawing/2014/main" id="{428A037A-5F5D-C058-C610-E11D04B39FD1}"/>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9" name="Slide Number Placeholder 5">
            <a:extLst>
              <a:ext uri="{FF2B5EF4-FFF2-40B4-BE49-F238E27FC236}">
                <a16:creationId xmlns:a16="http://schemas.microsoft.com/office/drawing/2014/main" id="{29889078-6D75-C697-F74D-38314B02181B}"/>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3" name="Rectangle 12">
            <a:extLst>
              <a:ext uri="{FF2B5EF4-FFF2-40B4-BE49-F238E27FC236}">
                <a16:creationId xmlns:a16="http://schemas.microsoft.com/office/drawing/2014/main" id="{99E93CDA-D7DE-7E28-CC49-4337507764B6}"/>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TextBox 13">
            <a:extLst>
              <a:ext uri="{FF2B5EF4-FFF2-40B4-BE49-F238E27FC236}">
                <a16:creationId xmlns:a16="http://schemas.microsoft.com/office/drawing/2014/main" id="{7A2D51A3-C83A-7C36-9F7C-CEB9F9731411}"/>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3600480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2776" y="671545"/>
            <a:ext cx="5907294" cy="2594207"/>
          </a:xfrm>
        </p:spPr>
        <p:txBody>
          <a:bodyPr anchor="b" anchorCtr="0"/>
          <a:lstStyle>
            <a:lvl1pPr algn="l">
              <a:defRPr sz="6000" b="0" i="0" cap="none" baseline="0">
                <a:solidFill>
                  <a:srgbClr val="000000"/>
                </a:solidFill>
                <a:latin typeface="+mn-lt"/>
              </a:defRPr>
            </a:lvl1pPr>
          </a:lstStyle>
          <a:p>
            <a:r>
              <a:rPr lang="en-US" dirty="0"/>
              <a:t>Click to edit Master title style</a:t>
            </a:r>
          </a:p>
        </p:txBody>
      </p:sp>
      <p:sp>
        <p:nvSpPr>
          <p:cNvPr id="3" name="Text Placeholder 2"/>
          <p:cNvSpPr>
            <a:spLocks noGrp="1"/>
          </p:cNvSpPr>
          <p:nvPr>
            <p:ph type="body" idx="1"/>
          </p:nvPr>
        </p:nvSpPr>
        <p:spPr>
          <a:xfrm>
            <a:off x="612776" y="3338904"/>
            <a:ext cx="5907293" cy="1453896"/>
          </a:xfrm>
        </p:spPr>
        <p:txBody>
          <a:bodyPr anchor="t" anchorCtr="0"/>
          <a:lstStyle>
            <a:lvl1pPr marL="0" indent="0">
              <a:buNone/>
              <a:defRPr sz="2800" b="1" i="0" baseline="0">
                <a:solidFill>
                  <a:srgbClr val="000000"/>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5" name="Content Placeholder 2">
            <a:extLst>
              <a:ext uri="{FF2B5EF4-FFF2-40B4-BE49-F238E27FC236}">
                <a16:creationId xmlns:a16="http://schemas.microsoft.com/office/drawing/2014/main" id="{95369818-941B-60DF-95A6-C01436CE034A}"/>
              </a:ext>
            </a:extLst>
          </p:cNvPr>
          <p:cNvSpPr>
            <a:spLocks noGrp="1"/>
          </p:cNvSpPr>
          <p:nvPr>
            <p:ph idx="12"/>
          </p:nvPr>
        </p:nvSpPr>
        <p:spPr>
          <a:xfrm>
            <a:off x="7089308" y="293782"/>
            <a:ext cx="4285807" cy="2618975"/>
          </a:xfrm>
        </p:spPr>
        <p:txBody>
          <a:bodyPr/>
          <a:lstStyle>
            <a:lvl1pPr>
              <a:defRPr>
                <a:latin typeface="+mn-lt"/>
              </a:defRPr>
            </a:lvl1pPr>
            <a:lvl2pPr>
              <a:defRPr>
                <a:latin typeface="+mn-lt"/>
              </a:defRPr>
            </a:lvl2pPr>
            <a:lvl3pPr>
              <a:defRPr>
                <a:latin typeface="+mn-lt"/>
              </a:defRPr>
            </a:lvl3pPr>
          </a:lstStyle>
          <a:p>
            <a:pPr lvl="0"/>
            <a:r>
              <a:rPr lang="en-US" dirty="0"/>
              <a:t>Click to edit Master text styles</a:t>
            </a:r>
          </a:p>
          <a:p>
            <a:pPr lvl="1"/>
            <a:r>
              <a:rPr lang="en-US" dirty="0"/>
              <a:t>Second level</a:t>
            </a:r>
          </a:p>
          <a:p>
            <a:pPr lvl="2"/>
            <a:r>
              <a:rPr lang="en-US" dirty="0"/>
              <a:t>Third level</a:t>
            </a:r>
          </a:p>
        </p:txBody>
      </p:sp>
      <p:sp>
        <p:nvSpPr>
          <p:cNvPr id="19" name="Content Placeholder 2">
            <a:extLst>
              <a:ext uri="{FF2B5EF4-FFF2-40B4-BE49-F238E27FC236}">
                <a16:creationId xmlns:a16="http://schemas.microsoft.com/office/drawing/2014/main" id="{24294386-D024-9F4C-57E5-D54C03C180A2}"/>
              </a:ext>
            </a:extLst>
          </p:cNvPr>
          <p:cNvSpPr>
            <a:spLocks noGrp="1"/>
          </p:cNvSpPr>
          <p:nvPr>
            <p:ph idx="13"/>
          </p:nvPr>
        </p:nvSpPr>
        <p:spPr>
          <a:xfrm>
            <a:off x="7089308" y="3050428"/>
            <a:ext cx="4285807" cy="2618975"/>
          </a:xfrm>
        </p:spPr>
        <p:txBody>
          <a:bodyPr/>
          <a:lstStyle>
            <a:lvl1pPr>
              <a:defRPr>
                <a:latin typeface="+mn-lt"/>
              </a:defRPr>
            </a:lvl1pPr>
            <a:lvl2pPr>
              <a:defRPr>
                <a:latin typeface="+mn-lt"/>
              </a:defRPr>
            </a:lvl2pPr>
            <a:lvl3pPr>
              <a:defRPr>
                <a:latin typeface="+mn-lt"/>
              </a:defRPr>
            </a:lvl3pPr>
          </a:lstStyle>
          <a:p>
            <a:pPr lvl="0"/>
            <a:r>
              <a:rPr lang="en-US" dirty="0"/>
              <a:t>Click to edit Master text styles</a:t>
            </a:r>
          </a:p>
          <a:p>
            <a:pPr lvl="1"/>
            <a:r>
              <a:rPr lang="en-US" dirty="0"/>
              <a:t>Second level</a:t>
            </a:r>
          </a:p>
          <a:p>
            <a:pPr lvl="2"/>
            <a:r>
              <a:rPr lang="en-US" dirty="0"/>
              <a:t>Third level</a:t>
            </a:r>
          </a:p>
        </p:txBody>
      </p:sp>
      <p:sp>
        <p:nvSpPr>
          <p:cNvPr id="5" name="Rectangle 4">
            <a:extLst>
              <a:ext uri="{FF2B5EF4-FFF2-40B4-BE49-F238E27FC236}">
                <a16:creationId xmlns:a16="http://schemas.microsoft.com/office/drawing/2014/main" id="{D8EF2318-7FB0-1849-0F7F-CA8959AC8CED}"/>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6" name="Rectangle 5">
            <a:extLst>
              <a:ext uri="{FF2B5EF4-FFF2-40B4-BE49-F238E27FC236}">
                <a16:creationId xmlns:a16="http://schemas.microsoft.com/office/drawing/2014/main" id="{96A6D9F8-A9B9-4B90-372E-E16EDA3AB7E0}"/>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0" name="Slide Number Placeholder 5">
            <a:extLst>
              <a:ext uri="{FF2B5EF4-FFF2-40B4-BE49-F238E27FC236}">
                <a16:creationId xmlns:a16="http://schemas.microsoft.com/office/drawing/2014/main" id="{8A881CD5-5EFE-F473-73AF-830B01B82711}"/>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1" name="Rectangle 10">
            <a:extLst>
              <a:ext uri="{FF2B5EF4-FFF2-40B4-BE49-F238E27FC236}">
                <a16:creationId xmlns:a16="http://schemas.microsoft.com/office/drawing/2014/main" id="{03E56D84-C438-A70F-2E0A-DA32B535AD12}"/>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TextBox 11">
            <a:extLst>
              <a:ext uri="{FF2B5EF4-FFF2-40B4-BE49-F238E27FC236}">
                <a16:creationId xmlns:a16="http://schemas.microsoft.com/office/drawing/2014/main" id="{2FF42172-2810-D618-7D67-E1E5D1F8CB3A}"/>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4211242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255D2AE-8373-EBE9-6839-9623305AAF47}"/>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6226" b="-474"/>
          <a:stretch/>
        </p:blipFill>
        <p:spPr>
          <a:xfrm>
            <a:off x="3611880" y="-62105"/>
            <a:ext cx="8580117" cy="6236507"/>
          </a:xfrm>
          <a:prstGeom prst="rect">
            <a:avLst/>
          </a:prstGeom>
        </p:spPr>
      </p:pic>
      <p:sp>
        <p:nvSpPr>
          <p:cNvPr id="8" name="Rectangle 7">
            <a:extLst>
              <a:ext uri="{FF2B5EF4-FFF2-40B4-BE49-F238E27FC236}">
                <a16:creationId xmlns:a16="http://schemas.microsoft.com/office/drawing/2014/main" id="{73FECF89-744D-90C9-43E4-7B8D5F3EBBEC}"/>
              </a:ext>
            </a:extLst>
          </p:cNvPr>
          <p:cNvSpPr/>
          <p:nvPr userDrawn="1"/>
        </p:nvSpPr>
        <p:spPr>
          <a:xfrm>
            <a:off x="1" y="-55061"/>
            <a:ext cx="4114799" cy="6317543"/>
          </a:xfrm>
          <a:prstGeom prst="rect">
            <a:avLst/>
          </a:prstGeom>
          <a:solidFill>
            <a:srgbClr val="9E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2" name="Title 1"/>
          <p:cNvSpPr>
            <a:spLocks noGrp="1"/>
          </p:cNvSpPr>
          <p:nvPr>
            <p:ph type="title"/>
          </p:nvPr>
        </p:nvSpPr>
        <p:spPr>
          <a:xfrm>
            <a:off x="66810" y="31410"/>
            <a:ext cx="3943876" cy="5613157"/>
          </a:xfrm>
          <a:noFill/>
        </p:spPr>
        <p:txBody>
          <a:bodyPr anchor="ctr" anchorCtr="0"/>
          <a:lstStyle>
            <a:lvl1pPr marL="115888" indent="0" algn="l">
              <a:defRPr sz="5400" b="0" i="0" cap="none" baseline="0">
                <a:solidFill>
                  <a:schemeClr val="bg1"/>
                </a:solidFill>
                <a:latin typeface="+mn-lt"/>
              </a:defRPr>
            </a:lvl1pPr>
          </a:lstStyle>
          <a:p>
            <a:r>
              <a:rPr lang="en-US" dirty="0"/>
              <a:t>Click to edit Master title style</a:t>
            </a:r>
          </a:p>
        </p:txBody>
      </p:sp>
      <p:sp>
        <p:nvSpPr>
          <p:cNvPr id="4" name="Rectangle 3">
            <a:extLst>
              <a:ext uri="{FF2B5EF4-FFF2-40B4-BE49-F238E27FC236}">
                <a16:creationId xmlns:a16="http://schemas.microsoft.com/office/drawing/2014/main" id="{9465E58F-DFD6-5F0B-B82D-3E4030BB093C}"/>
              </a:ext>
            </a:extLst>
          </p:cNvPr>
          <p:cNvSpPr/>
          <p:nvPr userDrawn="1"/>
        </p:nvSpPr>
        <p:spPr>
          <a:xfrm>
            <a:off x="237490" y="4102027"/>
            <a:ext cx="361442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3" name="Rectangle 2">
            <a:extLst>
              <a:ext uri="{FF2B5EF4-FFF2-40B4-BE49-F238E27FC236}">
                <a16:creationId xmlns:a16="http://schemas.microsoft.com/office/drawing/2014/main" id="{A4180115-B0C7-1FEC-43A7-4AB8EA69A799}"/>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6" name="Rectangle 5">
            <a:extLst>
              <a:ext uri="{FF2B5EF4-FFF2-40B4-BE49-F238E27FC236}">
                <a16:creationId xmlns:a16="http://schemas.microsoft.com/office/drawing/2014/main" id="{3A7D2145-B1A3-54C2-F639-608EF5E51E5B}"/>
              </a:ext>
            </a:extLst>
          </p:cNvPr>
          <p:cNvSpPr/>
          <p:nvPr userDrawn="1"/>
        </p:nvSpPr>
        <p:spPr>
          <a:xfrm>
            <a:off x="0" y="6196941"/>
            <a:ext cx="12191997" cy="687348"/>
          </a:xfrm>
          <a:prstGeom prst="rect">
            <a:avLst/>
          </a:prstGeom>
          <a:solidFill>
            <a:srgbClr val="FFF0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0" name="Slide Number Placeholder 5">
            <a:extLst>
              <a:ext uri="{FF2B5EF4-FFF2-40B4-BE49-F238E27FC236}">
                <a16:creationId xmlns:a16="http://schemas.microsoft.com/office/drawing/2014/main" id="{FBB416B2-8014-21AB-F4E9-7A44A71FFDC7}"/>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rgbClr val="000000"/>
                </a:solidFill>
                <a:latin typeface="+mn-lt"/>
              </a:rPr>
              <a:pPr algn="ctr"/>
              <a:t>‹#›</a:t>
            </a:fld>
            <a:endParaRPr lang="en-US" altLang="x-none" sz="2800" dirty="0">
              <a:solidFill>
                <a:srgbClr val="000000"/>
              </a:solidFill>
              <a:latin typeface="+mn-lt"/>
            </a:endParaRPr>
          </a:p>
        </p:txBody>
      </p:sp>
      <p:sp>
        <p:nvSpPr>
          <p:cNvPr id="15" name="Rectangle 14">
            <a:extLst>
              <a:ext uri="{FF2B5EF4-FFF2-40B4-BE49-F238E27FC236}">
                <a16:creationId xmlns:a16="http://schemas.microsoft.com/office/drawing/2014/main" id="{887D28F1-3E56-4A31-7C38-FBD1F0AEA1FA}"/>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6" name="TextBox 15">
            <a:extLst>
              <a:ext uri="{FF2B5EF4-FFF2-40B4-BE49-F238E27FC236}">
                <a16:creationId xmlns:a16="http://schemas.microsoft.com/office/drawing/2014/main" id="{B1D9BD2F-3BA6-E65B-C8DA-4FA7BEA5E91E}"/>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0000"/>
                </a:solidFill>
                <a:latin typeface="+mn-lt"/>
              </a:rPr>
              <a:t> State of California Department of Social Services, Copyright (2025)</a:t>
            </a:r>
          </a:p>
          <a:p>
            <a:pPr marL="0" indent="0" algn="ctr"/>
            <a:r>
              <a:rPr lang="en-US" sz="1300" b="1" dirty="0">
                <a:solidFill>
                  <a:srgbClr val="000000"/>
                </a:solidFill>
                <a:latin typeface="+mn-lt"/>
              </a:rPr>
              <a:t>California Preschool Instructional Network (CPIN) | www.cpin.us</a:t>
            </a:r>
          </a:p>
        </p:txBody>
      </p:sp>
    </p:spTree>
    <p:extLst>
      <p:ext uri="{BB962C8B-B14F-4D97-AF65-F5344CB8AC3E}">
        <p14:creationId xmlns:p14="http://schemas.microsoft.com/office/powerpoint/2010/main" val="11553506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E87529D-4367-D6F7-8F5E-51E9C6495A0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4667" t="-637"/>
          <a:stretch/>
        </p:blipFill>
        <p:spPr>
          <a:xfrm>
            <a:off x="3733800" y="-55061"/>
            <a:ext cx="8458201" cy="6226714"/>
          </a:xfrm>
          <a:prstGeom prst="rect">
            <a:avLst/>
          </a:prstGeom>
        </p:spPr>
      </p:pic>
      <p:sp>
        <p:nvSpPr>
          <p:cNvPr id="8" name="Rectangle 7">
            <a:extLst>
              <a:ext uri="{FF2B5EF4-FFF2-40B4-BE49-F238E27FC236}">
                <a16:creationId xmlns:a16="http://schemas.microsoft.com/office/drawing/2014/main" id="{73FECF89-744D-90C9-43E4-7B8D5F3EBBEC}"/>
              </a:ext>
            </a:extLst>
          </p:cNvPr>
          <p:cNvSpPr/>
          <p:nvPr userDrawn="1"/>
        </p:nvSpPr>
        <p:spPr>
          <a:xfrm>
            <a:off x="1" y="-55061"/>
            <a:ext cx="4114799" cy="6200663"/>
          </a:xfrm>
          <a:prstGeom prst="rect">
            <a:avLst/>
          </a:prstGeom>
          <a:solidFill>
            <a:srgbClr val="9E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2" name="Title 1"/>
          <p:cNvSpPr>
            <a:spLocks noGrp="1"/>
          </p:cNvSpPr>
          <p:nvPr>
            <p:ph type="title"/>
          </p:nvPr>
        </p:nvSpPr>
        <p:spPr>
          <a:xfrm>
            <a:off x="6413" y="69429"/>
            <a:ext cx="4108388" cy="5613157"/>
          </a:xfrm>
          <a:noFill/>
        </p:spPr>
        <p:txBody>
          <a:bodyPr anchor="ctr" anchorCtr="0"/>
          <a:lstStyle>
            <a:lvl1pPr marL="115888" indent="0" algn="l">
              <a:defRPr sz="5400" b="0" i="0" cap="none" baseline="0">
                <a:solidFill>
                  <a:schemeClr val="bg1"/>
                </a:solidFill>
                <a:latin typeface="+mn-lt"/>
              </a:defRPr>
            </a:lvl1pPr>
          </a:lstStyle>
          <a:p>
            <a:r>
              <a:rPr lang="en-US" dirty="0"/>
              <a:t>Click to edit Master title style</a:t>
            </a:r>
          </a:p>
        </p:txBody>
      </p:sp>
      <p:sp>
        <p:nvSpPr>
          <p:cNvPr id="4" name="Rectangle 3">
            <a:extLst>
              <a:ext uri="{FF2B5EF4-FFF2-40B4-BE49-F238E27FC236}">
                <a16:creationId xmlns:a16="http://schemas.microsoft.com/office/drawing/2014/main" id="{9465E58F-DFD6-5F0B-B82D-3E4030BB093C}"/>
              </a:ext>
            </a:extLst>
          </p:cNvPr>
          <p:cNvSpPr/>
          <p:nvPr userDrawn="1"/>
        </p:nvSpPr>
        <p:spPr>
          <a:xfrm>
            <a:off x="237490" y="4102027"/>
            <a:ext cx="361442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3" name="Rectangle 2">
            <a:extLst>
              <a:ext uri="{FF2B5EF4-FFF2-40B4-BE49-F238E27FC236}">
                <a16:creationId xmlns:a16="http://schemas.microsoft.com/office/drawing/2014/main" id="{E4D07169-1BE5-09AB-57FE-B42C9321C24F}"/>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9" name="Rectangle 8">
            <a:extLst>
              <a:ext uri="{FF2B5EF4-FFF2-40B4-BE49-F238E27FC236}">
                <a16:creationId xmlns:a16="http://schemas.microsoft.com/office/drawing/2014/main" id="{47097B27-29FD-90C4-D9FD-C9D5CD8C11A5}"/>
              </a:ext>
            </a:extLst>
          </p:cNvPr>
          <p:cNvSpPr/>
          <p:nvPr userDrawn="1"/>
        </p:nvSpPr>
        <p:spPr>
          <a:xfrm>
            <a:off x="0" y="6196941"/>
            <a:ext cx="12191997" cy="687348"/>
          </a:xfrm>
          <a:prstGeom prst="rect">
            <a:avLst/>
          </a:prstGeom>
          <a:solidFill>
            <a:srgbClr val="FFF0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5" name="Slide Number Placeholder 5">
            <a:extLst>
              <a:ext uri="{FF2B5EF4-FFF2-40B4-BE49-F238E27FC236}">
                <a16:creationId xmlns:a16="http://schemas.microsoft.com/office/drawing/2014/main" id="{43D85AC8-03F0-F4B9-68A8-50D7C15D0B05}"/>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rgbClr val="000000"/>
                </a:solidFill>
                <a:latin typeface="+mn-lt"/>
              </a:rPr>
              <a:pPr algn="ctr"/>
              <a:t>‹#›</a:t>
            </a:fld>
            <a:endParaRPr lang="en-US" altLang="x-none" sz="2800" dirty="0">
              <a:solidFill>
                <a:srgbClr val="000000"/>
              </a:solidFill>
              <a:latin typeface="+mn-lt"/>
            </a:endParaRPr>
          </a:p>
        </p:txBody>
      </p:sp>
      <p:sp>
        <p:nvSpPr>
          <p:cNvPr id="16" name="Rectangle 15">
            <a:extLst>
              <a:ext uri="{FF2B5EF4-FFF2-40B4-BE49-F238E27FC236}">
                <a16:creationId xmlns:a16="http://schemas.microsoft.com/office/drawing/2014/main" id="{54308655-0B21-CF1F-57FD-4333A257FBDA}"/>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7" name="TextBox 16">
            <a:extLst>
              <a:ext uri="{FF2B5EF4-FFF2-40B4-BE49-F238E27FC236}">
                <a16:creationId xmlns:a16="http://schemas.microsoft.com/office/drawing/2014/main" id="{4FE21999-7D81-CF8B-1767-14BB6EE29591}"/>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0000"/>
                </a:solidFill>
                <a:latin typeface="+mn-lt"/>
              </a:rPr>
              <a:t> State of California Department of Social Services, Copyright (2025)</a:t>
            </a:r>
          </a:p>
          <a:p>
            <a:pPr marL="0" indent="0" algn="ctr"/>
            <a:r>
              <a:rPr lang="en-US" sz="1300" b="1" dirty="0">
                <a:solidFill>
                  <a:srgbClr val="000000"/>
                </a:solidFill>
                <a:latin typeface="+mn-lt"/>
              </a:rPr>
              <a:t>California Preschool Instructional Network (CPIN) | www.cpin.us</a:t>
            </a:r>
          </a:p>
        </p:txBody>
      </p:sp>
    </p:spTree>
    <p:extLst>
      <p:ext uri="{BB962C8B-B14F-4D97-AF65-F5344CB8AC3E}">
        <p14:creationId xmlns:p14="http://schemas.microsoft.com/office/powerpoint/2010/main" val="1251606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5950" y="330552"/>
            <a:ext cx="10966450" cy="1105989"/>
          </a:xfrm>
          <a:effectLst/>
        </p:spPr>
        <p:txBody>
          <a:bodyPr/>
          <a:lstStyle>
            <a:lvl1pPr>
              <a:defRPr baseline="0">
                <a:solidFill>
                  <a:srgbClr val="000000"/>
                </a:solidFill>
                <a:latin typeface="+mn-lt"/>
              </a:defRPr>
            </a:lvl1pPr>
          </a:lstStyle>
          <a:p>
            <a:r>
              <a:rPr lang="en-US" dirty="0"/>
              <a:t>Click to edit Master title style</a:t>
            </a:r>
          </a:p>
        </p:txBody>
      </p:sp>
      <p:sp>
        <p:nvSpPr>
          <p:cNvPr id="3" name="Content Placeholder 2"/>
          <p:cNvSpPr>
            <a:spLocks noGrp="1"/>
          </p:cNvSpPr>
          <p:nvPr>
            <p:ph idx="1"/>
          </p:nvPr>
        </p:nvSpPr>
        <p:spPr>
          <a:xfrm>
            <a:off x="615950" y="1570557"/>
            <a:ext cx="10966450" cy="4200493"/>
          </a:xfrm>
          <a:effectLst/>
        </p:spPr>
        <p:txBody>
          <a:bodyPr/>
          <a:lstStyle>
            <a:lvl1pPr>
              <a:lnSpc>
                <a:spcPct val="100000"/>
              </a:lnSpc>
              <a:defRPr>
                <a:solidFill>
                  <a:srgbClr val="000000"/>
                </a:solidFill>
                <a:latin typeface="+mn-lt"/>
              </a:defRPr>
            </a:lvl1pPr>
            <a:lvl2pPr>
              <a:lnSpc>
                <a:spcPct val="100000"/>
              </a:lnSpc>
              <a:defRPr>
                <a:solidFill>
                  <a:srgbClr val="000000"/>
                </a:solidFill>
                <a:latin typeface="+mn-lt"/>
              </a:defRPr>
            </a:lvl2pPr>
            <a:lvl3pPr>
              <a:lnSpc>
                <a:spcPct val="100000"/>
              </a:lnSpc>
              <a:buClr>
                <a:srgbClr val="21544A"/>
              </a:buClr>
              <a:defRPr>
                <a:solidFill>
                  <a:srgbClr val="000000"/>
                </a:solidFill>
                <a:latin typeface="+mn-lt"/>
              </a:defRPr>
            </a:lvl3pPr>
            <a:lvl4pPr>
              <a:lnSpc>
                <a:spcPct val="100000"/>
              </a:lnSpc>
              <a:defRPr>
                <a:solidFill>
                  <a:srgbClr val="000000"/>
                </a:solidFill>
                <a:latin typeface="+mn-lt"/>
              </a:defRPr>
            </a:lvl4pPr>
            <a:lvl5pPr>
              <a:lnSpc>
                <a:spcPct val="100000"/>
              </a:lnSpc>
              <a:defRPr>
                <a:solidFill>
                  <a:srgbClr val="00000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a:off x="615950" y="1498293"/>
            <a:ext cx="10966450"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mn-lt"/>
            </a:endParaRPr>
          </a:p>
        </p:txBody>
      </p:sp>
      <p:sp>
        <p:nvSpPr>
          <p:cNvPr id="5" name="Rectangle 4">
            <a:extLst>
              <a:ext uri="{FF2B5EF4-FFF2-40B4-BE49-F238E27FC236}">
                <a16:creationId xmlns:a16="http://schemas.microsoft.com/office/drawing/2014/main" id="{ED4F9DA8-E1F7-665E-78C0-3E7161A1B0B3}"/>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mn-lt"/>
            </a:endParaRPr>
          </a:p>
        </p:txBody>
      </p:sp>
      <p:sp>
        <p:nvSpPr>
          <p:cNvPr id="7" name="Rectangle 6">
            <a:extLst>
              <a:ext uri="{FF2B5EF4-FFF2-40B4-BE49-F238E27FC236}">
                <a16:creationId xmlns:a16="http://schemas.microsoft.com/office/drawing/2014/main" id="{9754E1FE-66C0-EFA9-A673-7D432E1B8804}"/>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9" name="Slide Number Placeholder 5">
            <a:extLst>
              <a:ext uri="{FF2B5EF4-FFF2-40B4-BE49-F238E27FC236}">
                <a16:creationId xmlns:a16="http://schemas.microsoft.com/office/drawing/2014/main" id="{132EBD77-3DC1-1373-FA8C-2EF674B3D9C9}"/>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2" name="Rectangle 11">
            <a:extLst>
              <a:ext uri="{FF2B5EF4-FFF2-40B4-BE49-F238E27FC236}">
                <a16:creationId xmlns:a16="http://schemas.microsoft.com/office/drawing/2014/main" id="{1D050B10-7C66-D4AF-5C74-F78122097CB6}"/>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mn-lt"/>
            </a:endParaRPr>
          </a:p>
        </p:txBody>
      </p:sp>
      <p:sp>
        <p:nvSpPr>
          <p:cNvPr id="13" name="TextBox 12">
            <a:extLst>
              <a:ext uri="{FF2B5EF4-FFF2-40B4-BE49-F238E27FC236}">
                <a16:creationId xmlns:a16="http://schemas.microsoft.com/office/drawing/2014/main" id="{7AD5061F-0DF5-6FC6-A085-E3D3640E32FC}"/>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chemeClr val="bg1"/>
                </a:solidFill>
                <a:latin typeface="+mn-lt"/>
              </a:rPr>
              <a:t> 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15304799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68B5DA3-41D3-CE75-A1B0-E982BA3E4A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318" y="-51057"/>
            <a:ext cx="4910195" cy="6175632"/>
          </a:xfrm>
          <a:prstGeom prst="rect">
            <a:avLst/>
          </a:prstGeom>
        </p:spPr>
      </p:pic>
      <p:sp>
        <p:nvSpPr>
          <p:cNvPr id="8" name="Rectangle 7">
            <a:extLst>
              <a:ext uri="{FF2B5EF4-FFF2-40B4-BE49-F238E27FC236}">
                <a16:creationId xmlns:a16="http://schemas.microsoft.com/office/drawing/2014/main" id="{73FECF89-744D-90C9-43E4-7B8D5F3EBBEC}"/>
              </a:ext>
            </a:extLst>
          </p:cNvPr>
          <p:cNvSpPr/>
          <p:nvPr userDrawn="1"/>
        </p:nvSpPr>
        <p:spPr>
          <a:xfrm>
            <a:off x="4397993" y="-55061"/>
            <a:ext cx="7794007" cy="6252000"/>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2" name="Title 1"/>
          <p:cNvSpPr>
            <a:spLocks noGrp="1"/>
          </p:cNvSpPr>
          <p:nvPr>
            <p:ph type="title"/>
          </p:nvPr>
        </p:nvSpPr>
        <p:spPr>
          <a:xfrm>
            <a:off x="4578784" y="93762"/>
            <a:ext cx="7172613" cy="862611"/>
          </a:xfrm>
          <a:noFill/>
        </p:spPr>
        <p:txBody>
          <a:bodyPr anchor="ctr" anchorCtr="0"/>
          <a:lstStyle>
            <a:lvl1pPr marL="0" indent="0" algn="l">
              <a:defRPr sz="4000" b="0" i="0" cap="none" baseline="0">
                <a:solidFill>
                  <a:schemeClr val="bg1"/>
                </a:solidFill>
                <a:latin typeface="+mn-lt"/>
              </a:defRPr>
            </a:lvl1pPr>
          </a:lstStyle>
          <a:p>
            <a:r>
              <a:rPr lang="en-US" dirty="0"/>
              <a:t>Click to edit Master title style</a:t>
            </a:r>
          </a:p>
        </p:txBody>
      </p:sp>
      <p:sp>
        <p:nvSpPr>
          <p:cNvPr id="19" name="Content Placeholder 2">
            <a:extLst>
              <a:ext uri="{FF2B5EF4-FFF2-40B4-BE49-F238E27FC236}">
                <a16:creationId xmlns:a16="http://schemas.microsoft.com/office/drawing/2014/main" id="{24294386-D024-9F4C-57E5-D54C03C180A2}"/>
              </a:ext>
            </a:extLst>
          </p:cNvPr>
          <p:cNvSpPr>
            <a:spLocks noGrp="1"/>
          </p:cNvSpPr>
          <p:nvPr>
            <p:ph idx="13"/>
          </p:nvPr>
        </p:nvSpPr>
        <p:spPr>
          <a:xfrm>
            <a:off x="4605243" y="1160293"/>
            <a:ext cx="7146155" cy="4537413"/>
          </a:xfrm>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9465E58F-DFD6-5F0B-B82D-3E4030BB093C}"/>
              </a:ext>
            </a:extLst>
          </p:cNvPr>
          <p:cNvSpPr/>
          <p:nvPr userDrawn="1"/>
        </p:nvSpPr>
        <p:spPr>
          <a:xfrm>
            <a:off x="4578784" y="995821"/>
            <a:ext cx="7172613"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3" name="Rectangle 2">
            <a:extLst>
              <a:ext uri="{FF2B5EF4-FFF2-40B4-BE49-F238E27FC236}">
                <a16:creationId xmlns:a16="http://schemas.microsoft.com/office/drawing/2014/main" id="{DE73E0D6-1622-6D41-CE7D-8DFAE06518C7}"/>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6" name="Rectangle 5">
            <a:extLst>
              <a:ext uri="{FF2B5EF4-FFF2-40B4-BE49-F238E27FC236}">
                <a16:creationId xmlns:a16="http://schemas.microsoft.com/office/drawing/2014/main" id="{8B7F432B-8888-4346-2E86-B6A3CD99B3B0}"/>
              </a:ext>
            </a:extLst>
          </p:cNvPr>
          <p:cNvSpPr/>
          <p:nvPr userDrawn="1"/>
        </p:nvSpPr>
        <p:spPr>
          <a:xfrm>
            <a:off x="-14318" y="6196941"/>
            <a:ext cx="12191997" cy="687348"/>
          </a:xfrm>
          <a:prstGeom prst="rect">
            <a:avLst/>
          </a:prstGeom>
          <a:solidFill>
            <a:srgbClr val="FFF0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5" name="Slide Number Placeholder 5">
            <a:extLst>
              <a:ext uri="{FF2B5EF4-FFF2-40B4-BE49-F238E27FC236}">
                <a16:creationId xmlns:a16="http://schemas.microsoft.com/office/drawing/2014/main" id="{84179B78-DF68-4A68-B002-43343D0AF319}"/>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rgbClr val="000000"/>
                </a:solidFill>
                <a:latin typeface="+mn-lt"/>
              </a:rPr>
              <a:pPr algn="ctr"/>
              <a:t>‹#›</a:t>
            </a:fld>
            <a:endParaRPr lang="en-US" altLang="x-none" sz="2800" dirty="0">
              <a:solidFill>
                <a:srgbClr val="000000"/>
              </a:solidFill>
              <a:latin typeface="+mn-lt"/>
            </a:endParaRPr>
          </a:p>
        </p:txBody>
      </p:sp>
      <p:sp>
        <p:nvSpPr>
          <p:cNvPr id="16" name="Rectangle 15">
            <a:extLst>
              <a:ext uri="{FF2B5EF4-FFF2-40B4-BE49-F238E27FC236}">
                <a16:creationId xmlns:a16="http://schemas.microsoft.com/office/drawing/2014/main" id="{9ED0D414-3FF1-E1E1-191F-085A09ED7492}"/>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7" name="TextBox 16">
            <a:extLst>
              <a:ext uri="{FF2B5EF4-FFF2-40B4-BE49-F238E27FC236}">
                <a16:creationId xmlns:a16="http://schemas.microsoft.com/office/drawing/2014/main" id="{53104F0F-6998-2CD8-6A1E-DB74F254F0BE}"/>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0000"/>
                </a:solidFill>
                <a:latin typeface="+mn-lt"/>
              </a:rPr>
              <a:t> State of California Department of Social Services, Copyright (2025)</a:t>
            </a:r>
          </a:p>
          <a:p>
            <a:pPr marL="0" indent="0" algn="ctr"/>
            <a:r>
              <a:rPr lang="en-US" sz="1300" b="1" dirty="0">
                <a:solidFill>
                  <a:srgbClr val="000000"/>
                </a:solidFill>
                <a:latin typeface="+mn-lt"/>
              </a:rPr>
              <a:t>California Preschool Instructional Network (CPIN) | www.cpin.us</a:t>
            </a:r>
          </a:p>
        </p:txBody>
      </p:sp>
    </p:spTree>
    <p:extLst>
      <p:ext uri="{BB962C8B-B14F-4D97-AF65-F5344CB8AC3E}">
        <p14:creationId xmlns:p14="http://schemas.microsoft.com/office/powerpoint/2010/main" val="4918923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6114" y="273050"/>
            <a:ext cx="4343755" cy="1162050"/>
          </a:xfrm>
        </p:spPr>
        <p:txBody>
          <a:bodyPr anchor="b"/>
          <a:lstStyle>
            <a:lvl1pPr algn="l">
              <a:defRPr sz="2800" b="1">
                <a:solidFill>
                  <a:srgbClr val="000000"/>
                </a:solidFill>
                <a:latin typeface="+mn-lt"/>
              </a:defRPr>
            </a:lvl1pPr>
          </a:lstStyle>
          <a:p>
            <a:r>
              <a:rPr lang="en-US" dirty="0"/>
              <a:t>Click to edit Master title style</a:t>
            </a:r>
          </a:p>
        </p:txBody>
      </p:sp>
      <p:sp>
        <p:nvSpPr>
          <p:cNvPr id="4" name="Text Placeholder 3"/>
          <p:cNvSpPr>
            <a:spLocks noGrp="1"/>
          </p:cNvSpPr>
          <p:nvPr>
            <p:ph type="body" sz="half" idx="2"/>
          </p:nvPr>
        </p:nvSpPr>
        <p:spPr>
          <a:xfrm>
            <a:off x="606114" y="1435101"/>
            <a:ext cx="4343755" cy="4691063"/>
          </a:xfrm>
        </p:spPr>
        <p:txBody>
          <a:bodyPr/>
          <a:lstStyle>
            <a:lvl1pPr marL="0" indent="0">
              <a:buNone/>
              <a:defRPr sz="24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p:nvPr userDrawn="1"/>
        </p:nvSpPr>
        <p:spPr>
          <a:xfrm>
            <a:off x="5073156" y="298477"/>
            <a:ext cx="24384" cy="5853113"/>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1" name="Content Placeholder 10"/>
          <p:cNvSpPr>
            <a:spLocks noGrp="1"/>
          </p:cNvSpPr>
          <p:nvPr>
            <p:ph sz="quarter" idx="12"/>
          </p:nvPr>
        </p:nvSpPr>
        <p:spPr>
          <a:xfrm>
            <a:off x="5247217" y="273051"/>
            <a:ext cx="6571488" cy="585311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1EA1AC25-DC4D-5E03-A574-DD9F5C580300}"/>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7" name="Rectangle 6">
            <a:extLst>
              <a:ext uri="{FF2B5EF4-FFF2-40B4-BE49-F238E27FC236}">
                <a16:creationId xmlns:a16="http://schemas.microsoft.com/office/drawing/2014/main" id="{6EF5F73D-0635-DBF5-EEE8-01F97ECBBB8A}"/>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2" name="Slide Number Placeholder 5">
            <a:extLst>
              <a:ext uri="{FF2B5EF4-FFF2-40B4-BE49-F238E27FC236}">
                <a16:creationId xmlns:a16="http://schemas.microsoft.com/office/drawing/2014/main" id="{DBC868B0-F9C0-648B-1F5E-F9589B940F51}"/>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3" name="Rectangle 12">
            <a:extLst>
              <a:ext uri="{FF2B5EF4-FFF2-40B4-BE49-F238E27FC236}">
                <a16:creationId xmlns:a16="http://schemas.microsoft.com/office/drawing/2014/main" id="{E4E0F908-7815-CFBA-06B2-6B3CEF3C6D9D}"/>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TextBox 13">
            <a:extLst>
              <a:ext uri="{FF2B5EF4-FFF2-40B4-BE49-F238E27FC236}">
                <a16:creationId xmlns:a16="http://schemas.microsoft.com/office/drawing/2014/main" id="{DC6E41FF-BB93-2D07-FCC4-634BD4216303}"/>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30538363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12775" y="274638"/>
            <a:ext cx="10972801" cy="1143000"/>
          </a:xfrm>
        </p:spPr>
        <p:txBody>
          <a:bodyPr/>
          <a:lstStyle>
            <a:lvl1pPr>
              <a:defRPr baseline="0">
                <a:solidFill>
                  <a:srgbClr val="000000"/>
                </a:solidFill>
                <a:latin typeface="+mn-lt"/>
              </a:defRPr>
            </a:lvl1pPr>
          </a:lstStyle>
          <a:p>
            <a:r>
              <a:rPr lang="en-US" dirty="0"/>
              <a:t>Click to edit Master title style</a:t>
            </a:r>
          </a:p>
        </p:txBody>
      </p:sp>
      <p:sp>
        <p:nvSpPr>
          <p:cNvPr id="6" name="Rectangle 5"/>
          <p:cNvSpPr/>
          <p:nvPr userDrawn="1"/>
        </p:nvSpPr>
        <p:spPr>
          <a:xfrm>
            <a:off x="612776" y="1445281"/>
            <a:ext cx="109728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3" name="Content Placeholder 2"/>
          <p:cNvSpPr>
            <a:spLocks noGrp="1"/>
          </p:cNvSpPr>
          <p:nvPr>
            <p:ph sz="half" idx="1"/>
          </p:nvPr>
        </p:nvSpPr>
        <p:spPr>
          <a:xfrm>
            <a:off x="612775" y="1600199"/>
            <a:ext cx="5710809" cy="4434840"/>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2"/>
          </p:nvPr>
        </p:nvSpPr>
        <p:spPr>
          <a:xfrm>
            <a:off x="6526784" y="1600199"/>
            <a:ext cx="5058792" cy="4434840"/>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BC752765-DD70-73F3-6CD6-8F10C0C6BA31}"/>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5" name="Rectangle 4">
            <a:extLst>
              <a:ext uri="{FF2B5EF4-FFF2-40B4-BE49-F238E27FC236}">
                <a16:creationId xmlns:a16="http://schemas.microsoft.com/office/drawing/2014/main" id="{0F8BEBE6-75C0-4D9A-36CA-25D5E704C7B4}"/>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9" name="Slide Number Placeholder 5">
            <a:extLst>
              <a:ext uri="{FF2B5EF4-FFF2-40B4-BE49-F238E27FC236}">
                <a16:creationId xmlns:a16="http://schemas.microsoft.com/office/drawing/2014/main" id="{91CF41EC-78CE-6B79-6D7F-0EF230A59BCD}"/>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0" name="Rectangle 9">
            <a:extLst>
              <a:ext uri="{FF2B5EF4-FFF2-40B4-BE49-F238E27FC236}">
                <a16:creationId xmlns:a16="http://schemas.microsoft.com/office/drawing/2014/main" id="{5C0B8468-7B9A-FF09-5C17-A02256F21688}"/>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1" name="TextBox 10">
            <a:extLst>
              <a:ext uri="{FF2B5EF4-FFF2-40B4-BE49-F238E27FC236}">
                <a16:creationId xmlns:a16="http://schemas.microsoft.com/office/drawing/2014/main" id="{786E9DE6-1F7B-2790-89F2-4195AB403314}"/>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10996304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1301984" cy="1143000"/>
          </a:xfrm>
        </p:spPr>
        <p:txBody>
          <a:bodyPr/>
          <a:lstStyle>
            <a:lvl1pPr>
              <a:defRPr baseline="0">
                <a:solidFill>
                  <a:srgbClr val="000000"/>
                </a:solidFill>
                <a:latin typeface="+mn-lt"/>
              </a:defRPr>
            </a:lvl1pPr>
          </a:lstStyle>
          <a:p>
            <a:r>
              <a:rPr lang="en-US" dirty="0"/>
              <a:t>Click to edit Master title style</a:t>
            </a:r>
          </a:p>
        </p:txBody>
      </p:sp>
      <p:sp>
        <p:nvSpPr>
          <p:cNvPr id="13" name="Content Placeholder 2"/>
          <p:cNvSpPr>
            <a:spLocks noGrp="1"/>
          </p:cNvSpPr>
          <p:nvPr>
            <p:ph sz="half" idx="1"/>
          </p:nvPr>
        </p:nvSpPr>
        <p:spPr>
          <a:xfrm>
            <a:off x="609600" y="1600199"/>
            <a:ext cx="5713984" cy="4434840"/>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2"/>
          </p:nvPr>
        </p:nvSpPr>
        <p:spPr>
          <a:xfrm>
            <a:off x="6526784" y="1600199"/>
            <a:ext cx="5384800" cy="4434840"/>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C24AFD47-8B35-F76D-762A-03EA285192A9}"/>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9" name="Rectangle 8">
            <a:extLst>
              <a:ext uri="{FF2B5EF4-FFF2-40B4-BE49-F238E27FC236}">
                <a16:creationId xmlns:a16="http://schemas.microsoft.com/office/drawing/2014/main" id="{833774FC-F9A2-929E-E87C-A60E135EFE93}"/>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2" name="Slide Number Placeholder 5">
            <a:extLst>
              <a:ext uri="{FF2B5EF4-FFF2-40B4-BE49-F238E27FC236}">
                <a16:creationId xmlns:a16="http://schemas.microsoft.com/office/drawing/2014/main" id="{E93B943D-5EA3-D3CC-BADA-A29CB5CCEF27}"/>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5" name="Rectangle 14">
            <a:extLst>
              <a:ext uri="{FF2B5EF4-FFF2-40B4-BE49-F238E27FC236}">
                <a16:creationId xmlns:a16="http://schemas.microsoft.com/office/drawing/2014/main" id="{61C2F577-982A-71B1-FA19-CE506E8D5926}"/>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6" name="TextBox 15">
            <a:extLst>
              <a:ext uri="{FF2B5EF4-FFF2-40B4-BE49-F238E27FC236}">
                <a16:creationId xmlns:a16="http://schemas.microsoft.com/office/drawing/2014/main" id="{18FCEAB9-AA76-EB9F-D124-F097EAFD31FD}"/>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31728131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3_Section Header">
    <p:spTree>
      <p:nvGrpSpPr>
        <p:cNvPr id="1" name=""/>
        <p:cNvGrpSpPr/>
        <p:nvPr/>
      </p:nvGrpSpPr>
      <p:grpSpPr>
        <a:xfrm>
          <a:off x="0" y="0"/>
          <a:ext cx="0" cy="0"/>
          <a:chOff x="0" y="0"/>
          <a:chExt cx="0" cy="0"/>
        </a:xfrm>
      </p:grpSpPr>
      <p:sp>
        <p:nvSpPr>
          <p:cNvPr id="5" name="Rectangle 4"/>
          <p:cNvSpPr/>
          <p:nvPr userDrawn="1"/>
        </p:nvSpPr>
        <p:spPr>
          <a:xfrm>
            <a:off x="1" y="-55061"/>
            <a:ext cx="12192000" cy="6858000"/>
          </a:xfrm>
          <a:prstGeom prst="rect">
            <a:avLst/>
          </a:prstGeom>
          <a:solidFill>
            <a:srgbClr val="E5F7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pic>
        <p:nvPicPr>
          <p:cNvPr id="7" name="Picture 6">
            <a:extLst>
              <a:ext uri="{FF2B5EF4-FFF2-40B4-BE49-F238E27FC236}">
                <a16:creationId xmlns:a16="http://schemas.microsoft.com/office/drawing/2014/main" id="{FD5AC64E-A487-5D9E-FDB8-990A4A150D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8" b="-386"/>
          <a:stretch/>
        </p:blipFill>
        <p:spPr>
          <a:xfrm>
            <a:off x="3440431" y="-55061"/>
            <a:ext cx="8751570" cy="6308122"/>
          </a:xfrm>
          <a:prstGeom prst="rect">
            <a:avLst/>
          </a:prstGeom>
        </p:spPr>
      </p:pic>
      <p:sp>
        <p:nvSpPr>
          <p:cNvPr id="8" name="Rectangle 7">
            <a:extLst>
              <a:ext uri="{FF2B5EF4-FFF2-40B4-BE49-F238E27FC236}">
                <a16:creationId xmlns:a16="http://schemas.microsoft.com/office/drawing/2014/main" id="{73FECF89-744D-90C9-43E4-7B8D5F3EBBEC}"/>
              </a:ext>
            </a:extLst>
          </p:cNvPr>
          <p:cNvSpPr/>
          <p:nvPr userDrawn="1"/>
        </p:nvSpPr>
        <p:spPr>
          <a:xfrm>
            <a:off x="1" y="-55061"/>
            <a:ext cx="4182429" cy="6317543"/>
          </a:xfrm>
          <a:prstGeom prst="rect">
            <a:avLst/>
          </a:prstGeom>
          <a:solidFill>
            <a:srgbClr val="00355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2" name="Title 1"/>
          <p:cNvSpPr>
            <a:spLocks noGrp="1"/>
          </p:cNvSpPr>
          <p:nvPr>
            <p:ph type="title"/>
          </p:nvPr>
        </p:nvSpPr>
        <p:spPr>
          <a:xfrm>
            <a:off x="3587518" y="-128652"/>
            <a:ext cx="4114799" cy="5613157"/>
          </a:xfrm>
          <a:noFill/>
        </p:spPr>
        <p:txBody>
          <a:bodyPr anchor="ctr" anchorCtr="0"/>
          <a:lstStyle>
            <a:lvl1pPr marL="115888" indent="0" algn="l">
              <a:defRPr sz="6000" b="0" i="0" cap="none" baseline="0">
                <a:solidFill>
                  <a:schemeClr val="bg1"/>
                </a:solidFill>
                <a:latin typeface="+mn-lt"/>
              </a:defRPr>
            </a:lvl1pPr>
          </a:lstStyle>
          <a:p>
            <a:r>
              <a:rPr lang="en-US"/>
              <a:t>Click to edit Master title style</a:t>
            </a:r>
          </a:p>
        </p:txBody>
      </p:sp>
      <p:sp>
        <p:nvSpPr>
          <p:cNvPr id="3" name="Text Placeholder 2"/>
          <p:cNvSpPr>
            <a:spLocks noGrp="1"/>
          </p:cNvSpPr>
          <p:nvPr>
            <p:ph type="body" idx="1"/>
          </p:nvPr>
        </p:nvSpPr>
        <p:spPr>
          <a:xfrm>
            <a:off x="5329456" y="-55403"/>
            <a:ext cx="5907293" cy="1453896"/>
          </a:xfrm>
        </p:spPr>
        <p:txBody>
          <a:bodyPr anchor="t" anchorCtr="0"/>
          <a:lstStyle>
            <a:lvl1pPr marL="0" indent="0">
              <a:buNone/>
              <a:defRPr sz="2800" b="1" i="0" baseline="0">
                <a:solidFill>
                  <a:schemeClr val="tx1">
                    <a:lumMod val="75000"/>
                  </a:schemeClr>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5" name="Content Placeholder 2">
            <a:extLst>
              <a:ext uri="{FF2B5EF4-FFF2-40B4-BE49-F238E27FC236}">
                <a16:creationId xmlns:a16="http://schemas.microsoft.com/office/drawing/2014/main" id="{95369818-941B-60DF-95A6-C01436CE034A}"/>
              </a:ext>
            </a:extLst>
          </p:cNvPr>
          <p:cNvSpPr>
            <a:spLocks noGrp="1"/>
          </p:cNvSpPr>
          <p:nvPr>
            <p:ph idx="12"/>
          </p:nvPr>
        </p:nvSpPr>
        <p:spPr>
          <a:xfrm>
            <a:off x="7084559" y="646778"/>
            <a:ext cx="4285807" cy="261897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24294386-D024-9F4C-57E5-D54C03C180A2}"/>
              </a:ext>
            </a:extLst>
          </p:cNvPr>
          <p:cNvSpPr>
            <a:spLocks noGrp="1"/>
          </p:cNvSpPr>
          <p:nvPr>
            <p:ph idx="13"/>
          </p:nvPr>
        </p:nvSpPr>
        <p:spPr>
          <a:xfrm>
            <a:off x="7084559" y="3511236"/>
            <a:ext cx="4285807" cy="261897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5ED305A5-0F13-19A2-733B-D10EF393D95A}"/>
              </a:ext>
            </a:extLst>
          </p:cNvPr>
          <p:cNvSpPr>
            <a:spLocks noGrp="1"/>
          </p:cNvSpPr>
          <p:nvPr>
            <p:ph idx="14"/>
          </p:nvPr>
        </p:nvSpPr>
        <p:spPr>
          <a:xfrm>
            <a:off x="9227462" y="422420"/>
            <a:ext cx="4285807" cy="261897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97D7F474-2941-779A-3EB6-360982F20159}"/>
              </a:ext>
            </a:extLst>
          </p:cNvPr>
          <p:cNvSpPr>
            <a:spLocks noGrp="1"/>
          </p:cNvSpPr>
          <p:nvPr>
            <p:ph idx="15"/>
          </p:nvPr>
        </p:nvSpPr>
        <p:spPr>
          <a:xfrm>
            <a:off x="9227462" y="3286878"/>
            <a:ext cx="4285807" cy="2618975"/>
          </a:xfrm>
          <a:effectLst/>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9465E58F-DFD6-5F0B-B82D-3E4030BB093C}"/>
              </a:ext>
            </a:extLst>
          </p:cNvPr>
          <p:cNvSpPr/>
          <p:nvPr userDrawn="1"/>
        </p:nvSpPr>
        <p:spPr>
          <a:xfrm>
            <a:off x="188645" y="3369274"/>
            <a:ext cx="3840121"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Slide Number Placeholder 5">
            <a:extLst>
              <a:ext uri="{FF2B5EF4-FFF2-40B4-BE49-F238E27FC236}">
                <a16:creationId xmlns:a16="http://schemas.microsoft.com/office/drawing/2014/main" id="{E4DBDDDF-C36A-AC45-6F8D-AE248378EE60}"/>
              </a:ext>
            </a:extLst>
          </p:cNvPr>
          <p:cNvSpPr txBox="1">
            <a:spLocks/>
          </p:cNvSpPr>
          <p:nvPr userDrawn="1"/>
        </p:nvSpPr>
        <p:spPr>
          <a:xfrm>
            <a:off x="9765895" y="6002017"/>
            <a:ext cx="1326948" cy="757558"/>
          </a:xfrm>
          <a:prstGeom prst="rect">
            <a:avLst/>
          </a:prstGeom>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fld id="{65A270E9-2EC0-8E4B-B2C5-CC25833D9F0C}" type="slidenum">
              <a:rPr lang="en-US" altLang="x-none" sz="2800" smtClean="0">
                <a:latin typeface="+mn-lt"/>
              </a:rPr>
              <a:pPr/>
              <a:t>‹#›</a:t>
            </a:fld>
            <a:endParaRPr lang="en-US" altLang="x-none" sz="2800" dirty="0">
              <a:latin typeface="+mn-lt"/>
            </a:endParaRPr>
          </a:p>
        </p:txBody>
      </p:sp>
      <p:pic>
        <p:nvPicPr>
          <p:cNvPr id="17" name="Content Placeholder 10" descr="California Department of Social Services (CDSS) logo">
            <a:extLst>
              <a:ext uri="{FF2B5EF4-FFF2-40B4-BE49-F238E27FC236}">
                <a16:creationId xmlns:a16="http://schemas.microsoft.com/office/drawing/2014/main" id="{E39216F0-5A2B-DB56-0D34-9E87B3A360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263287" y="3710933"/>
            <a:ext cx="1356671" cy="213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20" name="TextBox 19">
            <a:extLst>
              <a:ext uri="{FF2B5EF4-FFF2-40B4-BE49-F238E27FC236}">
                <a16:creationId xmlns:a16="http://schemas.microsoft.com/office/drawing/2014/main" id="{C9491ACF-13BD-55CF-7074-3FCD5DEA04C5}"/>
              </a:ext>
            </a:extLst>
          </p:cNvPr>
          <p:cNvSpPr txBox="1"/>
          <p:nvPr userDrawn="1"/>
        </p:nvSpPr>
        <p:spPr>
          <a:xfrm>
            <a:off x="1770658" y="3710933"/>
            <a:ext cx="2531762" cy="2082259"/>
          </a:xfrm>
          <a:prstGeom prst="rect">
            <a:avLst/>
          </a:prstGeom>
          <a:noFill/>
        </p:spPr>
        <p:txBody>
          <a:bodyPr wrap="square" rtlCol="0">
            <a:noAutofit/>
          </a:bodyPr>
          <a:lstStyle/>
          <a:p>
            <a:pPr>
              <a:lnSpc>
                <a:spcPts val="3800"/>
              </a:lnSpc>
            </a:pPr>
            <a:r>
              <a:rPr lang="en-US" sz="2800" dirty="0">
                <a:solidFill>
                  <a:schemeClr val="bg1"/>
                </a:solidFill>
                <a:latin typeface="Articulate Narrow" panose="02000506040000020004" pitchFamily="2" charset="0"/>
              </a:rPr>
              <a:t>California Department of Social Services, Copyright (2025)</a:t>
            </a:r>
          </a:p>
        </p:txBody>
      </p:sp>
      <p:sp>
        <p:nvSpPr>
          <p:cNvPr id="6" name="Rectangle 5">
            <a:extLst>
              <a:ext uri="{FF2B5EF4-FFF2-40B4-BE49-F238E27FC236}">
                <a16:creationId xmlns:a16="http://schemas.microsoft.com/office/drawing/2014/main" id="{3279863F-FAA0-567E-66A4-4981A80FCE52}"/>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8" name="Rectangle 17">
            <a:extLst>
              <a:ext uri="{FF2B5EF4-FFF2-40B4-BE49-F238E27FC236}">
                <a16:creationId xmlns:a16="http://schemas.microsoft.com/office/drawing/2014/main" id="{5B81E7B1-4165-E423-CFC4-40B33D7D7EAD}"/>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23" name="Slide Number Placeholder 5">
            <a:extLst>
              <a:ext uri="{FF2B5EF4-FFF2-40B4-BE49-F238E27FC236}">
                <a16:creationId xmlns:a16="http://schemas.microsoft.com/office/drawing/2014/main" id="{81DAF303-C565-87F8-6D51-5E8236057004}"/>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24" name="Rectangle 23">
            <a:extLst>
              <a:ext uri="{FF2B5EF4-FFF2-40B4-BE49-F238E27FC236}">
                <a16:creationId xmlns:a16="http://schemas.microsoft.com/office/drawing/2014/main" id="{CD71FA56-BA4D-33BD-C36E-20D5498587C6}"/>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5" name="TextBox 24">
            <a:extLst>
              <a:ext uri="{FF2B5EF4-FFF2-40B4-BE49-F238E27FC236}">
                <a16:creationId xmlns:a16="http://schemas.microsoft.com/office/drawing/2014/main" id="{66A4DF35-29EB-6C16-F28F-6EDE05DC0A27}"/>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2698042080"/>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58430386"/>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457200"/>
            <a:ext cx="10945284" cy="914400"/>
          </a:xfrm>
        </p:spPr>
        <p:txBody>
          <a:bodyPr/>
          <a:lstStyle/>
          <a:p>
            <a:r>
              <a:rPr lang="en-US"/>
              <a:t>Click to edit Master title style</a:t>
            </a:r>
          </a:p>
        </p:txBody>
      </p:sp>
      <p:sp>
        <p:nvSpPr>
          <p:cNvPr id="3" name="Content Placeholder 2"/>
          <p:cNvSpPr>
            <a:spLocks noGrp="1"/>
          </p:cNvSpPr>
          <p:nvPr>
            <p:ph sz="half" idx="1"/>
          </p:nvPr>
        </p:nvSpPr>
        <p:spPr>
          <a:xfrm>
            <a:off x="609600" y="1827214"/>
            <a:ext cx="5384800" cy="4567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827214"/>
            <a:ext cx="5384800" cy="4567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6617054"/>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827214"/>
            <a:ext cx="5384800" cy="45672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7214"/>
            <a:ext cx="5384800" cy="45672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3688786"/>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457200"/>
            <a:ext cx="10945284" cy="914400"/>
          </a:xfrm>
        </p:spPr>
        <p:txBody>
          <a:bodyPr/>
          <a:lstStyle/>
          <a:p>
            <a:r>
              <a:rPr lang="en-US"/>
              <a:t>Click to edit Master title style</a:t>
            </a:r>
          </a:p>
        </p:txBody>
      </p:sp>
      <p:sp>
        <p:nvSpPr>
          <p:cNvPr id="3" name="Text Placeholder 2"/>
          <p:cNvSpPr>
            <a:spLocks noGrp="1"/>
          </p:cNvSpPr>
          <p:nvPr>
            <p:ph type="body" sz="half" idx="1"/>
          </p:nvPr>
        </p:nvSpPr>
        <p:spPr>
          <a:xfrm>
            <a:off x="609600" y="1827214"/>
            <a:ext cx="5384800" cy="4567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7214"/>
            <a:ext cx="5384800" cy="4567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708951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5950" y="365760"/>
            <a:ext cx="10966450" cy="1227909"/>
          </a:xfrm>
          <a:effectLst/>
        </p:spPr>
        <p:txBody>
          <a:bodyPr/>
          <a:lstStyle>
            <a:lvl1pPr>
              <a:defRPr baseline="0">
                <a:solidFill>
                  <a:srgbClr val="000000"/>
                </a:solidFill>
                <a:latin typeface="+mn-lt"/>
              </a:defRPr>
            </a:lvl1pPr>
          </a:lstStyle>
          <a:p>
            <a:r>
              <a:rPr lang="en-US" dirty="0"/>
              <a:t>Click to edit Master title style</a:t>
            </a:r>
          </a:p>
        </p:txBody>
      </p:sp>
      <p:sp>
        <p:nvSpPr>
          <p:cNvPr id="3" name="Content Placeholder 2"/>
          <p:cNvSpPr>
            <a:spLocks noGrp="1"/>
          </p:cNvSpPr>
          <p:nvPr>
            <p:ph idx="1"/>
          </p:nvPr>
        </p:nvSpPr>
        <p:spPr>
          <a:xfrm>
            <a:off x="626711" y="1691387"/>
            <a:ext cx="10966450" cy="4079663"/>
          </a:xfrm>
          <a:effectLst/>
        </p:spPr>
        <p:txBody>
          <a:bodyPr/>
          <a:lstStyle>
            <a:lvl1pPr>
              <a:defRPr>
                <a:solidFill>
                  <a:srgbClr val="000000"/>
                </a:solidFill>
                <a:latin typeface="+mn-lt"/>
              </a:defRPr>
            </a:lvl1pPr>
            <a:lvl2pPr>
              <a:defRPr>
                <a:solidFill>
                  <a:srgbClr val="000000"/>
                </a:solidFill>
                <a:latin typeface="+mn-lt"/>
              </a:defRPr>
            </a:lvl2pPr>
            <a:lvl3pPr>
              <a:buClr>
                <a:srgbClr val="21544A"/>
              </a:buClr>
              <a:defRPr>
                <a:solidFill>
                  <a:srgbClr val="000000"/>
                </a:solidFill>
                <a:latin typeface="+mn-lt"/>
              </a:defRPr>
            </a:lvl3pPr>
            <a:lvl4pPr>
              <a:defRPr>
                <a:solidFill>
                  <a:srgbClr val="000000"/>
                </a:solidFill>
                <a:latin typeface="+mn-lt"/>
              </a:defRPr>
            </a:lvl4pPr>
            <a:lvl5pPr>
              <a:defRPr>
                <a:solidFill>
                  <a:srgbClr val="00000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8D6C438E-CE08-0E21-EDE2-9EB34B3405F7}"/>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mn-lt"/>
            </a:endParaRPr>
          </a:p>
        </p:txBody>
      </p:sp>
      <p:sp>
        <p:nvSpPr>
          <p:cNvPr id="6" name="Rectangle 5">
            <a:extLst>
              <a:ext uri="{FF2B5EF4-FFF2-40B4-BE49-F238E27FC236}">
                <a16:creationId xmlns:a16="http://schemas.microsoft.com/office/drawing/2014/main" id="{7EC73F9D-2B7B-65A5-CB43-256BA9547565}"/>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0" name="Slide Number Placeholder 5">
            <a:extLst>
              <a:ext uri="{FF2B5EF4-FFF2-40B4-BE49-F238E27FC236}">
                <a16:creationId xmlns:a16="http://schemas.microsoft.com/office/drawing/2014/main" id="{5A72CF9D-93D6-A0E5-C4EF-84BBDB7B61B9}"/>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1" name="Rectangle 10">
            <a:extLst>
              <a:ext uri="{FF2B5EF4-FFF2-40B4-BE49-F238E27FC236}">
                <a16:creationId xmlns:a16="http://schemas.microsoft.com/office/drawing/2014/main" id="{850E450B-F3DD-5C2B-F75E-891C9BBB15AE}"/>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mn-lt"/>
            </a:endParaRPr>
          </a:p>
        </p:txBody>
      </p:sp>
      <p:sp>
        <p:nvSpPr>
          <p:cNvPr id="12" name="TextBox 11">
            <a:extLst>
              <a:ext uri="{FF2B5EF4-FFF2-40B4-BE49-F238E27FC236}">
                <a16:creationId xmlns:a16="http://schemas.microsoft.com/office/drawing/2014/main" id="{EABEA0E3-7B6C-01C9-CD91-35D588D0D26C}"/>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chemeClr val="bg1"/>
                </a:solidFill>
                <a:latin typeface="+mn-lt"/>
              </a:rPr>
              <a:t> 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732591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Short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6425" y="354367"/>
            <a:ext cx="10972799" cy="667512"/>
          </a:xfrm>
          <a:effectLst/>
        </p:spPr>
        <p:txBody>
          <a:bodyPr/>
          <a:lstStyle>
            <a:lvl1pPr>
              <a:defRPr baseline="0">
                <a:solidFill>
                  <a:srgbClr val="000000"/>
                </a:solidFill>
                <a:latin typeface="+mn-lt"/>
              </a:defRPr>
            </a:lvl1pPr>
          </a:lstStyle>
          <a:p>
            <a:r>
              <a:rPr lang="en-US" dirty="0"/>
              <a:t>Click to edit Master title style</a:t>
            </a:r>
          </a:p>
        </p:txBody>
      </p:sp>
      <p:sp>
        <p:nvSpPr>
          <p:cNvPr id="3" name="Content Placeholder 2"/>
          <p:cNvSpPr>
            <a:spLocks noGrp="1"/>
          </p:cNvSpPr>
          <p:nvPr>
            <p:ph idx="1"/>
          </p:nvPr>
        </p:nvSpPr>
        <p:spPr>
          <a:xfrm>
            <a:off x="606424" y="1126224"/>
            <a:ext cx="10972799" cy="4644826"/>
          </a:xfrm>
          <a:effectLst/>
        </p:spPr>
        <p:txBody>
          <a:bodyPr/>
          <a:lstStyle>
            <a:lvl1pPr>
              <a:defRPr>
                <a:solidFill>
                  <a:srgbClr val="000000"/>
                </a:solidFill>
                <a:latin typeface="+mn-lt"/>
              </a:defRPr>
            </a:lvl1pPr>
            <a:lvl2pPr>
              <a:defRPr>
                <a:solidFill>
                  <a:srgbClr val="000000"/>
                </a:solidFill>
                <a:latin typeface="+mn-lt"/>
              </a:defRPr>
            </a:lvl2pPr>
            <a:lvl3pPr>
              <a:defRPr>
                <a:solidFill>
                  <a:srgbClr val="000000"/>
                </a:solidFill>
                <a:latin typeface="+mn-lt"/>
              </a:defRPr>
            </a:lvl3pPr>
            <a:lvl4pPr>
              <a:defRPr>
                <a:solidFill>
                  <a:srgbClr val="000000"/>
                </a:solidFill>
                <a:latin typeface="+mn-lt"/>
              </a:defRPr>
            </a:lvl4pPr>
            <a:lvl5pPr>
              <a:defRPr>
                <a:solidFill>
                  <a:srgbClr val="00000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a:off x="606425" y="1042417"/>
            <a:ext cx="109727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5" name="Rectangle 4">
            <a:extLst>
              <a:ext uri="{FF2B5EF4-FFF2-40B4-BE49-F238E27FC236}">
                <a16:creationId xmlns:a16="http://schemas.microsoft.com/office/drawing/2014/main" id="{4318B338-36F6-33B4-8759-8FEA50C5DA99}"/>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7" name="Rectangle 6">
            <a:extLst>
              <a:ext uri="{FF2B5EF4-FFF2-40B4-BE49-F238E27FC236}">
                <a16:creationId xmlns:a16="http://schemas.microsoft.com/office/drawing/2014/main" id="{4339630E-FD03-EE5C-025A-8F1E5D5F8BAD}"/>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1" name="Slide Number Placeholder 5">
            <a:extLst>
              <a:ext uri="{FF2B5EF4-FFF2-40B4-BE49-F238E27FC236}">
                <a16:creationId xmlns:a16="http://schemas.microsoft.com/office/drawing/2014/main" id="{11EA0F10-71DE-32DE-E4FD-2B2DFC2AC1F8}"/>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2" name="Rectangle 11">
            <a:extLst>
              <a:ext uri="{FF2B5EF4-FFF2-40B4-BE49-F238E27FC236}">
                <a16:creationId xmlns:a16="http://schemas.microsoft.com/office/drawing/2014/main" id="{0794B780-9768-D529-9122-3DDCC90896D4}"/>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3" name="TextBox 12">
            <a:extLst>
              <a:ext uri="{FF2B5EF4-FFF2-40B4-BE49-F238E27FC236}">
                <a16:creationId xmlns:a16="http://schemas.microsoft.com/office/drawing/2014/main" id="{988E5DCA-6FC5-6557-CB54-E74BB6523439}"/>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986889"/>
          </a:xfrm>
        </p:spPr>
        <p:txBody>
          <a:bodyPr/>
          <a:lstStyle>
            <a:lvl1pPr>
              <a:defRPr baseline="0">
                <a:solidFill>
                  <a:srgbClr val="000000"/>
                </a:solidFill>
                <a:latin typeface="+mn-lt"/>
              </a:defRPr>
            </a:lvl1pPr>
          </a:lstStyle>
          <a:p>
            <a:r>
              <a:rPr lang="en-US" dirty="0"/>
              <a:t>Click to edit Master title style</a:t>
            </a:r>
          </a:p>
        </p:txBody>
      </p:sp>
      <p:sp>
        <p:nvSpPr>
          <p:cNvPr id="6" name="Rectangle 5"/>
          <p:cNvSpPr/>
          <p:nvPr userDrawn="1"/>
        </p:nvSpPr>
        <p:spPr>
          <a:xfrm>
            <a:off x="609600" y="1281564"/>
            <a:ext cx="109728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DCAC9"/>
              </a:solidFill>
              <a:latin typeface="+mn-lt"/>
            </a:endParaRPr>
          </a:p>
        </p:txBody>
      </p:sp>
      <p:sp>
        <p:nvSpPr>
          <p:cNvPr id="13" name="Content Placeholder 2"/>
          <p:cNvSpPr>
            <a:spLocks noGrp="1"/>
          </p:cNvSpPr>
          <p:nvPr>
            <p:ph sz="half" idx="1"/>
          </p:nvPr>
        </p:nvSpPr>
        <p:spPr>
          <a:xfrm>
            <a:off x="609600" y="1347320"/>
            <a:ext cx="5549660" cy="4434840"/>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2"/>
          </p:nvPr>
        </p:nvSpPr>
        <p:spPr>
          <a:xfrm>
            <a:off x="6323162" y="1347320"/>
            <a:ext cx="5259238" cy="4464109"/>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CE70D076-AD26-1F93-7063-0B200A505F62}"/>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5" name="Rectangle 4">
            <a:extLst>
              <a:ext uri="{FF2B5EF4-FFF2-40B4-BE49-F238E27FC236}">
                <a16:creationId xmlns:a16="http://schemas.microsoft.com/office/drawing/2014/main" id="{69819F6A-BD3F-D2F0-274D-C5B42A77E572}"/>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0" name="Slide Number Placeholder 5">
            <a:extLst>
              <a:ext uri="{FF2B5EF4-FFF2-40B4-BE49-F238E27FC236}">
                <a16:creationId xmlns:a16="http://schemas.microsoft.com/office/drawing/2014/main" id="{DEC7A155-D30C-7941-CD43-6FB16070EE20}"/>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1" name="Rectangle 10">
            <a:extLst>
              <a:ext uri="{FF2B5EF4-FFF2-40B4-BE49-F238E27FC236}">
                <a16:creationId xmlns:a16="http://schemas.microsoft.com/office/drawing/2014/main" id="{8A8585CA-9197-E45B-6592-3CE32B314B2A}"/>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TextBox 11">
            <a:extLst>
              <a:ext uri="{FF2B5EF4-FFF2-40B4-BE49-F238E27FC236}">
                <a16:creationId xmlns:a16="http://schemas.microsoft.com/office/drawing/2014/main" id="{CFE17D0B-FA02-D8DF-AA2C-FC383EE02BEA}"/>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3368915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997228"/>
          </a:xfrm>
        </p:spPr>
        <p:txBody>
          <a:bodyPr/>
          <a:lstStyle>
            <a:lvl1pPr>
              <a:defRPr baseline="0">
                <a:solidFill>
                  <a:srgbClr val="000000"/>
                </a:solidFill>
                <a:latin typeface="+mn-lt"/>
              </a:defRPr>
            </a:lvl1pPr>
          </a:lstStyle>
          <a:p>
            <a:r>
              <a:rPr lang="en-US" dirty="0"/>
              <a:t>Click to edit Master title style</a:t>
            </a:r>
          </a:p>
        </p:txBody>
      </p:sp>
      <p:sp>
        <p:nvSpPr>
          <p:cNvPr id="6" name="Rectangle 5"/>
          <p:cNvSpPr/>
          <p:nvPr userDrawn="1"/>
        </p:nvSpPr>
        <p:spPr>
          <a:xfrm>
            <a:off x="609600" y="1281564"/>
            <a:ext cx="109728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DCAC9"/>
              </a:solidFill>
              <a:latin typeface="+mn-lt"/>
            </a:endParaRPr>
          </a:p>
        </p:txBody>
      </p:sp>
      <p:sp>
        <p:nvSpPr>
          <p:cNvPr id="13" name="Content Placeholder 2"/>
          <p:cNvSpPr>
            <a:spLocks noGrp="1"/>
          </p:cNvSpPr>
          <p:nvPr>
            <p:ph sz="half" idx="1"/>
          </p:nvPr>
        </p:nvSpPr>
        <p:spPr>
          <a:xfrm>
            <a:off x="609600" y="1347320"/>
            <a:ext cx="5549660" cy="3321077"/>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2"/>
          </p:nvPr>
        </p:nvSpPr>
        <p:spPr>
          <a:xfrm>
            <a:off x="6323162" y="1347320"/>
            <a:ext cx="5259238" cy="3342995"/>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ADFA64A5-ECD2-FF04-A4B5-FDAA6F846057}"/>
              </a:ext>
            </a:extLst>
          </p:cNvPr>
          <p:cNvSpPr>
            <a:spLocks noGrp="1"/>
          </p:cNvSpPr>
          <p:nvPr>
            <p:ph sz="half" idx="13"/>
          </p:nvPr>
        </p:nvSpPr>
        <p:spPr>
          <a:xfrm>
            <a:off x="445698" y="2652523"/>
            <a:ext cx="5549660" cy="3321077"/>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5A21F793-CD75-07C1-7A66-0F6DDC2C0E07}"/>
              </a:ext>
            </a:extLst>
          </p:cNvPr>
          <p:cNvSpPr>
            <a:spLocks noGrp="1"/>
          </p:cNvSpPr>
          <p:nvPr>
            <p:ph sz="half" idx="14"/>
          </p:nvPr>
        </p:nvSpPr>
        <p:spPr>
          <a:xfrm>
            <a:off x="6159260" y="2652523"/>
            <a:ext cx="5259238" cy="3342995"/>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A22A52F-4451-3FD2-5236-6739C7ADAE4B}"/>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5" name="Rectangle 4">
            <a:extLst>
              <a:ext uri="{FF2B5EF4-FFF2-40B4-BE49-F238E27FC236}">
                <a16:creationId xmlns:a16="http://schemas.microsoft.com/office/drawing/2014/main" id="{4FE73AC7-5F22-04C8-EE8A-20447A31D500}"/>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2" name="Slide Number Placeholder 5">
            <a:extLst>
              <a:ext uri="{FF2B5EF4-FFF2-40B4-BE49-F238E27FC236}">
                <a16:creationId xmlns:a16="http://schemas.microsoft.com/office/drawing/2014/main" id="{2B149457-E5F5-7ED9-ED89-7A03B26336D0}"/>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5" name="Rectangle 14">
            <a:extLst>
              <a:ext uri="{FF2B5EF4-FFF2-40B4-BE49-F238E27FC236}">
                <a16:creationId xmlns:a16="http://schemas.microsoft.com/office/drawing/2014/main" id="{C6F9C36D-D4A7-7B12-5CB3-E8BD41A6E6A9}"/>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6" name="TextBox 15">
            <a:extLst>
              <a:ext uri="{FF2B5EF4-FFF2-40B4-BE49-F238E27FC236}">
                <a16:creationId xmlns:a16="http://schemas.microsoft.com/office/drawing/2014/main" id="{258FCB0B-3F1A-5C71-EF32-6E7470764731}"/>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3679580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997228"/>
          </a:xfrm>
        </p:spPr>
        <p:txBody>
          <a:bodyPr/>
          <a:lstStyle>
            <a:lvl1pPr>
              <a:defRPr baseline="0">
                <a:solidFill>
                  <a:srgbClr val="000000"/>
                </a:solidFill>
                <a:latin typeface="+mn-lt"/>
              </a:defRPr>
            </a:lvl1pPr>
          </a:lstStyle>
          <a:p>
            <a:r>
              <a:rPr lang="en-US" dirty="0"/>
              <a:t>Click to edit Master title style</a:t>
            </a:r>
          </a:p>
        </p:txBody>
      </p:sp>
      <p:sp>
        <p:nvSpPr>
          <p:cNvPr id="6" name="Rectangle 5"/>
          <p:cNvSpPr/>
          <p:nvPr userDrawn="1"/>
        </p:nvSpPr>
        <p:spPr>
          <a:xfrm>
            <a:off x="609600" y="997313"/>
            <a:ext cx="109728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DCAC9"/>
              </a:solidFill>
              <a:latin typeface="+mn-lt"/>
            </a:endParaRPr>
          </a:p>
        </p:txBody>
      </p:sp>
      <p:sp>
        <p:nvSpPr>
          <p:cNvPr id="13" name="Content Placeholder 2"/>
          <p:cNvSpPr>
            <a:spLocks noGrp="1"/>
          </p:cNvSpPr>
          <p:nvPr>
            <p:ph sz="half" idx="1"/>
          </p:nvPr>
        </p:nvSpPr>
        <p:spPr>
          <a:xfrm>
            <a:off x="609600" y="1347320"/>
            <a:ext cx="5549660" cy="4434840"/>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2"/>
          </p:nvPr>
        </p:nvSpPr>
        <p:spPr>
          <a:xfrm>
            <a:off x="6323162" y="1347320"/>
            <a:ext cx="5259238" cy="4464109"/>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BD6D005B-1695-22F8-EBC6-D48F05755CA1}"/>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5" name="Rectangle 4">
            <a:extLst>
              <a:ext uri="{FF2B5EF4-FFF2-40B4-BE49-F238E27FC236}">
                <a16:creationId xmlns:a16="http://schemas.microsoft.com/office/drawing/2014/main" id="{CCD38532-564D-0265-CC60-B967D03F1ABD}"/>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0" name="Slide Number Placeholder 5">
            <a:extLst>
              <a:ext uri="{FF2B5EF4-FFF2-40B4-BE49-F238E27FC236}">
                <a16:creationId xmlns:a16="http://schemas.microsoft.com/office/drawing/2014/main" id="{9A881515-4ED5-C37A-6B63-03A6A67AB1B7}"/>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1" name="Rectangle 10">
            <a:extLst>
              <a:ext uri="{FF2B5EF4-FFF2-40B4-BE49-F238E27FC236}">
                <a16:creationId xmlns:a16="http://schemas.microsoft.com/office/drawing/2014/main" id="{F3F805D4-9973-F8EA-82D8-2DC9ACC30430}"/>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TextBox 11">
            <a:extLst>
              <a:ext uri="{FF2B5EF4-FFF2-40B4-BE49-F238E27FC236}">
                <a16:creationId xmlns:a16="http://schemas.microsoft.com/office/drawing/2014/main" id="{39D9A94F-460D-F72E-AFF9-F4533B3E13B9}"/>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1927395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59001"/>
            <a:ext cx="10972800" cy="1047182"/>
          </a:xfrm>
        </p:spPr>
        <p:txBody>
          <a:bodyPr/>
          <a:lstStyle>
            <a:lvl1pPr>
              <a:defRPr baseline="0">
                <a:solidFill>
                  <a:srgbClr val="000000"/>
                </a:solidFill>
                <a:latin typeface="+mn-lt"/>
              </a:defRPr>
            </a:lvl1pPr>
          </a:lstStyle>
          <a:p>
            <a:r>
              <a:rPr lang="en-US" dirty="0"/>
              <a:t>Click to edit Master title style</a:t>
            </a:r>
          </a:p>
        </p:txBody>
      </p:sp>
      <p:sp>
        <p:nvSpPr>
          <p:cNvPr id="13" name="Content Placeholder 2"/>
          <p:cNvSpPr>
            <a:spLocks noGrp="1"/>
          </p:cNvSpPr>
          <p:nvPr>
            <p:ph sz="half" idx="1"/>
          </p:nvPr>
        </p:nvSpPr>
        <p:spPr>
          <a:xfrm>
            <a:off x="609600" y="1321820"/>
            <a:ext cx="5486400" cy="4434840"/>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2"/>
          </p:nvPr>
        </p:nvSpPr>
        <p:spPr>
          <a:xfrm>
            <a:off x="6217920" y="1321820"/>
            <a:ext cx="5364480" cy="4434840"/>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3386EB4D-67E7-0592-F23A-D085CA04FFD7}"/>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8" name="Rectangle 7">
            <a:extLst>
              <a:ext uri="{FF2B5EF4-FFF2-40B4-BE49-F238E27FC236}">
                <a16:creationId xmlns:a16="http://schemas.microsoft.com/office/drawing/2014/main" id="{135682BB-7EBF-E929-8929-1B5813971E7E}"/>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1" name="Slide Number Placeholder 5">
            <a:extLst>
              <a:ext uri="{FF2B5EF4-FFF2-40B4-BE49-F238E27FC236}">
                <a16:creationId xmlns:a16="http://schemas.microsoft.com/office/drawing/2014/main" id="{E67E138F-2AC0-A8E3-069C-28043FC3FEEC}"/>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5" name="Rectangle 14">
            <a:extLst>
              <a:ext uri="{FF2B5EF4-FFF2-40B4-BE49-F238E27FC236}">
                <a16:creationId xmlns:a16="http://schemas.microsoft.com/office/drawing/2014/main" id="{04703359-8DCB-467C-F0CB-4AE8DB782315}"/>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6" name="TextBox 15">
            <a:extLst>
              <a:ext uri="{FF2B5EF4-FFF2-40B4-BE49-F238E27FC236}">
                <a16:creationId xmlns:a16="http://schemas.microsoft.com/office/drawing/2014/main" id="{16F62698-D7C8-36AF-783C-56AA4B7637B5}"/>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221740149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x-none" dirty="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dirty="0"/>
              <a:t>Click to edit Master text styles</a:t>
            </a:r>
          </a:p>
          <a:p>
            <a:pPr lvl="1"/>
            <a:r>
              <a:rPr lang="en-US" altLang="x-none" dirty="0"/>
              <a:t>Second level</a:t>
            </a:r>
          </a:p>
          <a:p>
            <a:pPr lvl="2"/>
            <a:r>
              <a:rPr lang="en-US" altLang="x-none" dirty="0"/>
              <a:t>Third level</a:t>
            </a:r>
          </a:p>
          <a:p>
            <a:pPr lvl="3"/>
            <a:r>
              <a:rPr lang="en-US" altLang="x-none" dirty="0"/>
              <a:t>Fourth level</a:t>
            </a:r>
          </a:p>
          <a:p>
            <a:pPr lvl="4"/>
            <a:r>
              <a:rPr lang="en-US" altLang="x-none" dirty="0"/>
              <a:t>Fifth level</a:t>
            </a:r>
          </a:p>
        </p:txBody>
      </p:sp>
    </p:spTree>
  </p:cSld>
  <p:clrMap bg1="lt1" tx1="dk1" bg2="lt2" tx2="dk2" accent1="accent1" accent2="accent2" accent3="accent3" accent4="accent4" accent5="accent5" accent6="accent6" hlink="hlink" folHlink="folHlink"/>
  <p:sldLayoutIdLst>
    <p:sldLayoutId id="2147484287" r:id="rId1"/>
    <p:sldLayoutId id="2147484324" r:id="rId2"/>
    <p:sldLayoutId id="2147484288" r:id="rId3"/>
    <p:sldLayoutId id="2147484372" r:id="rId4"/>
    <p:sldLayoutId id="2147484323" r:id="rId5"/>
    <p:sldLayoutId id="2147484336" r:id="rId6"/>
    <p:sldLayoutId id="2147484463" r:id="rId7"/>
    <p:sldLayoutId id="2147484459" r:id="rId8"/>
    <p:sldLayoutId id="2147484356" r:id="rId9"/>
    <p:sldLayoutId id="2147484368" r:id="rId10"/>
    <p:sldLayoutId id="2147484291" r:id="rId11"/>
    <p:sldLayoutId id="2147484429" r:id="rId12"/>
    <p:sldLayoutId id="2147484458" r:id="rId13"/>
    <p:sldLayoutId id="2147484426" r:id="rId14"/>
    <p:sldLayoutId id="2147484294" r:id="rId15"/>
    <p:sldLayoutId id="2147484383" r:id="rId16"/>
    <p:sldLayoutId id="2147484462" r:id="rId17"/>
    <p:sldLayoutId id="2147484320" r:id="rId18"/>
    <p:sldLayoutId id="2147484466" r:id="rId19"/>
    <p:sldLayoutId id="2147484382" r:id="rId20"/>
    <p:sldLayoutId id="2147484381" r:id="rId21"/>
    <p:sldLayoutId id="2147484469" r:id="rId22"/>
    <p:sldLayoutId id="2147484468" r:id="rId23"/>
    <p:sldLayoutId id="2147484464" r:id="rId24"/>
    <p:sldLayoutId id="2147484465" r:id="rId25"/>
    <p:sldLayoutId id="2147484455" r:id="rId26"/>
    <p:sldLayoutId id="2147484352" r:id="rId27"/>
    <p:sldLayoutId id="2147484355" r:id="rId28"/>
    <p:sldLayoutId id="2147484364" r:id="rId29"/>
    <p:sldLayoutId id="2147484370" r:id="rId30"/>
    <p:sldLayoutId id="2147484427" r:id="rId31"/>
    <p:sldLayoutId id="2147484378" r:id="rId32"/>
    <p:sldLayoutId id="2147484461" r:id="rId33"/>
    <p:sldLayoutId id="2147484470" r:id="rId34"/>
    <p:sldLayoutId id="2147484471" r:id="rId35"/>
    <p:sldLayoutId id="2147484472" r:id="rId36"/>
    <p:sldLayoutId id="2147484473" r:id="rId37"/>
    <p:sldLayoutId id="2147484474" r:id="rId38"/>
  </p:sldLayoutIdLst>
  <p:hf hdr="0" ftr="0" dt="0"/>
  <p:txStyles>
    <p:titleStyle>
      <a:lvl1pPr algn="l" defTabSz="457200" rtl="0" eaLnBrk="0" fontAlgn="base" hangingPunct="0">
        <a:lnSpc>
          <a:spcPct val="85000"/>
        </a:lnSpc>
        <a:spcBef>
          <a:spcPct val="0"/>
        </a:spcBef>
        <a:spcAft>
          <a:spcPct val="0"/>
        </a:spcAft>
        <a:defRPr sz="4400" b="0" i="0" kern="1200" baseline="0">
          <a:solidFill>
            <a:srgbClr val="000000"/>
          </a:solidFill>
          <a:latin typeface="Arial" charset="0"/>
          <a:ea typeface="ＭＳ Ｐゴシック" pitchFamily="34" charset="-128"/>
          <a:cs typeface="MS PGothic" pitchFamily="34" charset="-128"/>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274320" indent="-274320" algn="l" defTabSz="457200" rtl="0" eaLnBrk="0" fontAlgn="base" hangingPunct="0">
        <a:lnSpc>
          <a:spcPct val="90000"/>
        </a:lnSpc>
        <a:spcBef>
          <a:spcPts val="1500"/>
        </a:spcBef>
        <a:spcAft>
          <a:spcPts val="500"/>
        </a:spcAft>
        <a:buFont typeface="Arial" charset="0"/>
        <a:buChar char="•"/>
        <a:defRPr sz="2800" b="1" kern="1200" baseline="0">
          <a:solidFill>
            <a:srgbClr val="000000"/>
          </a:solidFill>
          <a:latin typeface="Arial" charset="0"/>
          <a:ea typeface="ＭＳ Ｐゴシック" pitchFamily="34" charset="-128"/>
          <a:cs typeface="MS PGothic" pitchFamily="34" charset="-128"/>
        </a:defRPr>
      </a:lvl1pPr>
      <a:lvl2pPr marL="548640" indent="-274320" algn="l" defTabSz="457200" rtl="0" eaLnBrk="0" fontAlgn="base" hangingPunct="0">
        <a:lnSpc>
          <a:spcPct val="90000"/>
        </a:lnSpc>
        <a:spcBef>
          <a:spcPts val="1000"/>
        </a:spcBef>
        <a:spcAft>
          <a:spcPts val="500"/>
        </a:spcAft>
        <a:buFont typeface="Arial" charset="0"/>
        <a:buChar char="–"/>
        <a:defRPr sz="2800" b="0" i="0" kern="1200" baseline="0">
          <a:solidFill>
            <a:srgbClr val="000000"/>
          </a:solidFill>
          <a:latin typeface="Arial" charset="0"/>
          <a:ea typeface="ＭＳ Ｐゴシック" pitchFamily="34" charset="-128"/>
          <a:cs typeface="ＭＳ Ｐゴシック" pitchFamily="-1" charset="-128"/>
        </a:defRPr>
      </a:lvl2pPr>
      <a:lvl3pPr marL="822960" indent="-274320" algn="l" defTabSz="457200" rtl="0" eaLnBrk="0" fontAlgn="base" hangingPunct="0">
        <a:lnSpc>
          <a:spcPct val="90000"/>
        </a:lnSpc>
        <a:spcBef>
          <a:spcPts val="1000"/>
        </a:spcBef>
        <a:spcAft>
          <a:spcPts val="500"/>
        </a:spcAft>
        <a:buClr>
          <a:srgbClr val="21544A"/>
        </a:buClr>
        <a:buFont typeface="Courier New" charset="0"/>
        <a:buChar char="o"/>
        <a:defRPr sz="2800" kern="1200" baseline="0">
          <a:solidFill>
            <a:srgbClr val="000000"/>
          </a:solidFill>
          <a:latin typeface="Arial" charset="0"/>
          <a:ea typeface="ＭＳ Ｐゴシック" pitchFamily="34" charset="-128"/>
          <a:cs typeface="+mn-cs"/>
        </a:defRPr>
      </a:lvl3pPr>
      <a:lvl4pPr marL="1097280" indent="-274320" algn="l" defTabSz="457200" rtl="0" eaLnBrk="0" fontAlgn="base" hangingPunct="0">
        <a:lnSpc>
          <a:spcPct val="90000"/>
        </a:lnSpc>
        <a:spcBef>
          <a:spcPts val="1000"/>
        </a:spcBef>
        <a:spcAft>
          <a:spcPts val="500"/>
        </a:spcAft>
        <a:buFont typeface="Arial" charset="0"/>
        <a:buChar char="–"/>
        <a:defRPr sz="2800" kern="1200" baseline="0">
          <a:solidFill>
            <a:srgbClr val="000000"/>
          </a:solidFill>
          <a:latin typeface="Arial" charset="0"/>
          <a:ea typeface="ＭＳ Ｐゴシック" pitchFamily="34" charset="-128"/>
          <a:cs typeface="+mn-cs"/>
        </a:defRPr>
      </a:lvl4pPr>
      <a:lvl5pPr marL="1371600" indent="-274320" algn="l" defTabSz="457200" rtl="0" eaLnBrk="0" fontAlgn="base" hangingPunct="0">
        <a:lnSpc>
          <a:spcPct val="90000"/>
        </a:lnSpc>
        <a:spcBef>
          <a:spcPts val="1000"/>
        </a:spcBef>
        <a:spcAft>
          <a:spcPts val="500"/>
        </a:spcAft>
        <a:buFont typeface="Wingdings" charset="2"/>
        <a:buChar char="§"/>
        <a:defRPr sz="2800" kern="1200" baseline="0">
          <a:solidFill>
            <a:srgbClr val="000000"/>
          </a:solidFill>
          <a:latin typeface="Arial" charset="0"/>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www.multilinguallearningtoolkit.org/vignette/home-language-development-prek-transitional-kindergarten/"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6.xml"/><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5D04570-A4E4-960C-B7EB-080E2DC60B58}"/>
              </a:ext>
            </a:extLst>
          </p:cNvPr>
          <p:cNvSpPr>
            <a:spLocks noGrp="1"/>
          </p:cNvSpPr>
          <p:nvPr>
            <p:ph type="title"/>
          </p:nvPr>
        </p:nvSpPr>
        <p:spPr>
          <a:xfrm>
            <a:off x="938785" y="1106737"/>
            <a:ext cx="2109216" cy="1188227"/>
          </a:xfrm>
        </p:spPr>
        <p:txBody>
          <a:bodyPr anchor="t" anchorCtr="0"/>
          <a:lstStyle/>
          <a:p>
            <a:pPr>
              <a:lnSpc>
                <a:spcPts val="4500"/>
              </a:lnSpc>
            </a:pPr>
            <a:r>
              <a:rPr lang="en-US" sz="2400" dirty="0"/>
              <a:t>Funded by CDSS</a:t>
            </a:r>
          </a:p>
        </p:txBody>
      </p:sp>
      <p:pic>
        <p:nvPicPr>
          <p:cNvPr id="11" name="Content Placeholder 10" descr="California Department of Social Services (CDSS) logo">
            <a:extLst>
              <a:ext uri="{FF2B5EF4-FFF2-40B4-BE49-F238E27FC236}">
                <a16:creationId xmlns:a16="http://schemas.microsoft.com/office/drawing/2014/main" id="{11AF3FF2-87A5-520B-D866-607D0821B64E}"/>
              </a:ext>
            </a:extLst>
          </p:cNvPr>
          <p:cNvPicPr>
            <a:picLocks noGrp="1" noChangeAspect="1"/>
          </p:cNvPicPr>
          <p:nvPr>
            <p:ph idx="12"/>
          </p:nvPr>
        </p:nvPicPr>
        <p:blipFill>
          <a:blip r:embed="rId3">
            <a:extLst>
              <a:ext uri="{28A0092B-C50C-407E-A947-70E740481C1C}">
                <a14:useLocalDpi xmlns:a14="http://schemas.microsoft.com/office/drawing/2010/main" val="0"/>
              </a:ext>
            </a:extLst>
          </a:blip>
          <a:stretch>
            <a:fillRect/>
          </a:stretch>
        </p:blipFill>
        <p:spPr>
          <a:xfrm>
            <a:off x="705702" y="828563"/>
            <a:ext cx="2590975" cy="4076974"/>
          </a:xfrm>
          <a:prstGeom prst="rect">
            <a:avLst/>
          </a:prstGeom>
        </p:spPr>
      </p:pic>
      <p:sp>
        <p:nvSpPr>
          <p:cNvPr id="2" name="Text Placeholder 1">
            <a:extLst>
              <a:ext uri="{FF2B5EF4-FFF2-40B4-BE49-F238E27FC236}">
                <a16:creationId xmlns:a16="http://schemas.microsoft.com/office/drawing/2014/main" id="{3FF1C2B5-DF1B-0EDC-B6F0-B97C9E9D9A49}"/>
              </a:ext>
            </a:extLst>
          </p:cNvPr>
          <p:cNvSpPr>
            <a:spLocks noGrp="1"/>
          </p:cNvSpPr>
          <p:nvPr>
            <p:ph type="body" idx="1"/>
          </p:nvPr>
        </p:nvSpPr>
        <p:spPr>
          <a:xfrm>
            <a:off x="3890683" y="828563"/>
            <a:ext cx="7906870" cy="4656263"/>
          </a:xfrm>
        </p:spPr>
        <p:txBody>
          <a:bodyPr/>
          <a:lstStyle/>
          <a:p>
            <a:pPr>
              <a:lnSpc>
                <a:spcPts val="4500"/>
              </a:lnSpc>
            </a:pPr>
            <a:r>
              <a:rPr kumimoji="0" lang="en-US" sz="3200" b="0" i="0" u="none" strike="noStrike" kern="1200" cap="none" spc="0" normalizeH="0" baseline="0" noProof="0" dirty="0">
                <a:ln>
                  <a:noFill/>
                </a:ln>
                <a:solidFill>
                  <a:srgbClr val="FFFFFF"/>
                </a:solidFill>
                <a:effectLst/>
                <a:uLnTx/>
                <a:uFillTx/>
                <a:latin typeface="Arial" charset="0"/>
                <a:ea typeface="ＭＳ Ｐゴシック" pitchFamily="34" charset="-128"/>
              </a:rPr>
              <a:t>This training is funded by the California Department of Social Services. The materials included in this training include materials or products developed in part or wholly by the California Department of Education and produced by the California Department of Social Services.</a:t>
            </a:r>
            <a:endParaRPr lang="en-US" dirty="0"/>
          </a:p>
        </p:txBody>
      </p:sp>
    </p:spTree>
    <p:extLst>
      <p:ext uri="{BB962C8B-B14F-4D97-AF65-F5344CB8AC3E}">
        <p14:creationId xmlns:p14="http://schemas.microsoft.com/office/powerpoint/2010/main" val="3464970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205C0-1076-C088-496B-13D24C91F5C4}"/>
              </a:ext>
            </a:extLst>
          </p:cNvPr>
          <p:cNvSpPr>
            <a:spLocks noGrp="1"/>
          </p:cNvSpPr>
          <p:nvPr>
            <p:ph type="title"/>
          </p:nvPr>
        </p:nvSpPr>
        <p:spPr>
          <a:xfrm>
            <a:off x="612775" y="274638"/>
            <a:ext cx="10972801" cy="1143000"/>
          </a:xfrm>
        </p:spPr>
        <p:txBody>
          <a:bodyPr/>
          <a:lstStyle/>
          <a:p>
            <a:r>
              <a:rPr lang="en-US" dirty="0"/>
              <a:t>Welcoming Environments</a:t>
            </a:r>
          </a:p>
        </p:txBody>
      </p:sp>
      <p:sp>
        <p:nvSpPr>
          <p:cNvPr id="3" name="Content Placeholder 2">
            <a:extLst>
              <a:ext uri="{FF2B5EF4-FFF2-40B4-BE49-F238E27FC236}">
                <a16:creationId xmlns:a16="http://schemas.microsoft.com/office/drawing/2014/main" id="{FA2607AC-060B-CABD-C992-3E9B49050698}"/>
              </a:ext>
            </a:extLst>
          </p:cNvPr>
          <p:cNvSpPr>
            <a:spLocks noGrp="1"/>
          </p:cNvSpPr>
          <p:nvPr>
            <p:ph sz="half" idx="1"/>
          </p:nvPr>
        </p:nvSpPr>
        <p:spPr>
          <a:xfrm>
            <a:off x="612774" y="1538234"/>
            <a:ext cx="6271352" cy="4601309"/>
          </a:xfrm>
        </p:spPr>
        <p:txBody>
          <a:bodyPr>
            <a:noAutofit/>
          </a:bodyPr>
          <a:lstStyle/>
          <a:p>
            <a:pPr>
              <a:lnSpc>
                <a:spcPct val="100000"/>
              </a:lnSpc>
              <a:spcBef>
                <a:spcPts val="1200"/>
              </a:spcBef>
            </a:pPr>
            <a:r>
              <a:rPr lang="en-US" altLang="en-US" sz="2400" dirty="0"/>
              <a:t>As children are on the path to learning English as an additional language, teachers should create a welcoming environment that is supportive of children's translanguaging, specifically codeswitching.</a:t>
            </a:r>
          </a:p>
          <a:p>
            <a:pPr>
              <a:lnSpc>
                <a:spcPct val="100000"/>
              </a:lnSpc>
              <a:spcBef>
                <a:spcPts val="1200"/>
              </a:spcBef>
              <a:spcAft>
                <a:spcPts val="0"/>
              </a:spcAft>
            </a:pPr>
            <a:r>
              <a:rPr lang="en-US" altLang="en-US" sz="2400" dirty="0"/>
              <a:t>Teachers can intentionally use the child's home language to help them fully participate in activities in their environment. </a:t>
            </a:r>
          </a:p>
          <a:p>
            <a:pPr marL="0" indent="0" algn="r">
              <a:lnSpc>
                <a:spcPct val="100000"/>
              </a:lnSpc>
              <a:spcBef>
                <a:spcPts val="0"/>
              </a:spcBef>
              <a:buNone/>
            </a:pPr>
            <a:endParaRPr lang="en-US" sz="1400" b="0" dirty="0"/>
          </a:p>
          <a:p>
            <a:pPr marL="0" indent="0" algn="r">
              <a:lnSpc>
                <a:spcPct val="100000"/>
              </a:lnSpc>
              <a:spcBef>
                <a:spcPts val="0"/>
              </a:spcBef>
              <a:buNone/>
            </a:pPr>
            <a:r>
              <a:rPr lang="en-US" sz="2000" b="0" dirty="0"/>
              <a:t>Source: CDE, CA PTKLF: LLD, 2024</a:t>
            </a:r>
          </a:p>
          <a:p>
            <a:pPr algn="r"/>
            <a:endParaRPr lang="en-US" sz="2400" dirty="0"/>
          </a:p>
        </p:txBody>
      </p:sp>
      <p:pic>
        <p:nvPicPr>
          <p:cNvPr id="5" name="Content Placeholder 4" descr="A person and a child looking at a book">
            <a:extLst>
              <a:ext uri="{FF2B5EF4-FFF2-40B4-BE49-F238E27FC236}">
                <a16:creationId xmlns:a16="http://schemas.microsoft.com/office/drawing/2014/main" id="{7DE05911-E768-8912-B3F4-2FA170514A60}"/>
              </a:ext>
            </a:extLst>
          </p:cNvPr>
          <p:cNvPicPr>
            <a:picLocks noGrp="1" noChangeAspect="1"/>
          </p:cNvPicPr>
          <p:nvPr>
            <p:ph sz="half" idx="12"/>
          </p:nvPr>
        </p:nvPicPr>
        <p:blipFill rotWithShape="1">
          <a:blip r:embed="rId3">
            <a:extLst>
              <a:ext uri="{28A0092B-C50C-407E-A947-70E740481C1C}">
                <a14:useLocalDpi xmlns:a14="http://schemas.microsoft.com/office/drawing/2010/main" val="0"/>
              </a:ext>
            </a:extLst>
          </a:blip>
          <a:srcRect l="7406" r="16640"/>
          <a:stretch/>
        </p:blipFill>
        <p:spPr>
          <a:xfrm>
            <a:off x="7153758" y="1645919"/>
            <a:ext cx="4642002" cy="4322191"/>
          </a:xfrm>
        </p:spPr>
      </p:pic>
    </p:spTree>
    <p:extLst>
      <p:ext uri="{BB962C8B-B14F-4D97-AF65-F5344CB8AC3E}">
        <p14:creationId xmlns:p14="http://schemas.microsoft.com/office/powerpoint/2010/main" val="1907877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5">
            <a:extLst>
              <a:ext uri="{FF2B5EF4-FFF2-40B4-BE49-F238E27FC236}">
                <a16:creationId xmlns:a16="http://schemas.microsoft.com/office/drawing/2014/main" id="{2F1800BF-40B5-EAF6-62CC-824F61753517}"/>
              </a:ext>
            </a:extLst>
          </p:cNvPr>
          <p:cNvSpPr>
            <a:spLocks noGrp="1" noChangeArrowheads="1"/>
          </p:cNvSpPr>
          <p:nvPr>
            <p:ph type="title"/>
          </p:nvPr>
        </p:nvSpPr>
        <p:spPr/>
        <p:txBody>
          <a:bodyPr/>
          <a:lstStyle/>
          <a:p>
            <a:pPr eaLnBrk="1" hangingPunct="1"/>
            <a:r>
              <a:rPr lang="en-US" altLang="en-US"/>
              <a:t>Language Loss</a:t>
            </a:r>
          </a:p>
        </p:txBody>
      </p:sp>
      <p:sp>
        <p:nvSpPr>
          <p:cNvPr id="20482" name="Rectangle 6">
            <a:extLst>
              <a:ext uri="{FF2B5EF4-FFF2-40B4-BE49-F238E27FC236}">
                <a16:creationId xmlns:a16="http://schemas.microsoft.com/office/drawing/2014/main" id="{B709C08A-5667-4648-789E-BFE76352BA16}"/>
              </a:ext>
            </a:extLst>
          </p:cNvPr>
          <p:cNvSpPr>
            <a:spLocks noGrp="1" noChangeArrowheads="1"/>
          </p:cNvSpPr>
          <p:nvPr>
            <p:ph type="body" idx="1"/>
          </p:nvPr>
        </p:nvSpPr>
        <p:spPr/>
        <p:txBody>
          <a:bodyPr/>
          <a:lstStyle/>
          <a:p>
            <a:pPr marL="0" indent="0" eaLnBrk="1" hangingPunct="1">
              <a:buNone/>
            </a:pPr>
            <a:r>
              <a:rPr lang="en-US" altLang="en-US" dirty="0"/>
              <a:t>“I spoke only Spanish until I started school. I can’t remember exactly when it happened, but eventually, I lost most of it. I can communicate with my parents, I understand what they are saying, but I often have trouble finding the right words to answer them…”</a:t>
            </a:r>
          </a:p>
          <a:p>
            <a:pPr marL="0" indent="0" algn="r" eaLnBrk="1" hangingPunct="1">
              <a:buNone/>
            </a:pPr>
            <a:r>
              <a:rPr lang="en-US" altLang="en-US" sz="2000" b="0" dirty="0"/>
              <a:t>Source: CDE, PEL Resource Guide, Second Edition, 61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5">
            <a:extLst>
              <a:ext uri="{FF2B5EF4-FFF2-40B4-BE49-F238E27FC236}">
                <a16:creationId xmlns:a16="http://schemas.microsoft.com/office/drawing/2014/main" id="{D59A6894-99CC-570A-1C81-0AD898FF5393}"/>
              </a:ext>
            </a:extLst>
          </p:cNvPr>
          <p:cNvSpPr>
            <a:spLocks noGrp="1" noChangeArrowheads="1"/>
          </p:cNvSpPr>
          <p:nvPr>
            <p:ph type="title"/>
          </p:nvPr>
        </p:nvSpPr>
        <p:spPr>
          <a:xfrm>
            <a:off x="615950" y="330552"/>
            <a:ext cx="10966450" cy="1105989"/>
          </a:xfrm>
        </p:spPr>
        <p:txBody>
          <a:bodyPr vert="horz" wrap="square" lIns="91440" tIns="45720" rIns="91440" bIns="45720" numCol="1" anchor="b" anchorCtr="0" compatLnSpc="1">
            <a:prstTxWarp prst="textNoShape">
              <a:avLst/>
            </a:prstTxWarp>
            <a:normAutofit fontScale="90000"/>
          </a:bodyPr>
          <a:lstStyle/>
          <a:p>
            <a:r>
              <a:rPr lang="en-US" altLang="en-US" dirty="0"/>
              <a:t>Video Viewing: Developing the Young Bilingual Learner</a:t>
            </a:r>
          </a:p>
        </p:txBody>
      </p:sp>
      <p:pic>
        <p:nvPicPr>
          <p:cNvPr id="3" name="Content Placeholder 2">
            <a:extLst>
              <a:ext uri="{FF2B5EF4-FFF2-40B4-BE49-F238E27FC236}">
                <a16:creationId xmlns:a16="http://schemas.microsoft.com/office/drawing/2014/main" id="{8B78EED9-68C3-CD5B-A136-2D386E5617D4}"/>
              </a:ext>
            </a:extLst>
          </p:cNvPr>
          <p:cNvPicPr>
            <a:picLocks noGrp="1" noChangeAspect="1"/>
          </p:cNvPicPr>
          <p:nvPr>
            <p:ph idx="1"/>
          </p:nvPr>
        </p:nvPicPr>
        <p:blipFill>
          <a:blip r:embed="rId3"/>
          <a:stretch>
            <a:fillRect/>
          </a:stretch>
        </p:blipFill>
        <p:spPr>
          <a:xfrm>
            <a:off x="3246437" y="1667317"/>
            <a:ext cx="5699125" cy="426216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59D86E-23FF-ED52-2A65-6EC998381221}"/>
              </a:ext>
            </a:extLst>
          </p:cNvPr>
          <p:cNvSpPr>
            <a:spLocks noGrp="1"/>
          </p:cNvSpPr>
          <p:nvPr>
            <p:ph type="title"/>
          </p:nvPr>
        </p:nvSpPr>
        <p:spPr/>
        <p:txBody>
          <a:bodyPr vert="horz" wrap="square" lIns="68580" tIns="34290" rIns="68580" bIns="34290" numCol="1" rtlCol="0" anchor="ctr" anchorCtr="0" compatLnSpc="1">
            <a:prstTxWarp prst="textNoShape">
              <a:avLst/>
            </a:prstTxWarp>
            <a:normAutofit/>
          </a:bodyPr>
          <a:lstStyle/>
          <a:p>
            <a:r>
              <a:rPr lang="en-US" dirty="0"/>
              <a:t>Strategies in Action</a:t>
            </a:r>
          </a:p>
        </p:txBody>
      </p:sp>
      <p:pic>
        <p:nvPicPr>
          <p:cNvPr id="17" name="Content Placeholder 16" descr="Multilingual Learning Toolkit website">
            <a:hlinkClick r:id="rId3"/>
            <a:extLst>
              <a:ext uri="{FF2B5EF4-FFF2-40B4-BE49-F238E27FC236}">
                <a16:creationId xmlns:a16="http://schemas.microsoft.com/office/drawing/2014/main" id="{338A3E21-CE75-1E60-C3A2-2F2A5494DADE}"/>
              </a:ext>
            </a:extLst>
          </p:cNvPr>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l="9901"/>
          <a:stretch/>
        </p:blipFill>
        <p:spPr>
          <a:xfrm>
            <a:off x="609600" y="1536043"/>
            <a:ext cx="5549899" cy="3785913"/>
          </a:xfrm>
          <a:ln>
            <a:solidFill>
              <a:schemeClr val="accent1"/>
            </a:solidFill>
          </a:ln>
        </p:spPr>
      </p:pic>
      <p:sp>
        <p:nvSpPr>
          <p:cNvPr id="5" name="Content Placeholder 4">
            <a:extLst>
              <a:ext uri="{FF2B5EF4-FFF2-40B4-BE49-F238E27FC236}">
                <a16:creationId xmlns:a16="http://schemas.microsoft.com/office/drawing/2014/main" id="{DD79686D-DE3A-5716-D152-55A050560FE3}"/>
              </a:ext>
            </a:extLst>
          </p:cNvPr>
          <p:cNvSpPr>
            <a:spLocks noGrp="1"/>
          </p:cNvSpPr>
          <p:nvPr>
            <p:ph sz="half" idx="12"/>
          </p:nvPr>
        </p:nvSpPr>
        <p:spPr/>
        <p:txBody>
          <a:bodyPr/>
          <a:lstStyle/>
          <a:p>
            <a:r>
              <a:rPr lang="en-US" dirty="0"/>
              <a:t>Read the scenario for your age group.</a:t>
            </a:r>
          </a:p>
          <a:p>
            <a:r>
              <a:rPr lang="en-US" dirty="0"/>
              <a:t>As a group, discuss and respond to the reflective questions for your scenario</a:t>
            </a:r>
          </a:p>
          <a:p>
            <a:r>
              <a:rPr lang="en-US" dirty="0"/>
              <a:t>Make a poster to share out your scenario and your team’s responses. </a:t>
            </a:r>
          </a:p>
          <a:p>
            <a:endParaRPr lang="en-US" dirty="0"/>
          </a:p>
        </p:txBody>
      </p:sp>
    </p:spTree>
    <p:extLst>
      <p:ext uri="{BB962C8B-B14F-4D97-AF65-F5344CB8AC3E}">
        <p14:creationId xmlns:p14="http://schemas.microsoft.com/office/powerpoint/2010/main" val="1563518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6">
            <a:extLst>
              <a:ext uri="{FF2B5EF4-FFF2-40B4-BE49-F238E27FC236}">
                <a16:creationId xmlns:a16="http://schemas.microsoft.com/office/drawing/2014/main" id="{6142ECFF-49A1-EAF6-4999-E6275019756C}"/>
              </a:ext>
            </a:extLst>
          </p:cNvPr>
          <p:cNvSpPr>
            <a:spLocks noGrp="1" noChangeArrowheads="1"/>
          </p:cNvSpPr>
          <p:nvPr>
            <p:ph type="title"/>
          </p:nvPr>
        </p:nvSpPr>
        <p:spPr>
          <a:xfrm>
            <a:off x="615950" y="330552"/>
            <a:ext cx="10966450" cy="1105989"/>
          </a:xfrm>
        </p:spPr>
        <p:txBody>
          <a:bodyPr/>
          <a:lstStyle/>
          <a:p>
            <a:r>
              <a:rPr lang="en-US" altLang="en-US" dirty="0"/>
              <a:t>Key Points</a:t>
            </a:r>
          </a:p>
        </p:txBody>
      </p:sp>
      <p:sp>
        <p:nvSpPr>
          <p:cNvPr id="26626" name="Rectangle 7">
            <a:extLst>
              <a:ext uri="{FF2B5EF4-FFF2-40B4-BE49-F238E27FC236}">
                <a16:creationId xmlns:a16="http://schemas.microsoft.com/office/drawing/2014/main" id="{EDAB86F4-2F2D-AC93-A464-30B0E1F164F1}"/>
              </a:ext>
            </a:extLst>
          </p:cNvPr>
          <p:cNvSpPr>
            <a:spLocks noGrp="1" noChangeArrowheads="1"/>
          </p:cNvSpPr>
          <p:nvPr>
            <p:ph idx="1"/>
          </p:nvPr>
        </p:nvSpPr>
        <p:spPr>
          <a:xfrm>
            <a:off x="615950" y="1570557"/>
            <a:ext cx="10966450" cy="4200493"/>
          </a:xfrm>
        </p:spPr>
        <p:txBody>
          <a:bodyPr/>
          <a:lstStyle/>
          <a:p>
            <a:r>
              <a:rPr lang="en-US" dirty="0"/>
              <a:t>Translanguaging encompasses many skills and behaviors, such as code-switching, that allow a multilingual individual to use language fluidly.</a:t>
            </a:r>
            <a:endParaRPr lang="en-US" altLang="en-US" dirty="0"/>
          </a:p>
          <a:p>
            <a:r>
              <a:rPr lang="en-US" altLang="en-US" dirty="0"/>
              <a:t>Code switching is a normal part of language development for many bilingual children.</a:t>
            </a:r>
          </a:p>
          <a:p>
            <a:r>
              <a:rPr lang="en-US" altLang="en-US" dirty="0"/>
              <a:t>Language loss is common for children learning a second language, which can negatively affect the child’</a:t>
            </a:r>
            <a:r>
              <a:rPr lang="en-US" altLang="ja-JP" dirty="0"/>
              <a:t>s connection with the family and community.</a:t>
            </a:r>
          </a:p>
          <a:p>
            <a:endParaRPr lang="en-US" altLang="ja-JP" dirty="0"/>
          </a:p>
          <a:p>
            <a:endParaRPr lang="en-US" alt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9">
            <a:extLst>
              <a:ext uri="{FF2B5EF4-FFF2-40B4-BE49-F238E27FC236}">
                <a16:creationId xmlns:a16="http://schemas.microsoft.com/office/drawing/2014/main" id="{561D21E9-CFA6-BF6C-372E-F45A9941D47A}"/>
              </a:ext>
            </a:extLst>
          </p:cNvPr>
          <p:cNvSpPr>
            <a:spLocks noGrp="1" noChangeArrowheads="1"/>
          </p:cNvSpPr>
          <p:nvPr>
            <p:ph type="title"/>
          </p:nvPr>
        </p:nvSpPr>
        <p:spPr>
          <a:xfrm>
            <a:off x="606114" y="273050"/>
            <a:ext cx="4594536" cy="1280134"/>
          </a:xfrm>
        </p:spPr>
        <p:txBody>
          <a:bodyPr wrap="square" anchor="b">
            <a:normAutofit/>
          </a:bodyPr>
          <a:lstStyle/>
          <a:p>
            <a:r>
              <a:rPr lang="en-US" altLang="en-US" sz="4000" dirty="0"/>
              <a:t>Key Points (2)</a:t>
            </a:r>
          </a:p>
        </p:txBody>
      </p:sp>
      <p:sp>
        <p:nvSpPr>
          <p:cNvPr id="5" name="Content Placeholder 4">
            <a:extLst>
              <a:ext uri="{FF2B5EF4-FFF2-40B4-BE49-F238E27FC236}">
                <a16:creationId xmlns:a16="http://schemas.microsoft.com/office/drawing/2014/main" id="{4F5A8B03-ECAB-19E6-29FC-854EE62EE407}"/>
              </a:ext>
            </a:extLst>
          </p:cNvPr>
          <p:cNvSpPr>
            <a:spLocks noGrp="1"/>
          </p:cNvSpPr>
          <p:nvPr>
            <p:ph type="body" sz="half" idx="2"/>
          </p:nvPr>
        </p:nvSpPr>
        <p:spPr>
          <a:xfrm>
            <a:off x="606114" y="1733550"/>
            <a:ext cx="4594536" cy="4392613"/>
          </a:xfrm>
        </p:spPr>
        <p:txBody>
          <a:bodyPr wrap="square" anchor="t">
            <a:normAutofit/>
          </a:bodyPr>
          <a:lstStyle/>
          <a:p>
            <a:pPr marL="342900" indent="-342900">
              <a:buFont typeface="Arial" panose="020B0604020202020204" pitchFamily="34" charset="0"/>
              <a:buChar char="•"/>
            </a:pPr>
            <a:r>
              <a:rPr lang="en-US" altLang="en-US" sz="2800" dirty="0"/>
              <a:t>Teachers should use language intentionally.</a:t>
            </a:r>
          </a:p>
          <a:p>
            <a:pPr marL="342900" indent="-342900">
              <a:buFont typeface="Arial" panose="020B0604020202020204" pitchFamily="34" charset="0"/>
              <a:buChar char="•"/>
            </a:pPr>
            <a:r>
              <a:rPr lang="en-US" altLang="en-US" sz="2800" dirty="0"/>
              <a:t>Children need opportunities to acquire English as a second language while continuing to develop the home language.</a:t>
            </a:r>
          </a:p>
          <a:p>
            <a:endParaRPr lang="en-US" dirty="0"/>
          </a:p>
        </p:txBody>
      </p:sp>
      <p:pic>
        <p:nvPicPr>
          <p:cNvPr id="7" name="Content Placeholder 3" descr="A person and a child playing with wood">
            <a:extLst>
              <a:ext uri="{FF2B5EF4-FFF2-40B4-BE49-F238E27FC236}">
                <a16:creationId xmlns:a16="http://schemas.microsoft.com/office/drawing/2014/main" id="{95BC1A4A-13F0-A21A-5275-AA45F79CA56C}"/>
              </a:ext>
            </a:extLst>
          </p:cNvPr>
          <p:cNvPicPr>
            <a:picLocks noGrp="1" noChangeAspect="1"/>
          </p:cNvPicPr>
          <p:nvPr>
            <p:ph sz="quarter" idx="12"/>
          </p:nvPr>
        </p:nvPicPr>
        <p:blipFill>
          <a:blip r:embed="rId3">
            <a:extLst>
              <a:ext uri="{28A0092B-C50C-407E-A947-70E740481C1C}">
                <a14:useLocalDpi xmlns:a14="http://schemas.microsoft.com/office/drawing/2010/main" val="0"/>
              </a:ext>
            </a:extLst>
          </a:blip>
          <a:srcRect b="-1"/>
          <a:stretch/>
        </p:blipFill>
        <p:spPr>
          <a:xfrm>
            <a:off x="6466210" y="559567"/>
            <a:ext cx="5144442" cy="5410254"/>
          </a:xfr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B0885-DECA-9A09-9077-F26B8B4CA6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C9D79C-737E-057B-390D-39C60C6D1BBB}"/>
              </a:ext>
            </a:extLst>
          </p:cNvPr>
          <p:cNvSpPr>
            <a:spLocks noGrp="1"/>
          </p:cNvSpPr>
          <p:nvPr>
            <p:ph type="title"/>
          </p:nvPr>
        </p:nvSpPr>
        <p:spPr>
          <a:xfrm>
            <a:off x="0" y="-128651"/>
            <a:ext cx="4184073" cy="3883234"/>
          </a:xfrm>
        </p:spPr>
        <p:txBody>
          <a:bodyPr/>
          <a:lstStyle/>
          <a:p>
            <a:pPr algn="ctr"/>
            <a:r>
              <a:rPr lang="en-US" sz="6600"/>
              <a:t>Thank you!</a:t>
            </a:r>
          </a:p>
        </p:txBody>
      </p:sp>
    </p:spTree>
    <p:extLst>
      <p:ext uri="{BB962C8B-B14F-4D97-AF65-F5344CB8AC3E}">
        <p14:creationId xmlns:p14="http://schemas.microsoft.com/office/powerpoint/2010/main" val="8784347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909CA3-EC56-FBE7-2D53-166A4FDFD38A}"/>
              </a:ext>
            </a:extLst>
          </p:cNvPr>
          <p:cNvSpPr>
            <a:spLocks noGrp="1"/>
          </p:cNvSpPr>
          <p:nvPr>
            <p:ph type="ctrTitle"/>
          </p:nvPr>
        </p:nvSpPr>
        <p:spPr/>
        <p:txBody>
          <a:bodyPr/>
          <a:lstStyle/>
          <a:p>
            <a:r>
              <a:rPr lang="en-US" dirty="0"/>
              <a:t>Presenter’s Name</a:t>
            </a:r>
          </a:p>
        </p:txBody>
      </p:sp>
      <p:sp>
        <p:nvSpPr>
          <p:cNvPr id="7" name="Subtitle 6">
            <a:extLst>
              <a:ext uri="{FF2B5EF4-FFF2-40B4-BE49-F238E27FC236}">
                <a16:creationId xmlns:a16="http://schemas.microsoft.com/office/drawing/2014/main" id="{364D8FC8-9A06-11BA-593E-7E1810C6F420}"/>
              </a:ext>
            </a:extLst>
          </p:cNvPr>
          <p:cNvSpPr>
            <a:spLocks noGrp="1"/>
          </p:cNvSpPr>
          <p:nvPr>
            <p:ph type="subTitle" idx="1"/>
          </p:nvPr>
        </p:nvSpPr>
        <p:spPr>
          <a:xfrm>
            <a:off x="612775" y="3429000"/>
            <a:ext cx="5812409" cy="981635"/>
          </a:xfrm>
        </p:spPr>
        <p:txBody>
          <a:bodyPr/>
          <a:lstStyle/>
          <a:p>
            <a:r>
              <a:rPr lang="en-US" dirty="0"/>
              <a:t>CPIN Region</a:t>
            </a:r>
          </a:p>
        </p:txBody>
      </p:sp>
      <p:sp>
        <p:nvSpPr>
          <p:cNvPr id="9" name="Text Placeholder 8">
            <a:extLst>
              <a:ext uri="{FF2B5EF4-FFF2-40B4-BE49-F238E27FC236}">
                <a16:creationId xmlns:a16="http://schemas.microsoft.com/office/drawing/2014/main" id="{DEF1EB1A-8CD7-D829-41E4-E6C9DBA0B920}"/>
              </a:ext>
            </a:extLst>
          </p:cNvPr>
          <p:cNvSpPr>
            <a:spLocks noGrp="1"/>
          </p:cNvSpPr>
          <p:nvPr>
            <p:ph type="body" sz="quarter" idx="12"/>
          </p:nvPr>
        </p:nvSpPr>
        <p:spPr>
          <a:xfrm>
            <a:off x="612775" y="4461543"/>
            <a:ext cx="5486400" cy="708025"/>
          </a:xfrm>
        </p:spPr>
        <p:txBody>
          <a:bodyPr/>
          <a:lstStyle/>
          <a:p>
            <a:r>
              <a:rPr lang="en-US" dirty="0"/>
              <a:t>Date</a:t>
            </a:r>
          </a:p>
        </p:txBody>
      </p:sp>
      <p:sp>
        <p:nvSpPr>
          <p:cNvPr id="8" name="Picture Placeholder 7">
            <a:extLst>
              <a:ext uri="{FF2B5EF4-FFF2-40B4-BE49-F238E27FC236}">
                <a16:creationId xmlns:a16="http://schemas.microsoft.com/office/drawing/2014/main" id="{C559445C-075B-CCAF-C408-02337022083F}"/>
              </a:ext>
            </a:extLst>
          </p:cNvPr>
          <p:cNvSpPr>
            <a:spLocks noGrp="1"/>
          </p:cNvSpPr>
          <p:nvPr>
            <p:ph type="pic" sz="quarter" idx="10"/>
          </p:nvPr>
        </p:nvSpPr>
        <p:spPr>
          <a:xfrm>
            <a:off x="7025640" y="779124"/>
            <a:ext cx="4553585" cy="4390444"/>
          </a:xfrm>
        </p:spPr>
        <p:txBody>
          <a:bodyPr/>
          <a:lstStyle/>
          <a:p>
            <a:r>
              <a:rPr lang="en-US" dirty="0"/>
              <a:t>Presenter’s Photo</a:t>
            </a:r>
          </a:p>
        </p:txBody>
      </p:sp>
    </p:spTree>
    <p:extLst>
      <p:ext uri="{BB962C8B-B14F-4D97-AF65-F5344CB8AC3E}">
        <p14:creationId xmlns:p14="http://schemas.microsoft.com/office/powerpoint/2010/main" val="16442664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B4356-902E-A353-CA38-9B40F43AFCD8}"/>
              </a:ext>
            </a:extLst>
          </p:cNvPr>
          <p:cNvSpPr>
            <a:spLocks noGrp="1"/>
          </p:cNvSpPr>
          <p:nvPr>
            <p:ph type="title"/>
          </p:nvPr>
        </p:nvSpPr>
        <p:spPr>
          <a:xfrm>
            <a:off x="590347" y="0"/>
            <a:ext cx="7701711" cy="1364775"/>
          </a:xfrm>
        </p:spPr>
        <p:txBody>
          <a:bodyPr/>
          <a:lstStyle/>
          <a:p>
            <a:r>
              <a:rPr lang="en-US" dirty="0"/>
              <a:t>Partners in Early Learning</a:t>
            </a:r>
          </a:p>
        </p:txBody>
      </p:sp>
      <p:sp>
        <p:nvSpPr>
          <p:cNvPr id="6" name="Text Placeholder 5">
            <a:extLst>
              <a:ext uri="{FF2B5EF4-FFF2-40B4-BE49-F238E27FC236}">
                <a16:creationId xmlns:a16="http://schemas.microsoft.com/office/drawing/2014/main" id="{DA07BE86-1A9B-9E8D-6754-C72806DF1F9C}"/>
              </a:ext>
            </a:extLst>
          </p:cNvPr>
          <p:cNvSpPr>
            <a:spLocks noGrp="1"/>
          </p:cNvSpPr>
          <p:nvPr>
            <p:ph sz="quarter" idx="14"/>
          </p:nvPr>
        </p:nvSpPr>
        <p:spPr>
          <a:xfrm>
            <a:off x="540639" y="1364775"/>
            <a:ext cx="7920974" cy="4328237"/>
          </a:xfrm>
        </p:spPr>
        <p:txBody>
          <a:bodyPr anchor="ctr" anchorCtr="0"/>
          <a:lstStyle/>
          <a:p>
            <a:r>
              <a:rPr lang="en-US" sz="2400" b="0" dirty="0">
                <a:solidFill>
                  <a:srgbClr val="000000"/>
                </a:solidFill>
                <a:effectLst/>
              </a:rPr>
              <a:t>The California Department of Education (CDE) was given the authority in the 2021 Budget Bill to revise the Preschool Learning Foundations which will now be known as the </a:t>
            </a:r>
            <a:r>
              <a:rPr lang="en-US" sz="2400" b="0" i="1" dirty="0">
                <a:solidFill>
                  <a:srgbClr val="000000"/>
                </a:solidFill>
                <a:effectLst/>
              </a:rPr>
              <a:t>California Preschool/Transitional Kindergarten Learning Foundations </a:t>
            </a:r>
            <a:r>
              <a:rPr lang="en-US" sz="2400" b="0" dirty="0">
                <a:solidFill>
                  <a:srgbClr val="000000"/>
                </a:solidFill>
                <a:effectLst/>
              </a:rPr>
              <a:t>(PTKLF). </a:t>
            </a:r>
            <a:r>
              <a:rPr lang="en-US" sz="2400" dirty="0">
                <a:solidFill>
                  <a:srgbClr val="000000"/>
                </a:solidFill>
                <a:latin typeface="+mn-lt"/>
              </a:rPr>
              <a:t>The California Department of Social Services (CDSS) is developing implementation materials and professional development. This partnership benefits all children regardless of funding sources.</a:t>
            </a:r>
          </a:p>
        </p:txBody>
      </p:sp>
      <p:pic>
        <p:nvPicPr>
          <p:cNvPr id="20" name="Content Placeholder 19" descr="California Department of Education seal">
            <a:extLst>
              <a:ext uri="{FF2B5EF4-FFF2-40B4-BE49-F238E27FC236}">
                <a16:creationId xmlns:a16="http://schemas.microsoft.com/office/drawing/2014/main" id="{E1160E66-AC6A-3BEC-8966-5D7556A5EE86}"/>
              </a:ext>
            </a:extLst>
          </p:cNvPr>
          <p:cNvPicPr>
            <a:picLocks noGrp="1" noChangeAspect="1"/>
          </p:cNvPicPr>
          <p:nvPr>
            <p:ph idx="13"/>
          </p:nvPr>
        </p:nvPicPr>
        <p:blipFill>
          <a:blip r:embed="rId3" cstate="screen">
            <a:extLst>
              <a:ext uri="{28A0092B-C50C-407E-A947-70E740481C1C}">
                <a14:useLocalDpi xmlns:a14="http://schemas.microsoft.com/office/drawing/2010/main" val="0"/>
              </a:ext>
            </a:extLst>
          </a:blip>
          <a:stretch>
            <a:fillRect/>
          </a:stretch>
        </p:blipFill>
        <p:spPr>
          <a:xfrm>
            <a:off x="8999085" y="3303173"/>
            <a:ext cx="2383743" cy="2389839"/>
          </a:xfrm>
        </p:spPr>
      </p:pic>
      <p:pic>
        <p:nvPicPr>
          <p:cNvPr id="4" name="Content Placeholder 4" descr="CDSS logo">
            <a:extLst>
              <a:ext uri="{FF2B5EF4-FFF2-40B4-BE49-F238E27FC236}">
                <a16:creationId xmlns:a16="http://schemas.microsoft.com/office/drawing/2014/main" id="{DEEAEDEF-F655-4A99-9689-302205F590AF}"/>
              </a:ext>
            </a:extLst>
          </p:cNvPr>
          <p:cNvPicPr>
            <a:picLocks noGrp="1" noChangeAspect="1"/>
          </p:cNvPicPr>
          <p:nvPr>
            <p:ph idx="12"/>
          </p:nvPr>
        </p:nvPicPr>
        <p:blipFill>
          <a:blip r:embed="rId4">
            <a:extLst>
              <a:ext uri="{28A0092B-C50C-407E-A947-70E740481C1C}">
                <a14:useLocalDpi xmlns:a14="http://schemas.microsoft.com/office/drawing/2010/main" val="0"/>
              </a:ext>
            </a:extLst>
          </a:blip>
          <a:stretch>
            <a:fillRect/>
          </a:stretch>
        </p:blipFill>
        <p:spPr>
          <a:xfrm>
            <a:off x="9455154" y="327025"/>
            <a:ext cx="1471604" cy="2841178"/>
          </a:xfrm>
          <a:ln>
            <a:solidFill>
              <a:schemeClr val="accent1"/>
            </a:solidFill>
          </a:ln>
        </p:spPr>
      </p:pic>
    </p:spTree>
    <p:extLst>
      <p:ext uri="{BB962C8B-B14F-4D97-AF65-F5344CB8AC3E}">
        <p14:creationId xmlns:p14="http://schemas.microsoft.com/office/powerpoint/2010/main" val="3175837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4DD205F-158C-5CEC-9D81-6161E2313BD6}"/>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0902875D-E4AF-DD74-D527-FC739FBE43BE}"/>
              </a:ext>
            </a:extLst>
          </p:cNvPr>
          <p:cNvSpPr>
            <a:spLocks noGrp="1"/>
          </p:cNvSpPr>
          <p:nvPr>
            <p:ph type="title"/>
          </p:nvPr>
        </p:nvSpPr>
        <p:spPr>
          <a:xfrm>
            <a:off x="514715" y="572961"/>
            <a:ext cx="5581285" cy="3040263"/>
          </a:xfrm>
          <a:noFill/>
        </p:spPr>
        <p:txBody>
          <a:bodyPr/>
          <a:lstStyle/>
          <a:p>
            <a:pPr>
              <a:lnSpc>
                <a:spcPct val="100000"/>
              </a:lnSpc>
            </a:pPr>
            <a:r>
              <a:rPr lang="en-US" sz="3200" b="1" i="1" dirty="0"/>
              <a:t>Preschool English Learners: Principles and Practices to Promote</a:t>
            </a:r>
            <a:br>
              <a:rPr lang="en-US" sz="3200" b="1" i="1" dirty="0"/>
            </a:br>
            <a:r>
              <a:rPr lang="en-US" sz="3200" b="1" i="1" dirty="0"/>
              <a:t>Language, Literacy, and Learning—A Resource Guide (Second Edition)</a:t>
            </a:r>
          </a:p>
        </p:txBody>
      </p:sp>
      <p:sp>
        <p:nvSpPr>
          <p:cNvPr id="10" name="Text Placeholder 9">
            <a:extLst>
              <a:ext uri="{FF2B5EF4-FFF2-40B4-BE49-F238E27FC236}">
                <a16:creationId xmlns:a16="http://schemas.microsoft.com/office/drawing/2014/main" id="{18FC9A12-FCA0-263F-6BD5-E4E5896D6B09}"/>
              </a:ext>
            </a:extLst>
          </p:cNvPr>
          <p:cNvSpPr>
            <a:spLocks noGrp="1"/>
          </p:cNvSpPr>
          <p:nvPr>
            <p:ph type="body" idx="1"/>
          </p:nvPr>
        </p:nvSpPr>
        <p:spPr>
          <a:xfrm>
            <a:off x="514714" y="3841824"/>
            <a:ext cx="5581285" cy="1453896"/>
          </a:xfrm>
        </p:spPr>
        <p:txBody>
          <a:bodyPr anchor="ctr" anchorCtr="0"/>
          <a:lstStyle/>
          <a:p>
            <a:pPr marL="52388">
              <a:spcBef>
                <a:spcPts val="600"/>
              </a:spcBef>
              <a:spcAft>
                <a:spcPts val="600"/>
              </a:spcAft>
            </a:pPr>
            <a:r>
              <a:rPr lang="en-US" altLang="en-US" sz="3200" dirty="0"/>
              <a:t>Chapter 6: Code Switching and Language Loss</a:t>
            </a:r>
            <a:endParaRPr lang="en-US" sz="3200" dirty="0">
              <a:effectLst/>
            </a:endParaRPr>
          </a:p>
        </p:txBody>
      </p:sp>
      <p:pic>
        <p:nvPicPr>
          <p:cNvPr id="3" name="Picture 22" descr="girl playing on floor">
            <a:extLst>
              <a:ext uri="{FF2B5EF4-FFF2-40B4-BE49-F238E27FC236}">
                <a16:creationId xmlns:a16="http://schemas.microsoft.com/office/drawing/2014/main" id="{0A075D26-6957-F464-A3F8-5F7048418286}"/>
              </a:ext>
            </a:extLst>
          </p:cNvPr>
          <p:cNvPicPr>
            <a:picLocks noGrp="1" noChangeAspect="1" noChangeArrowheads="1"/>
          </p:cNvPicPr>
          <p:nvPr>
            <p:ph idx="12"/>
          </p:nvPr>
        </p:nvPicPr>
        <p:blipFill>
          <a:blip r:embed="rId3">
            <a:extLst>
              <a:ext uri="{28A0092B-C50C-407E-A947-70E740481C1C}">
                <a14:useLocalDpi xmlns:a14="http://schemas.microsoft.com/office/drawing/2010/main" val="0"/>
              </a:ext>
            </a:extLst>
          </a:blip>
          <a:srcRect l="3812" t="4333" r="4724"/>
          <a:stretch>
            <a:fillRect/>
          </a:stretch>
        </p:blipFill>
        <p:spPr bwMode="auto">
          <a:xfrm>
            <a:off x="6416439" y="787388"/>
            <a:ext cx="5378373" cy="4956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403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5">
            <a:extLst>
              <a:ext uri="{FF2B5EF4-FFF2-40B4-BE49-F238E27FC236}">
                <a16:creationId xmlns:a16="http://schemas.microsoft.com/office/drawing/2014/main" id="{DA427C65-70B8-3260-0CC9-F12685538181}"/>
              </a:ext>
            </a:extLst>
          </p:cNvPr>
          <p:cNvSpPr>
            <a:spLocks noGrp="1" noChangeArrowheads="1"/>
          </p:cNvSpPr>
          <p:nvPr>
            <p:ph type="title"/>
          </p:nvPr>
        </p:nvSpPr>
        <p:spPr/>
        <p:txBody>
          <a:bodyPr/>
          <a:lstStyle/>
          <a:p>
            <a:pPr eaLnBrk="1" hangingPunct="1"/>
            <a:r>
              <a:rPr lang="en-US" altLang="en-US" dirty="0"/>
              <a:t>Training Outcomes</a:t>
            </a:r>
          </a:p>
        </p:txBody>
      </p:sp>
      <p:sp>
        <p:nvSpPr>
          <p:cNvPr id="6146" name="Rectangle 6">
            <a:extLst>
              <a:ext uri="{FF2B5EF4-FFF2-40B4-BE49-F238E27FC236}">
                <a16:creationId xmlns:a16="http://schemas.microsoft.com/office/drawing/2014/main" id="{024CEAE4-39FF-4276-F10C-C3E5E9307F06}"/>
              </a:ext>
            </a:extLst>
          </p:cNvPr>
          <p:cNvSpPr>
            <a:spLocks noGrp="1" noChangeArrowheads="1"/>
          </p:cNvSpPr>
          <p:nvPr>
            <p:ph type="body" idx="1"/>
          </p:nvPr>
        </p:nvSpPr>
        <p:spPr/>
        <p:txBody>
          <a:bodyPr/>
          <a:lstStyle/>
          <a:p>
            <a:pPr eaLnBrk="1" hangingPunct="1"/>
            <a:r>
              <a:rPr lang="en-US" altLang="en-US" dirty="0"/>
              <a:t>Describe and provide examples of code-switching</a:t>
            </a:r>
          </a:p>
          <a:p>
            <a:pPr eaLnBrk="1" hangingPunct="1"/>
            <a:r>
              <a:rPr lang="en-US" altLang="en-US" dirty="0"/>
              <a:t>Identify the consequences of language loss</a:t>
            </a:r>
          </a:p>
          <a:p>
            <a:pPr eaLnBrk="1" hangingPunct="1"/>
            <a:r>
              <a:rPr lang="en-US" altLang="en-US" dirty="0"/>
              <a:t>Provide examples of best practices for the intentional use of language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CD17A-25A8-1CB7-D98F-B1A36F0E3823}"/>
              </a:ext>
            </a:extLst>
          </p:cNvPr>
          <p:cNvSpPr>
            <a:spLocks noGrp="1"/>
          </p:cNvSpPr>
          <p:nvPr>
            <p:ph type="title"/>
          </p:nvPr>
        </p:nvSpPr>
        <p:spPr>
          <a:xfrm>
            <a:off x="609600" y="274638"/>
            <a:ext cx="10972800" cy="997228"/>
          </a:xfrm>
        </p:spPr>
        <p:txBody>
          <a:bodyPr/>
          <a:lstStyle/>
          <a:p>
            <a:r>
              <a:rPr lang="en-US" dirty="0"/>
              <a:t>Translanguaging</a:t>
            </a:r>
          </a:p>
        </p:txBody>
      </p:sp>
      <p:sp>
        <p:nvSpPr>
          <p:cNvPr id="3" name="Content Placeholder 2">
            <a:extLst>
              <a:ext uri="{FF2B5EF4-FFF2-40B4-BE49-F238E27FC236}">
                <a16:creationId xmlns:a16="http://schemas.microsoft.com/office/drawing/2014/main" id="{C061932A-F081-946C-AED1-CD5A71EA0BAE}"/>
              </a:ext>
            </a:extLst>
          </p:cNvPr>
          <p:cNvSpPr>
            <a:spLocks noGrp="1"/>
          </p:cNvSpPr>
          <p:nvPr>
            <p:ph sz="half" idx="1"/>
          </p:nvPr>
        </p:nvSpPr>
        <p:spPr>
          <a:xfrm>
            <a:off x="487680" y="1347320"/>
            <a:ext cx="6226629" cy="4434840"/>
          </a:xfrm>
        </p:spPr>
        <p:txBody>
          <a:bodyPr/>
          <a:lstStyle/>
          <a:p>
            <a:pPr marL="0" indent="0">
              <a:buNone/>
            </a:pPr>
            <a:r>
              <a:rPr lang="en-US" sz="2400" noProof="0" dirty="0"/>
              <a:t>Children use the full range of their language knowledge to understand and communicate. </a:t>
            </a:r>
          </a:p>
          <a:p>
            <a:pPr marL="0" indent="0">
              <a:buNone/>
            </a:pPr>
            <a:r>
              <a:rPr lang="en-US" sz="2400" noProof="0" dirty="0"/>
              <a:t>Example: While in the dramatic play area, a child communicates in a mix of Russian and English to a peer who also speaks Russian and English, “You want to buy some </a:t>
            </a:r>
            <a:r>
              <a:rPr lang="en-US" sz="2400" noProof="0" dirty="0" err="1"/>
              <a:t>фрукт</a:t>
            </a:r>
            <a:r>
              <a:rPr lang="en-US" sz="2400" noProof="0" dirty="0"/>
              <a:t>? </a:t>
            </a:r>
            <a:r>
              <a:rPr lang="en-US" sz="2400" noProof="0" dirty="0" err="1"/>
              <a:t>дай</a:t>
            </a:r>
            <a:r>
              <a:rPr lang="en-US" sz="2400" noProof="0" dirty="0"/>
              <a:t> </a:t>
            </a:r>
            <a:r>
              <a:rPr lang="en-US" sz="2400" noProof="0" dirty="0" err="1"/>
              <a:t>мне</a:t>
            </a:r>
            <a:r>
              <a:rPr lang="en-US" sz="2400" noProof="0" dirty="0"/>
              <a:t> three dollars.” (You want to buy some fruit? Give me three dollars.)</a:t>
            </a:r>
          </a:p>
          <a:p>
            <a:pPr marL="0" indent="0" algn="r">
              <a:buNone/>
            </a:pPr>
            <a:r>
              <a:rPr lang="en-US" sz="2000" b="0" noProof="0" dirty="0"/>
              <a:t>Source: CDE, CA PTKLF: Language and Literacy Development (LLD), 2024, 11-12 &amp; 28</a:t>
            </a:r>
            <a:endParaRPr lang="en-US" sz="3200" b="0" noProof="0" dirty="0"/>
          </a:p>
        </p:txBody>
      </p:sp>
      <p:pic>
        <p:nvPicPr>
          <p:cNvPr id="6" name="Content Placeholder 5" descr="A group of boys playing with fruits">
            <a:extLst>
              <a:ext uri="{FF2B5EF4-FFF2-40B4-BE49-F238E27FC236}">
                <a16:creationId xmlns:a16="http://schemas.microsoft.com/office/drawing/2014/main" id="{71102DE8-EBF0-A3DC-0B1B-EBFFC27B9AC2}"/>
              </a:ext>
            </a:extLst>
          </p:cNvPr>
          <p:cNvPicPr>
            <a:picLocks noGrp="1" noChangeAspect="1"/>
          </p:cNvPicPr>
          <p:nvPr>
            <p:ph sz="half" idx="12"/>
          </p:nvPr>
        </p:nvPicPr>
        <p:blipFill rotWithShape="1">
          <a:blip r:embed="rId3">
            <a:extLst>
              <a:ext uri="{28A0092B-C50C-407E-A947-70E740481C1C}">
                <a14:useLocalDpi xmlns:a14="http://schemas.microsoft.com/office/drawing/2010/main" val="0"/>
              </a:ext>
            </a:extLst>
          </a:blip>
          <a:srcRect/>
          <a:stretch/>
        </p:blipFill>
        <p:spPr>
          <a:xfrm>
            <a:off x="6806339" y="1556583"/>
            <a:ext cx="4897981" cy="4016313"/>
          </a:xfrm>
        </p:spPr>
      </p:pic>
    </p:spTree>
    <p:extLst>
      <p:ext uri="{BB962C8B-B14F-4D97-AF65-F5344CB8AC3E}">
        <p14:creationId xmlns:p14="http://schemas.microsoft.com/office/powerpoint/2010/main" val="654489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CD17A-25A8-1CB7-D98F-B1A36F0E3823}"/>
              </a:ext>
            </a:extLst>
          </p:cNvPr>
          <p:cNvSpPr>
            <a:spLocks noGrp="1"/>
          </p:cNvSpPr>
          <p:nvPr>
            <p:ph type="title"/>
          </p:nvPr>
        </p:nvSpPr>
        <p:spPr>
          <a:xfrm>
            <a:off x="609600" y="274638"/>
            <a:ext cx="10972800" cy="986889"/>
          </a:xfrm>
        </p:spPr>
        <p:txBody>
          <a:bodyPr/>
          <a:lstStyle/>
          <a:p>
            <a:r>
              <a:rPr lang="en-US" dirty="0"/>
              <a:t>Code Switching: New Definition  </a:t>
            </a:r>
          </a:p>
        </p:txBody>
      </p:sp>
      <p:sp>
        <p:nvSpPr>
          <p:cNvPr id="3" name="Content Placeholder 2">
            <a:extLst>
              <a:ext uri="{FF2B5EF4-FFF2-40B4-BE49-F238E27FC236}">
                <a16:creationId xmlns:a16="http://schemas.microsoft.com/office/drawing/2014/main" id="{C061932A-F081-946C-AED1-CD5A71EA0BAE}"/>
              </a:ext>
            </a:extLst>
          </p:cNvPr>
          <p:cNvSpPr>
            <a:spLocks noGrp="1"/>
          </p:cNvSpPr>
          <p:nvPr>
            <p:ph sz="half" idx="1"/>
          </p:nvPr>
        </p:nvSpPr>
        <p:spPr>
          <a:xfrm>
            <a:off x="609599" y="1347320"/>
            <a:ext cx="5740401" cy="4774080"/>
          </a:xfrm>
        </p:spPr>
        <p:txBody>
          <a:bodyPr/>
          <a:lstStyle/>
          <a:p>
            <a:pPr marL="0" indent="0">
              <a:buNone/>
            </a:pPr>
            <a:r>
              <a:rPr lang="en-US" sz="2400" dirty="0"/>
              <a:t>One aspect of translanguaging is code-switching or using two or more languages within a conversation, phrase, or sentence.</a:t>
            </a:r>
          </a:p>
          <a:p>
            <a:pPr marL="0" indent="0">
              <a:buNone/>
            </a:pPr>
            <a:r>
              <a:rPr lang="en-US" sz="2400" dirty="0"/>
              <a:t>Example: At drop-off, a child communicates in English and Spanish to a bilingual teacher, “¡Maestra, </a:t>
            </a:r>
            <a:r>
              <a:rPr lang="en-US" sz="2400" dirty="0" err="1"/>
              <a:t>mira</a:t>
            </a:r>
            <a:r>
              <a:rPr lang="en-US" sz="2400" dirty="0"/>
              <a:t>, </a:t>
            </a:r>
            <a:r>
              <a:rPr lang="en-US" sz="2400" dirty="0" err="1"/>
              <a:t>tengo</a:t>
            </a:r>
            <a:r>
              <a:rPr lang="en-US" sz="2400" dirty="0"/>
              <a:t> shoes nuevos!” (Teacher, look! I have new shoes!) while gesturing to their shoes. </a:t>
            </a:r>
          </a:p>
          <a:p>
            <a:pPr marL="0" indent="0" algn="r">
              <a:buNone/>
            </a:pPr>
            <a:r>
              <a:rPr lang="en-US" sz="2000" b="0" dirty="0"/>
              <a:t>Source: CDE, CA PTKLF: LLD, 2024, 11-12 &amp; 28</a:t>
            </a:r>
            <a:endParaRPr lang="en-US" sz="3200" b="0" dirty="0"/>
          </a:p>
          <a:p>
            <a:pPr marL="0" indent="0">
              <a:buNone/>
            </a:pPr>
            <a:endParaRPr lang="en-US" sz="2400" dirty="0"/>
          </a:p>
        </p:txBody>
      </p:sp>
      <p:pic>
        <p:nvPicPr>
          <p:cNvPr id="5" name="Code Switching Description SP.mp4" descr="video of Code Switching ">
            <a:hlinkClick r:id="" action="ppaction://media"/>
            <a:extLst>
              <a:ext uri="{FF2B5EF4-FFF2-40B4-BE49-F238E27FC236}">
                <a16:creationId xmlns:a16="http://schemas.microsoft.com/office/drawing/2014/main" id="{677001EE-9676-B7FA-6D6D-936E8A597FF8}"/>
              </a:ext>
            </a:extLst>
          </p:cNvPr>
          <p:cNvPicPr>
            <a:picLocks noGrp="1" noChangeAspect="1"/>
          </p:cNvPicPr>
          <p:nvPr>
            <p:ph sz="half" idx="12"/>
            <a:videoFile r:link="rId2"/>
            <p:extLst>
              <p:ext uri="{DAA4B4D4-6D71-4841-9C94-3DE7FCFB9230}">
                <p14:media xmlns:p14="http://schemas.microsoft.com/office/powerpoint/2010/main" r:embed="rId1"/>
              </p:ext>
            </p:extLst>
          </p:nvPr>
        </p:nvPicPr>
        <p:blipFill>
          <a:blip r:embed="rId5"/>
          <a:stretch>
            <a:fillRect/>
          </a:stretch>
        </p:blipFill>
        <p:spPr>
          <a:xfrm>
            <a:off x="6589713" y="1954406"/>
            <a:ext cx="5259387" cy="2949188"/>
          </a:xfrm>
        </p:spPr>
      </p:pic>
    </p:spTree>
    <p:extLst>
      <p:ext uri="{BB962C8B-B14F-4D97-AF65-F5344CB8AC3E}">
        <p14:creationId xmlns:p14="http://schemas.microsoft.com/office/powerpoint/2010/main" val="2873798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8">
            <a:extLst>
              <a:ext uri="{FF2B5EF4-FFF2-40B4-BE49-F238E27FC236}">
                <a16:creationId xmlns:a16="http://schemas.microsoft.com/office/drawing/2014/main" id="{693EC2E1-0A96-7DFA-BACB-D0A9D6E50FE8}"/>
              </a:ext>
            </a:extLst>
          </p:cNvPr>
          <p:cNvSpPr>
            <a:spLocks noGrp="1" noChangeArrowheads="1"/>
          </p:cNvSpPr>
          <p:nvPr>
            <p:ph type="title"/>
          </p:nvPr>
        </p:nvSpPr>
        <p:spPr>
          <a:xfrm>
            <a:off x="615950" y="330552"/>
            <a:ext cx="10966450" cy="1105989"/>
          </a:xfrm>
        </p:spPr>
        <p:txBody>
          <a:bodyPr wrap="square" anchor="b">
            <a:normAutofit/>
          </a:bodyPr>
          <a:lstStyle/>
          <a:p>
            <a:pPr eaLnBrk="1" hangingPunct="1"/>
            <a:r>
              <a:rPr lang="en-US" sz="4000" noProof="0" dirty="0"/>
              <a:t>Examples of Code Switching from Preschoolers</a:t>
            </a:r>
          </a:p>
        </p:txBody>
      </p:sp>
      <p:graphicFrame>
        <p:nvGraphicFramePr>
          <p:cNvPr id="240679" name="Group 39">
            <a:extLst>
              <a:ext uri="{FF2B5EF4-FFF2-40B4-BE49-F238E27FC236}">
                <a16:creationId xmlns:a16="http://schemas.microsoft.com/office/drawing/2014/main" id="{7241DB17-779E-0B40-82B0-0CCFCD7D3C38}"/>
              </a:ext>
            </a:extLst>
          </p:cNvPr>
          <p:cNvGraphicFramePr>
            <a:graphicFrameLocks noGrp="1"/>
          </p:cNvGraphicFramePr>
          <p:nvPr>
            <p:extLst>
              <p:ext uri="{D42A27DB-BD31-4B8C-83A1-F6EECF244321}">
                <p14:modId xmlns:p14="http://schemas.microsoft.com/office/powerpoint/2010/main" val="3471693873"/>
              </p:ext>
            </p:extLst>
          </p:nvPr>
        </p:nvGraphicFramePr>
        <p:xfrm>
          <a:off x="827314" y="1704683"/>
          <a:ext cx="10541000" cy="3938141"/>
        </p:xfrm>
        <a:graphic>
          <a:graphicData uri="http://schemas.openxmlformats.org/drawingml/2006/table">
            <a:tbl>
              <a:tblPr firstRow="1">
                <a:tableStyleId>{B301B821-A1FF-4177-AEE7-76D212191A09}</a:tableStyleId>
              </a:tblPr>
              <a:tblGrid>
                <a:gridCol w="3836126">
                  <a:extLst>
                    <a:ext uri="{9D8B030D-6E8A-4147-A177-3AD203B41FA5}">
                      <a16:colId xmlns:a16="http://schemas.microsoft.com/office/drawing/2014/main" val="20000"/>
                    </a:ext>
                  </a:extLst>
                </a:gridCol>
                <a:gridCol w="4336869">
                  <a:extLst>
                    <a:ext uri="{9D8B030D-6E8A-4147-A177-3AD203B41FA5}">
                      <a16:colId xmlns:a16="http://schemas.microsoft.com/office/drawing/2014/main" val="20001"/>
                    </a:ext>
                  </a:extLst>
                </a:gridCol>
                <a:gridCol w="2368005">
                  <a:extLst>
                    <a:ext uri="{9D8B030D-6E8A-4147-A177-3AD203B41FA5}">
                      <a16:colId xmlns:a16="http://schemas.microsoft.com/office/drawing/2014/main" val="20002"/>
                    </a:ext>
                  </a:extLst>
                </a:gridCol>
              </a:tblGrid>
              <a:tr h="624047">
                <a:tc>
                  <a:txBody>
                    <a:bodyPr/>
                    <a:lstStyle/>
                    <a:p>
                      <a:r>
                        <a:rPr lang="en-US" sz="2800" b="0" kern="1200" noProof="0" dirty="0">
                          <a:solidFill>
                            <a:schemeClr val="bg1"/>
                          </a:solidFill>
                          <a:effectLst/>
                        </a:rPr>
                        <a:t>Example</a:t>
                      </a:r>
                      <a:endParaRPr lang="en-US" sz="2800" b="0" kern="1200" noProof="0" dirty="0">
                        <a:solidFill>
                          <a:schemeClr val="bg1"/>
                        </a:solidFill>
                        <a:effectLst/>
                        <a:latin typeface="+mn-lt"/>
                        <a:ea typeface="+mn-ea"/>
                        <a:cs typeface="+mn-cs"/>
                      </a:endParaRPr>
                    </a:p>
                  </a:txBody>
                  <a:tcPr marL="109008" marR="109008" marT="54509" marB="54509" horzOverflow="overflow"/>
                </a:tc>
                <a:tc>
                  <a:txBody>
                    <a:bodyPr/>
                    <a:lstStyle/>
                    <a:p>
                      <a:pPr marL="0" marR="0" lvl="0" indent="0" algn="l" defTabSz="914400" rtl="0" eaLnBrk="1" fontAlgn="base" latinLnBrk="0" hangingPunct="1">
                        <a:lnSpc>
                          <a:spcPct val="100000"/>
                        </a:lnSpc>
                        <a:spcBef>
                          <a:spcPct val="0"/>
                        </a:spcBef>
                        <a:spcAft>
                          <a:spcPct val="0"/>
                        </a:spcAft>
                        <a:buClr>
                          <a:srgbClr val="DA6D2D"/>
                        </a:buClr>
                        <a:buSzTx/>
                        <a:buFontTx/>
                        <a:buNone/>
                        <a:tabLst/>
                      </a:pPr>
                      <a:r>
                        <a:rPr kumimoji="0" lang="en-US" sz="2800" b="0" u="none" strike="noStrike" cap="none" normalizeH="0" baseline="0" noProof="0" dirty="0">
                          <a:ln>
                            <a:noFill/>
                          </a:ln>
                          <a:solidFill>
                            <a:schemeClr val="bg1"/>
                          </a:solidFill>
                          <a:effectLst/>
                        </a:rPr>
                        <a:t>Translation</a:t>
                      </a:r>
                      <a:endParaRPr kumimoji="0" lang="en-US" sz="2800" b="0" i="0" u="none" strike="noStrike" cap="none" normalizeH="0" baseline="0" noProof="0" dirty="0">
                        <a:ln>
                          <a:noFill/>
                        </a:ln>
                        <a:solidFill>
                          <a:schemeClr val="bg1"/>
                        </a:solidFill>
                        <a:effectLst/>
                        <a:latin typeface="Arial" charset="0"/>
                        <a:ea typeface="MS Pゴシック" pitchFamily="-92" charset="-128"/>
                        <a:cs typeface="Arial" charset="0"/>
                      </a:endParaRPr>
                    </a:p>
                  </a:txBody>
                  <a:tcPr marL="109008" marR="109008" marT="54509" marB="54509" horzOverflow="overflow"/>
                </a:tc>
                <a:tc>
                  <a:txBody>
                    <a:bodyPr/>
                    <a:lstStyle/>
                    <a:p>
                      <a:pPr marL="0" marR="0" lvl="0" indent="0" algn="l" defTabSz="914400" rtl="0" eaLnBrk="1" fontAlgn="base" latinLnBrk="0" hangingPunct="1">
                        <a:lnSpc>
                          <a:spcPct val="100000"/>
                        </a:lnSpc>
                        <a:spcBef>
                          <a:spcPct val="0"/>
                        </a:spcBef>
                        <a:spcAft>
                          <a:spcPct val="0"/>
                        </a:spcAft>
                        <a:buClr>
                          <a:srgbClr val="DA6D2D"/>
                        </a:buClr>
                        <a:buSzTx/>
                        <a:buFontTx/>
                        <a:buNone/>
                        <a:tabLst/>
                      </a:pPr>
                      <a:r>
                        <a:rPr kumimoji="0" lang="en-US" sz="2800" b="0" u="none" strike="noStrike" cap="none" normalizeH="0" baseline="0" noProof="0" dirty="0">
                          <a:ln>
                            <a:noFill/>
                          </a:ln>
                          <a:solidFill>
                            <a:schemeClr val="bg1"/>
                          </a:solidFill>
                          <a:effectLst/>
                        </a:rPr>
                        <a:t>Language</a:t>
                      </a:r>
                      <a:endParaRPr kumimoji="0" lang="en-US" sz="2800" b="0" i="0" u="none" strike="noStrike" cap="none" normalizeH="0" baseline="0" noProof="0" dirty="0">
                        <a:ln>
                          <a:noFill/>
                        </a:ln>
                        <a:solidFill>
                          <a:schemeClr val="bg1"/>
                        </a:solidFill>
                        <a:effectLst/>
                        <a:latin typeface="Arial" charset="0"/>
                        <a:ea typeface="MS Pゴシック" pitchFamily="-92" charset="-128"/>
                        <a:cs typeface="Arial" charset="0"/>
                      </a:endParaRPr>
                    </a:p>
                  </a:txBody>
                  <a:tcPr marL="109008" marR="109008" marT="54509" marB="54509" horzOverflow="overflow"/>
                </a:tc>
                <a:extLst>
                  <a:ext uri="{0D108BD9-81ED-4DB2-BD59-A6C34878D82A}">
                    <a16:rowId xmlns:a16="http://schemas.microsoft.com/office/drawing/2014/main" val="2768574335"/>
                  </a:ext>
                </a:extLst>
              </a:tr>
              <a:tr h="932393">
                <a:tc>
                  <a:txBody>
                    <a:bodyPr/>
                    <a:lstStyle/>
                    <a:p>
                      <a:r>
                        <a:rPr kumimoji="0" lang="en-US" sz="2800" b="0" u="none" strike="noStrike" cap="none" normalizeH="0" baseline="0" noProof="0" dirty="0">
                          <a:ln>
                            <a:noFill/>
                          </a:ln>
                          <a:solidFill>
                            <a:srgbClr val="000000"/>
                          </a:solidFill>
                          <a:effectLst/>
                        </a:rPr>
                        <a:t>“</a:t>
                      </a:r>
                      <a:r>
                        <a:rPr lang="en-US" sz="2800" kern="1200" noProof="0" dirty="0">
                          <a:solidFill>
                            <a:srgbClr val="000000"/>
                          </a:solidFill>
                          <a:effectLst/>
                        </a:rPr>
                        <a:t>I see flower</a:t>
                      </a:r>
                    </a:p>
                    <a:p>
                      <a:r>
                        <a:rPr lang="en-US" sz="2800" kern="1200" noProof="0" dirty="0">
                          <a:solidFill>
                            <a:srgbClr val="000000"/>
                          </a:solidFill>
                          <a:effectLst/>
                        </a:rPr>
                        <a:t>and I see </a:t>
                      </a:r>
                      <a:r>
                        <a:rPr lang="en-US" sz="2800" kern="1200" noProof="0" dirty="0" err="1">
                          <a:solidFill>
                            <a:srgbClr val="000000"/>
                          </a:solidFill>
                          <a:effectLst/>
                        </a:rPr>
                        <a:t>小鸟</a:t>
                      </a:r>
                      <a:r>
                        <a:rPr lang="en-US" sz="2800" kern="1200" noProof="0" dirty="0">
                          <a:solidFill>
                            <a:srgbClr val="000000"/>
                          </a:solidFill>
                          <a:effectLst/>
                        </a:rPr>
                        <a:t>”</a:t>
                      </a:r>
                      <a:endParaRPr lang="en-US" sz="2800" kern="1200" noProof="0" dirty="0">
                        <a:solidFill>
                          <a:srgbClr val="000000"/>
                        </a:solidFill>
                        <a:effectLst/>
                        <a:latin typeface="+mn-lt"/>
                        <a:ea typeface="+mn-ea"/>
                        <a:cs typeface="+mn-cs"/>
                      </a:endParaRPr>
                    </a:p>
                  </a:txBody>
                  <a:tcPr marL="109008" marR="109008" marT="54509" marB="54509" horzOverflow="overflow"/>
                </a:tc>
                <a:tc>
                  <a:txBody>
                    <a:bodyPr/>
                    <a:lstStyle/>
                    <a:p>
                      <a:pPr marL="0" marR="0" lvl="0" indent="0" algn="l" defTabSz="914400" rtl="0" eaLnBrk="1" fontAlgn="base" latinLnBrk="0" hangingPunct="1">
                        <a:lnSpc>
                          <a:spcPct val="100000"/>
                        </a:lnSpc>
                        <a:spcBef>
                          <a:spcPct val="0"/>
                        </a:spcBef>
                        <a:spcAft>
                          <a:spcPct val="0"/>
                        </a:spcAft>
                        <a:buClr>
                          <a:srgbClr val="DA6D2D"/>
                        </a:buClr>
                        <a:buSzTx/>
                        <a:buFontTx/>
                        <a:buNone/>
                        <a:tabLst/>
                      </a:pPr>
                      <a:r>
                        <a:rPr kumimoji="0" lang="en-US" sz="2800" b="0" u="none" strike="noStrike" cap="none" normalizeH="0" baseline="0" noProof="0" dirty="0">
                          <a:ln>
                            <a:noFill/>
                          </a:ln>
                          <a:solidFill>
                            <a:srgbClr val="000000"/>
                          </a:solidFill>
                          <a:effectLst/>
                        </a:rPr>
                        <a:t>“I see flower and I see bird.”</a:t>
                      </a:r>
                      <a:endParaRPr kumimoji="0" lang="en-US" sz="2800" b="0" i="0" u="none" strike="noStrike" cap="none" normalizeH="0" baseline="0" noProof="0" dirty="0">
                        <a:ln>
                          <a:noFill/>
                        </a:ln>
                        <a:solidFill>
                          <a:srgbClr val="000000"/>
                        </a:solidFill>
                        <a:effectLst/>
                        <a:latin typeface="Arial" charset="0"/>
                        <a:ea typeface="MS Pゴシック" pitchFamily="-92" charset="-128"/>
                        <a:cs typeface="Arial" charset="0"/>
                      </a:endParaRPr>
                    </a:p>
                  </a:txBody>
                  <a:tcPr marL="109008" marR="109008" marT="54509" marB="54509" horzOverflow="overflow"/>
                </a:tc>
                <a:tc>
                  <a:txBody>
                    <a:bodyPr/>
                    <a:lstStyle/>
                    <a:p>
                      <a:pPr marL="0" marR="0" lvl="0" indent="0" algn="l" defTabSz="914400" rtl="0" eaLnBrk="1" fontAlgn="base" latinLnBrk="0" hangingPunct="1">
                        <a:lnSpc>
                          <a:spcPct val="100000"/>
                        </a:lnSpc>
                        <a:spcBef>
                          <a:spcPct val="0"/>
                        </a:spcBef>
                        <a:spcAft>
                          <a:spcPct val="0"/>
                        </a:spcAft>
                        <a:buClr>
                          <a:srgbClr val="DA6D2D"/>
                        </a:buClr>
                        <a:buSzTx/>
                        <a:buFontTx/>
                        <a:buNone/>
                        <a:tabLst/>
                      </a:pPr>
                      <a:r>
                        <a:rPr kumimoji="0" lang="en-US" sz="2800" b="0" u="none" strike="noStrike" cap="none" normalizeH="0" baseline="0" noProof="0" dirty="0">
                          <a:ln>
                            <a:noFill/>
                          </a:ln>
                          <a:solidFill>
                            <a:srgbClr val="000000"/>
                          </a:solidFill>
                          <a:effectLst/>
                        </a:rPr>
                        <a:t>English/ Mandarin </a:t>
                      </a:r>
                      <a:endParaRPr kumimoji="0" lang="en-US" sz="2800" b="0" i="0" u="none" strike="noStrike" cap="none" normalizeH="0" baseline="0" noProof="0" dirty="0">
                        <a:ln>
                          <a:noFill/>
                        </a:ln>
                        <a:solidFill>
                          <a:srgbClr val="000000"/>
                        </a:solidFill>
                        <a:effectLst/>
                        <a:latin typeface="Arial" charset="0"/>
                        <a:ea typeface="MS Pゴシック" pitchFamily="-92" charset="-128"/>
                        <a:cs typeface="Arial" charset="0"/>
                      </a:endParaRPr>
                    </a:p>
                  </a:txBody>
                  <a:tcPr marL="109008" marR="109008" marT="54509" marB="54509" horzOverflow="overflow"/>
                </a:tc>
                <a:extLst>
                  <a:ext uri="{0D108BD9-81ED-4DB2-BD59-A6C34878D82A}">
                    <a16:rowId xmlns:a16="http://schemas.microsoft.com/office/drawing/2014/main" val="10000"/>
                  </a:ext>
                </a:extLst>
              </a:tr>
              <a:tr h="932393">
                <a:tc>
                  <a:txBody>
                    <a:bodyPr/>
                    <a:lstStyle/>
                    <a:p>
                      <a:pPr marL="0" marR="0" lvl="0" indent="0" algn="l" defTabSz="914400" rtl="0" eaLnBrk="1" fontAlgn="base" latinLnBrk="0" hangingPunct="1">
                        <a:lnSpc>
                          <a:spcPct val="100000"/>
                        </a:lnSpc>
                        <a:spcBef>
                          <a:spcPct val="0"/>
                        </a:spcBef>
                        <a:spcAft>
                          <a:spcPct val="0"/>
                        </a:spcAft>
                        <a:buClr>
                          <a:srgbClr val="DA6D2D"/>
                        </a:buClr>
                        <a:buSzTx/>
                        <a:buFontTx/>
                        <a:buNone/>
                        <a:tabLst/>
                      </a:pPr>
                      <a:r>
                        <a:rPr kumimoji="0" lang="en-US" sz="2800" b="0" u="none" strike="noStrike" cap="none" normalizeH="0" baseline="0" noProof="0" dirty="0">
                          <a:ln>
                            <a:noFill/>
                          </a:ln>
                          <a:solidFill>
                            <a:srgbClr val="000000"/>
                          </a:solidFill>
                          <a:effectLst/>
                        </a:rPr>
                        <a:t>“</a:t>
                      </a:r>
                      <a:r>
                        <a:rPr kumimoji="0" lang="en-US" sz="2800" b="0" u="none" strike="noStrike" cap="none" normalizeH="0" baseline="0" noProof="0" dirty="0" err="1">
                          <a:ln>
                            <a:noFill/>
                          </a:ln>
                          <a:solidFill>
                            <a:srgbClr val="000000"/>
                          </a:solidFill>
                          <a:effectLst/>
                        </a:rPr>
                        <a:t>Yo</a:t>
                      </a:r>
                      <a:r>
                        <a:rPr kumimoji="0" lang="en-US" sz="2800" b="0" u="none" strike="noStrike" cap="none" normalizeH="0" baseline="0" noProof="0" dirty="0">
                          <a:ln>
                            <a:noFill/>
                          </a:ln>
                          <a:solidFill>
                            <a:srgbClr val="000000"/>
                          </a:solidFill>
                          <a:effectLst/>
                        </a:rPr>
                        <a:t> </a:t>
                      </a:r>
                      <a:r>
                        <a:rPr kumimoji="0" lang="en-US" sz="2800" b="0" u="none" strike="noStrike" cap="none" normalizeH="0" baseline="0" noProof="0" dirty="0" err="1">
                          <a:ln>
                            <a:noFill/>
                          </a:ln>
                          <a:solidFill>
                            <a:srgbClr val="000000"/>
                          </a:solidFill>
                          <a:effectLst/>
                        </a:rPr>
                        <a:t>quiero</a:t>
                      </a:r>
                      <a:r>
                        <a:rPr kumimoji="0" lang="en-US" sz="2800" b="0" u="none" strike="noStrike" cap="none" normalizeH="0" baseline="0" noProof="0" dirty="0">
                          <a:ln>
                            <a:noFill/>
                          </a:ln>
                          <a:solidFill>
                            <a:srgbClr val="000000"/>
                          </a:solidFill>
                          <a:effectLst/>
                        </a:rPr>
                        <a:t> </a:t>
                      </a:r>
                      <a:r>
                        <a:rPr kumimoji="0" lang="en-US" sz="2800" b="0" u="none" strike="noStrike" cap="none" normalizeH="0" baseline="0" noProof="0" dirty="0" err="1">
                          <a:ln>
                            <a:noFill/>
                          </a:ln>
                          <a:solidFill>
                            <a:srgbClr val="000000"/>
                          </a:solidFill>
                          <a:effectLst/>
                        </a:rPr>
                        <a:t>los</a:t>
                      </a:r>
                      <a:r>
                        <a:rPr kumimoji="0" lang="en-US" sz="2800" b="0" u="none" strike="noStrike" cap="none" normalizeH="0" baseline="0" noProof="0" dirty="0">
                          <a:ln>
                            <a:noFill/>
                          </a:ln>
                          <a:solidFill>
                            <a:srgbClr val="000000"/>
                          </a:solidFill>
                          <a:effectLst/>
                        </a:rPr>
                        <a:t> trucks red.”</a:t>
                      </a:r>
                      <a:endParaRPr kumimoji="0" lang="en-US" sz="2800" b="0" i="0" u="none" strike="noStrike" cap="none" normalizeH="0" baseline="0" noProof="0" dirty="0">
                        <a:ln>
                          <a:noFill/>
                        </a:ln>
                        <a:solidFill>
                          <a:srgbClr val="000000"/>
                        </a:solidFill>
                        <a:effectLst/>
                        <a:latin typeface="Arial" charset="0"/>
                        <a:ea typeface="MS Pゴシック" pitchFamily="-92" charset="-128"/>
                        <a:cs typeface="Arial" charset="0"/>
                      </a:endParaRPr>
                    </a:p>
                  </a:txBody>
                  <a:tcPr marL="109008" marR="109008" marT="54509" marB="54509" horzOverflow="overflow"/>
                </a:tc>
                <a:tc>
                  <a:txBody>
                    <a:bodyPr/>
                    <a:lstStyle/>
                    <a:p>
                      <a:pPr marL="0" marR="0" lvl="0" indent="0" algn="l" defTabSz="914400" rtl="0" eaLnBrk="1" fontAlgn="base" latinLnBrk="0" hangingPunct="1">
                        <a:lnSpc>
                          <a:spcPct val="100000"/>
                        </a:lnSpc>
                        <a:spcBef>
                          <a:spcPct val="0"/>
                        </a:spcBef>
                        <a:spcAft>
                          <a:spcPct val="0"/>
                        </a:spcAft>
                        <a:buClr>
                          <a:srgbClr val="DA6D2D"/>
                        </a:buClr>
                        <a:buSzTx/>
                        <a:buFontTx/>
                        <a:buNone/>
                        <a:tabLst/>
                      </a:pPr>
                      <a:r>
                        <a:rPr kumimoji="0" lang="en-US" sz="2800" b="0" u="none" strike="noStrike" cap="none" normalizeH="0" baseline="0" noProof="0" dirty="0">
                          <a:ln>
                            <a:noFill/>
                          </a:ln>
                          <a:solidFill>
                            <a:srgbClr val="000000"/>
                          </a:solidFill>
                          <a:effectLst/>
                        </a:rPr>
                        <a:t>“I want the red trucks.”</a:t>
                      </a:r>
                      <a:endParaRPr kumimoji="0" lang="en-US" sz="2800" b="0" i="0" u="none" strike="noStrike" cap="none" normalizeH="0" baseline="0" noProof="0" dirty="0">
                        <a:ln>
                          <a:noFill/>
                        </a:ln>
                        <a:solidFill>
                          <a:srgbClr val="000000"/>
                        </a:solidFill>
                        <a:effectLst/>
                        <a:latin typeface="Arial" charset="0"/>
                        <a:ea typeface="MS Pゴシック" pitchFamily="-92" charset="-128"/>
                        <a:cs typeface="Arial" charset="0"/>
                      </a:endParaRPr>
                    </a:p>
                  </a:txBody>
                  <a:tcPr marL="109008" marR="109008" marT="54509" marB="54509" horzOverflow="overflow"/>
                </a:tc>
                <a:tc>
                  <a:txBody>
                    <a:bodyPr/>
                    <a:lstStyle/>
                    <a:p>
                      <a:pPr marL="0" marR="0" lvl="0" indent="0" algn="l" defTabSz="914400" rtl="0" eaLnBrk="1" fontAlgn="base" latinLnBrk="0" hangingPunct="1">
                        <a:lnSpc>
                          <a:spcPct val="100000"/>
                        </a:lnSpc>
                        <a:spcBef>
                          <a:spcPct val="0"/>
                        </a:spcBef>
                        <a:spcAft>
                          <a:spcPct val="0"/>
                        </a:spcAft>
                        <a:buClr>
                          <a:srgbClr val="DA6D2D"/>
                        </a:buClr>
                        <a:buSzTx/>
                        <a:buFontTx/>
                        <a:buNone/>
                        <a:tabLst/>
                      </a:pPr>
                      <a:r>
                        <a:rPr kumimoji="0" lang="en-US" sz="2800" b="0" u="none" strike="noStrike" cap="none" normalizeH="0" baseline="0" noProof="0" dirty="0">
                          <a:ln>
                            <a:noFill/>
                          </a:ln>
                          <a:solidFill>
                            <a:srgbClr val="000000"/>
                          </a:solidFill>
                          <a:effectLst/>
                        </a:rPr>
                        <a:t>English/ Spanish</a:t>
                      </a:r>
                      <a:endParaRPr kumimoji="0" lang="en-US" sz="2800" b="0" i="0" u="none" strike="noStrike" cap="none" normalizeH="0" baseline="0" noProof="0" dirty="0">
                        <a:ln>
                          <a:noFill/>
                        </a:ln>
                        <a:solidFill>
                          <a:srgbClr val="000000"/>
                        </a:solidFill>
                        <a:effectLst/>
                        <a:latin typeface="Arial" charset="0"/>
                        <a:ea typeface="MS Pゴシック" pitchFamily="-92" charset="-128"/>
                        <a:cs typeface="Arial" charset="0"/>
                      </a:endParaRPr>
                    </a:p>
                  </a:txBody>
                  <a:tcPr marL="109008" marR="109008" marT="54509" marB="54509" horzOverflow="overflow"/>
                </a:tc>
                <a:extLst>
                  <a:ext uri="{0D108BD9-81ED-4DB2-BD59-A6C34878D82A}">
                    <a16:rowId xmlns:a16="http://schemas.microsoft.com/office/drawing/2014/main" val="10001"/>
                  </a:ext>
                </a:extLst>
              </a:tr>
              <a:tr h="1330984">
                <a:tc>
                  <a:txBody>
                    <a:bodyPr/>
                    <a:lstStyle/>
                    <a:p>
                      <a:r>
                        <a:rPr lang="en-US" sz="2800" kern="1200" noProof="0" dirty="0">
                          <a:solidFill>
                            <a:srgbClr val="000000"/>
                          </a:solidFill>
                          <a:effectLst/>
                        </a:rPr>
                        <a:t>“I see bird. I see bug. Y </a:t>
                      </a:r>
                      <a:r>
                        <a:rPr lang="en-US" sz="2800" kern="1200" noProof="0" dirty="0" err="1">
                          <a:solidFill>
                            <a:srgbClr val="000000"/>
                          </a:solidFill>
                          <a:effectLst/>
                        </a:rPr>
                        <a:t>una</a:t>
                      </a:r>
                      <a:r>
                        <a:rPr lang="en-US" sz="2800" kern="1200" noProof="0" dirty="0">
                          <a:solidFill>
                            <a:srgbClr val="000000"/>
                          </a:solidFill>
                          <a:effectLst/>
                        </a:rPr>
                        <a:t> mariposa </a:t>
                      </a:r>
                      <a:r>
                        <a:rPr lang="en-US" sz="2800" kern="1200" noProof="0" dirty="0" err="1">
                          <a:solidFill>
                            <a:srgbClr val="000000"/>
                          </a:solidFill>
                          <a:effectLst/>
                        </a:rPr>
                        <a:t>muy</a:t>
                      </a:r>
                      <a:r>
                        <a:rPr lang="en-US" sz="2800" kern="1200" noProof="0" dirty="0">
                          <a:solidFill>
                            <a:srgbClr val="000000"/>
                          </a:solidFill>
                          <a:effectLst/>
                        </a:rPr>
                        <a:t> </a:t>
                      </a:r>
                      <a:r>
                        <a:rPr lang="en-US" sz="2800" kern="1200" noProof="0" dirty="0" err="1">
                          <a:solidFill>
                            <a:srgbClr val="000000"/>
                          </a:solidFill>
                          <a:effectLst/>
                        </a:rPr>
                        <a:t>bonita</a:t>
                      </a:r>
                      <a:r>
                        <a:rPr lang="en-US" sz="2800" kern="1200" noProof="0" dirty="0">
                          <a:solidFill>
                            <a:srgbClr val="000000"/>
                          </a:solidFill>
                          <a:effectLst/>
                        </a:rPr>
                        <a:t>.</a:t>
                      </a:r>
                      <a:endParaRPr lang="en-US" sz="2800" i="0" kern="1200" noProof="0" dirty="0">
                        <a:solidFill>
                          <a:srgbClr val="000000"/>
                        </a:solidFill>
                        <a:effectLst/>
                        <a:latin typeface="Arial" panose="020B0604020202020204" pitchFamily="34" charset="0"/>
                        <a:ea typeface="+mn-ea"/>
                        <a:cs typeface="Arial" panose="020B0604020202020204" pitchFamily="34" charset="0"/>
                      </a:endParaRPr>
                    </a:p>
                  </a:txBody>
                  <a:tcPr marL="109008" marR="109008" marT="54509" marB="54509" horzOverflow="overflow"/>
                </a:tc>
                <a:tc>
                  <a:txBody>
                    <a:bodyPr/>
                    <a:lstStyle/>
                    <a:p>
                      <a:pPr marL="0" marR="0" lvl="0" indent="0" algn="l" defTabSz="914400" rtl="0" eaLnBrk="1" fontAlgn="base" latinLnBrk="0" hangingPunct="1">
                        <a:lnSpc>
                          <a:spcPct val="100000"/>
                        </a:lnSpc>
                        <a:spcBef>
                          <a:spcPct val="0"/>
                        </a:spcBef>
                        <a:spcAft>
                          <a:spcPct val="0"/>
                        </a:spcAft>
                        <a:buClr>
                          <a:srgbClr val="DA6D2D"/>
                        </a:buClr>
                        <a:buSzTx/>
                        <a:buFontTx/>
                        <a:buNone/>
                        <a:tabLst/>
                      </a:pPr>
                      <a:r>
                        <a:rPr kumimoji="0" lang="en-US" sz="2800" b="0" u="none" strike="noStrike" cap="none" normalizeH="0" baseline="0" noProof="0" dirty="0">
                          <a:ln>
                            <a:noFill/>
                          </a:ln>
                          <a:solidFill>
                            <a:srgbClr val="000000"/>
                          </a:solidFill>
                          <a:effectLst/>
                        </a:rPr>
                        <a:t>“I see bird. I see bug. And a really pretty butterfly.”</a:t>
                      </a:r>
                      <a:endParaRPr kumimoji="0" lang="en-US" sz="2800" b="0" i="0" u="none" strike="noStrike" cap="none" normalizeH="0" baseline="0" noProof="0" dirty="0">
                        <a:ln>
                          <a:noFill/>
                        </a:ln>
                        <a:solidFill>
                          <a:srgbClr val="000000"/>
                        </a:solidFill>
                        <a:effectLst/>
                        <a:latin typeface="Arial" charset="0"/>
                        <a:ea typeface="MS Pゴシック" pitchFamily="-92" charset="-128"/>
                        <a:cs typeface="Arial" charset="0"/>
                      </a:endParaRPr>
                    </a:p>
                  </a:txBody>
                  <a:tcPr marL="109008" marR="109008" marT="54509" marB="54509" horzOverflow="overflow"/>
                </a:tc>
                <a:tc>
                  <a:txBody>
                    <a:bodyPr/>
                    <a:lstStyle/>
                    <a:p>
                      <a:pPr marL="0" marR="0" lvl="0" indent="0" algn="l" defTabSz="914400" rtl="0" eaLnBrk="1" fontAlgn="base" latinLnBrk="0" hangingPunct="1">
                        <a:lnSpc>
                          <a:spcPct val="100000"/>
                        </a:lnSpc>
                        <a:spcBef>
                          <a:spcPct val="0"/>
                        </a:spcBef>
                        <a:spcAft>
                          <a:spcPct val="0"/>
                        </a:spcAft>
                        <a:buClr>
                          <a:srgbClr val="DA6D2D"/>
                        </a:buClr>
                        <a:buSzTx/>
                        <a:buFontTx/>
                        <a:buNone/>
                        <a:tabLst/>
                      </a:pPr>
                      <a:r>
                        <a:rPr kumimoji="0" lang="en-US" sz="2800" b="0" u="none" strike="noStrike" cap="none" normalizeH="0" baseline="0" noProof="0" dirty="0">
                          <a:ln>
                            <a:noFill/>
                          </a:ln>
                          <a:solidFill>
                            <a:srgbClr val="000000"/>
                          </a:solidFill>
                          <a:effectLst/>
                        </a:rPr>
                        <a:t>English/ Spanish</a:t>
                      </a:r>
                    </a:p>
                    <a:p>
                      <a:pPr marL="0" marR="0" lvl="0" indent="0" algn="l" defTabSz="914400" rtl="0" eaLnBrk="1" fontAlgn="base" latinLnBrk="0" hangingPunct="1">
                        <a:lnSpc>
                          <a:spcPct val="100000"/>
                        </a:lnSpc>
                        <a:spcBef>
                          <a:spcPct val="0"/>
                        </a:spcBef>
                        <a:spcAft>
                          <a:spcPct val="0"/>
                        </a:spcAft>
                        <a:buClr>
                          <a:srgbClr val="DA6D2D"/>
                        </a:buClr>
                        <a:buSzTx/>
                        <a:buFontTx/>
                        <a:buNone/>
                        <a:tabLst/>
                      </a:pPr>
                      <a:endParaRPr kumimoji="0" lang="en-US" sz="2800" b="0" i="0" u="none" strike="noStrike" cap="none" normalizeH="0" baseline="0" noProof="0" dirty="0">
                        <a:ln>
                          <a:noFill/>
                        </a:ln>
                        <a:solidFill>
                          <a:srgbClr val="000000"/>
                        </a:solidFill>
                        <a:effectLst/>
                        <a:latin typeface="Arial" charset="0"/>
                        <a:ea typeface="MS Pゴシック" pitchFamily="-92" charset="-128"/>
                        <a:cs typeface="Arial" charset="0"/>
                      </a:endParaRPr>
                    </a:p>
                  </a:txBody>
                  <a:tcPr marL="109008" marR="109008" marT="54509" marB="54509" horzOverflow="overflow"/>
                </a:tc>
                <a:extLst>
                  <a:ext uri="{0D108BD9-81ED-4DB2-BD59-A6C34878D82A}">
                    <a16:rowId xmlns:a16="http://schemas.microsoft.com/office/drawing/2014/main" val="10002"/>
                  </a:ext>
                </a:extLst>
              </a:tr>
            </a:tbl>
          </a:graphicData>
        </a:graphic>
      </p:graphicFrame>
      <p:sp>
        <p:nvSpPr>
          <p:cNvPr id="4" name="TextBox 3">
            <a:extLst>
              <a:ext uri="{FF2B5EF4-FFF2-40B4-BE49-F238E27FC236}">
                <a16:creationId xmlns:a16="http://schemas.microsoft.com/office/drawing/2014/main" id="{99343FB0-FA0E-38AE-9FA1-F36AEA6EF0D2}"/>
              </a:ext>
            </a:extLst>
          </p:cNvPr>
          <p:cNvSpPr txBox="1"/>
          <p:nvPr/>
        </p:nvSpPr>
        <p:spPr>
          <a:xfrm>
            <a:off x="5295900" y="5710911"/>
            <a:ext cx="6096000" cy="400110"/>
          </a:xfrm>
          <a:prstGeom prst="rect">
            <a:avLst/>
          </a:prstGeom>
          <a:noFill/>
        </p:spPr>
        <p:txBody>
          <a:bodyPr wrap="square">
            <a:spAutoFit/>
          </a:bodyPr>
          <a:lstStyle/>
          <a:p>
            <a:pPr algn="r"/>
            <a:r>
              <a:rPr lang="fr-FR" sz="2000" dirty="0">
                <a:solidFill>
                  <a:srgbClr val="000000"/>
                </a:solidFill>
              </a:rPr>
              <a:t>Source: CDE, CA PTKLF, LLD, 2024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a:extLst>
              <a:ext uri="{FF2B5EF4-FFF2-40B4-BE49-F238E27FC236}">
                <a16:creationId xmlns:a16="http://schemas.microsoft.com/office/drawing/2014/main" id="{9487279E-50F1-E305-1932-41C89A073A34}"/>
              </a:ext>
            </a:extLst>
          </p:cNvPr>
          <p:cNvSpPr>
            <a:spLocks noGrp="1" noChangeArrowheads="1"/>
          </p:cNvSpPr>
          <p:nvPr>
            <p:ph type="title"/>
          </p:nvPr>
        </p:nvSpPr>
        <p:spPr>
          <a:xfrm>
            <a:off x="482601" y="273050"/>
            <a:ext cx="5080000" cy="1279525"/>
          </a:xfrm>
        </p:spPr>
        <p:txBody>
          <a:bodyPr wrap="square" anchor="b">
            <a:noAutofit/>
          </a:bodyPr>
          <a:lstStyle/>
          <a:p>
            <a:r>
              <a:rPr lang="en-US" altLang="en-US" dirty="0"/>
              <a:t>Connections to </a:t>
            </a:r>
            <a:r>
              <a:rPr lang="en-US" altLang="ja-JP" dirty="0"/>
              <a:t>Principles and Practices</a:t>
            </a:r>
            <a:endParaRPr lang="en-US" altLang="en-US" dirty="0"/>
          </a:p>
        </p:txBody>
      </p:sp>
      <p:sp>
        <p:nvSpPr>
          <p:cNvPr id="14338" name="Rectangle 3">
            <a:extLst>
              <a:ext uri="{FF2B5EF4-FFF2-40B4-BE49-F238E27FC236}">
                <a16:creationId xmlns:a16="http://schemas.microsoft.com/office/drawing/2014/main" id="{E859318E-7335-2131-BE83-41C838C1DE04}"/>
              </a:ext>
            </a:extLst>
          </p:cNvPr>
          <p:cNvSpPr>
            <a:spLocks noGrp="1" noChangeArrowheads="1"/>
          </p:cNvSpPr>
          <p:nvPr>
            <p:ph type="body" sz="half" idx="2"/>
          </p:nvPr>
        </p:nvSpPr>
        <p:spPr>
          <a:xfrm>
            <a:off x="482601" y="1733550"/>
            <a:ext cx="4718049" cy="4392613"/>
          </a:xfrm>
        </p:spPr>
        <p:txBody>
          <a:bodyPr wrap="square" anchor="t">
            <a:normAutofit/>
          </a:bodyPr>
          <a:lstStyle/>
          <a:p>
            <a:pPr>
              <a:lnSpc>
                <a:spcPct val="100000"/>
              </a:lnSpc>
            </a:pPr>
            <a:r>
              <a:rPr lang="en-US" altLang="en-US" dirty="0"/>
              <a:t>Principle 7: Code-switching is a normal part of language development for many bilingual children.</a:t>
            </a:r>
          </a:p>
          <a:p>
            <a:pPr>
              <a:lnSpc>
                <a:spcPct val="100000"/>
              </a:lnSpc>
            </a:pPr>
            <a:endParaRPr lang="en-US" altLang="en-US" dirty="0"/>
          </a:p>
          <a:p>
            <a:pPr>
              <a:lnSpc>
                <a:spcPct val="100000"/>
              </a:lnSpc>
            </a:pPr>
            <a:endParaRPr lang="en-US" altLang="en-US" dirty="0"/>
          </a:p>
        </p:txBody>
      </p:sp>
      <p:pic>
        <p:nvPicPr>
          <p:cNvPr id="14339" name="Content Placeholder 5" descr="A child and child playing with blocks on a picnic table">
            <a:extLst>
              <a:ext uri="{FF2B5EF4-FFF2-40B4-BE49-F238E27FC236}">
                <a16:creationId xmlns:a16="http://schemas.microsoft.com/office/drawing/2014/main" id="{FE8AFAB1-2E7F-9832-7B5A-E9E54FE2B20C}"/>
              </a:ext>
            </a:extLst>
          </p:cNvPr>
          <p:cNvPicPr>
            <a:picLocks noGrp="1" noChangeAspect="1" noChangeArrowheads="1"/>
          </p:cNvPicPr>
          <p:nvPr>
            <p:ph sz="quarter" idx="12"/>
          </p:nvPr>
        </p:nvPicPr>
        <p:blipFill>
          <a:blip r:embed="rId3">
            <a:extLst>
              <a:ext uri="{28A0092B-C50C-407E-A947-70E740481C1C}">
                <a14:useLocalDpi xmlns:a14="http://schemas.microsoft.com/office/drawing/2010/main" val="0"/>
              </a:ext>
            </a:extLst>
          </a:blip>
          <a:srcRect l="10161" r="10161"/>
          <a:stretch/>
        </p:blipFill>
        <p:spPr>
          <a:xfrm>
            <a:off x="6258573" y="337484"/>
            <a:ext cx="5560131" cy="5853113"/>
          </a:xfr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0">
            <a:extLst>
              <a:ext uri="{FF2B5EF4-FFF2-40B4-BE49-F238E27FC236}">
                <a16:creationId xmlns:a16="http://schemas.microsoft.com/office/drawing/2014/main" id="{B131C6BC-AF32-25E3-ED3E-2117C302AC16}"/>
              </a:ext>
            </a:extLst>
          </p:cNvPr>
          <p:cNvSpPr>
            <a:spLocks noGrp="1" noChangeArrowheads="1"/>
          </p:cNvSpPr>
          <p:nvPr>
            <p:ph type="title"/>
          </p:nvPr>
        </p:nvSpPr>
        <p:spPr>
          <a:xfrm>
            <a:off x="612775" y="274638"/>
            <a:ext cx="10972801" cy="1143000"/>
          </a:xfrm>
        </p:spPr>
        <p:txBody>
          <a:bodyPr wrap="square" anchor="b">
            <a:normAutofit/>
          </a:bodyPr>
          <a:lstStyle/>
          <a:p>
            <a:pPr eaLnBrk="1" hangingPunct="1"/>
            <a:r>
              <a:rPr lang="en-US" altLang="en-US" dirty="0"/>
              <a:t>Principle 7 Practices</a:t>
            </a:r>
          </a:p>
        </p:txBody>
      </p:sp>
      <p:sp>
        <p:nvSpPr>
          <p:cNvPr id="16387" name="Rectangle 12">
            <a:extLst>
              <a:ext uri="{FF2B5EF4-FFF2-40B4-BE49-F238E27FC236}">
                <a16:creationId xmlns:a16="http://schemas.microsoft.com/office/drawing/2014/main" id="{5C7C51BB-CD41-25CC-BA77-39DE22FA22A0}"/>
              </a:ext>
            </a:extLst>
          </p:cNvPr>
          <p:cNvSpPr>
            <a:spLocks noGrp="1" noChangeArrowheads="1"/>
          </p:cNvSpPr>
          <p:nvPr>
            <p:ph sz="half" idx="1"/>
          </p:nvPr>
        </p:nvSpPr>
        <p:spPr>
          <a:xfrm>
            <a:off x="612775" y="1600199"/>
            <a:ext cx="5710809" cy="4434840"/>
          </a:xfrm>
        </p:spPr>
        <p:txBody>
          <a:bodyPr wrap="square" anchor="t">
            <a:normAutofit/>
          </a:bodyPr>
          <a:lstStyle/>
          <a:p>
            <a:pPr marL="238125" indent="-238125" eaLnBrk="1" hangingPunct="1"/>
            <a:r>
              <a:rPr lang="en-US" altLang="en-US" sz="2400" dirty="0"/>
              <a:t>Turn to page 59 of the PEL Resource Guide.</a:t>
            </a:r>
          </a:p>
          <a:p>
            <a:pPr marL="238125" indent="-238125" eaLnBrk="1" hangingPunct="1"/>
            <a:r>
              <a:rPr lang="en-US" altLang="en-US" sz="2400" dirty="0"/>
              <a:t>Read each practice.</a:t>
            </a:r>
          </a:p>
          <a:p>
            <a:pPr marL="238125" indent="-238125" eaLnBrk="1" hangingPunct="1"/>
            <a:r>
              <a:rPr lang="en-US" altLang="en-US" sz="2400" dirty="0"/>
              <a:t>Draw a star next to what you already know.</a:t>
            </a:r>
          </a:p>
          <a:p>
            <a:pPr marL="238125" indent="-238125" eaLnBrk="1" hangingPunct="1"/>
            <a:r>
              <a:rPr lang="en-US" altLang="en-US" sz="2400" dirty="0"/>
              <a:t>Make a checkmark next to items that are new.</a:t>
            </a:r>
          </a:p>
          <a:p>
            <a:pPr marL="238125" indent="-238125" eaLnBrk="1" hangingPunct="1"/>
            <a:r>
              <a:rPr lang="en-US" altLang="en-US" sz="2400" dirty="0"/>
              <a:t>Draw a question mark next to items about which you have questions.</a:t>
            </a:r>
          </a:p>
          <a:p>
            <a:pPr marL="238125" indent="-238125" eaLnBrk="1" hangingPunct="1"/>
            <a:endParaRPr lang="en-US" altLang="en-US" sz="2400" dirty="0"/>
          </a:p>
        </p:txBody>
      </p:sp>
      <p:pic>
        <p:nvPicPr>
          <p:cNvPr id="16386" name="Picture 11">
            <a:extLst>
              <a:ext uri="{FF2B5EF4-FFF2-40B4-BE49-F238E27FC236}">
                <a16:creationId xmlns:a16="http://schemas.microsoft.com/office/drawing/2014/main" id="{F0B30DC1-6931-B79D-175F-0FF41A08757E}"/>
              </a:ext>
              <a:ext uri="{C183D7F6-B498-43B3-948B-1728B52AA6E4}">
                <adec:decorative xmlns:adec="http://schemas.microsoft.com/office/drawing/2017/decorative" val="1"/>
              </a:ext>
            </a:extLst>
          </p:cNvPr>
          <p:cNvPicPr>
            <a:picLocks noGrp="1" noChangeAspect="1" noChangeArrowheads="1"/>
          </p:cNvPicPr>
          <p:nvPr>
            <p:ph sz="half" idx="12"/>
          </p:nvPr>
        </p:nvPicPr>
        <p:blipFill>
          <a:blip r:embed="rId3">
            <a:extLst>
              <a:ext uri="{28A0092B-C50C-407E-A947-70E740481C1C}">
                <a14:useLocalDpi xmlns:a14="http://schemas.microsoft.com/office/drawing/2010/main" val="0"/>
              </a:ext>
            </a:extLst>
          </a:blip>
          <a:stretch>
            <a:fillRect/>
          </a:stretch>
        </p:blipFill>
        <p:spPr>
          <a:xfrm>
            <a:off x="6620857" y="274638"/>
            <a:ext cx="5334341" cy="5514658"/>
          </a:xfrm>
          <a:noFill/>
          <a:ln>
            <a:solidFill>
              <a:schemeClr val="accent1"/>
            </a:solidFill>
          </a:ln>
        </p:spPr>
      </p:pic>
    </p:spTree>
  </p:cSld>
  <p:clrMapOvr>
    <a:masterClrMapping/>
  </p:clrMapOvr>
</p:sld>
</file>

<file path=ppt/theme/theme1.xml><?xml version="1.0" encoding="utf-8"?>
<a:theme xmlns:a="http://schemas.openxmlformats.org/drawingml/2006/main" name="3_Office Theme">
  <a:themeElements>
    <a:clrScheme name="CDE Math">
      <a:dk1>
        <a:srgbClr val="515E6E"/>
      </a:dk1>
      <a:lt1>
        <a:srgbClr val="FFFFFF"/>
      </a:lt1>
      <a:dk2>
        <a:srgbClr val="205449"/>
      </a:dk2>
      <a:lt2>
        <a:srgbClr val="DFF1F1"/>
      </a:lt2>
      <a:accent1>
        <a:srgbClr val="1B3C6C"/>
      </a:accent1>
      <a:accent2>
        <a:srgbClr val="691E2C"/>
      </a:accent2>
      <a:accent3>
        <a:srgbClr val="B81F30"/>
      </a:accent3>
      <a:accent4>
        <a:srgbClr val="13866F"/>
      </a:accent4>
      <a:accent5>
        <a:srgbClr val="3468B2"/>
      </a:accent5>
      <a:accent6>
        <a:srgbClr val="B761A6"/>
      </a:accent6>
      <a:hlink>
        <a:srgbClr val="6654A3"/>
      </a:hlink>
      <a:folHlink>
        <a:srgbClr val="B81F3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2699</Words>
  <Application>Microsoft Macintosh PowerPoint</Application>
  <PresentationFormat>Widescreen</PresentationFormat>
  <Paragraphs>172</Paragraphs>
  <Slides>17</Slides>
  <Notes>17</Notes>
  <HiddenSlides>1</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Articulate Narrow</vt:lpstr>
      <vt:lpstr>Calibri</vt:lpstr>
      <vt:lpstr>Courier New</vt:lpstr>
      <vt:lpstr>Times</vt:lpstr>
      <vt:lpstr>Wingdings</vt:lpstr>
      <vt:lpstr>3_Office Theme</vt:lpstr>
      <vt:lpstr>Funded by CDSS</vt:lpstr>
      <vt:lpstr>Partners in Early Learning</vt:lpstr>
      <vt:lpstr>Preschool English Learners: Principles and Practices to Promote Language, Literacy, and Learning—A Resource Guide (Second Edition)</vt:lpstr>
      <vt:lpstr>Training Outcomes</vt:lpstr>
      <vt:lpstr>Translanguaging</vt:lpstr>
      <vt:lpstr>Code Switching: New Definition  </vt:lpstr>
      <vt:lpstr>Examples of Code Switching from Preschoolers</vt:lpstr>
      <vt:lpstr>Connections to Principles and Practices</vt:lpstr>
      <vt:lpstr>Principle 7 Practices</vt:lpstr>
      <vt:lpstr>Welcoming Environments</vt:lpstr>
      <vt:lpstr>Language Loss</vt:lpstr>
      <vt:lpstr>Video Viewing: Developing the Young Bilingual Learner</vt:lpstr>
      <vt:lpstr>Strategies in Action</vt:lpstr>
      <vt:lpstr>Key Points</vt:lpstr>
      <vt:lpstr>Key Points (2)</vt:lpstr>
      <vt:lpstr>Thank you!</vt:lpstr>
      <vt:lpstr>Presenter’s Name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PEL Guide training</dc:title>
  <dc:creator/>
  <cp:lastModifiedBy/>
  <cp:revision>1</cp:revision>
  <cp:lastPrinted>2025-03-24T22:49:03Z</cp:lastPrinted>
  <dcterms:created xsi:type="dcterms:W3CDTF">2014-11-04T07:14:03Z</dcterms:created>
  <dcterms:modified xsi:type="dcterms:W3CDTF">2025-03-24T22:49:05Z</dcterms:modified>
</cp:coreProperties>
</file>