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4271" r:id="rId1"/>
  </p:sldMasterIdLst>
  <p:notesMasterIdLst>
    <p:notesMasterId r:id="rId25"/>
  </p:notesMasterIdLst>
  <p:handoutMasterIdLst>
    <p:handoutMasterId r:id="rId26"/>
  </p:handoutMasterIdLst>
  <p:sldIdLst>
    <p:sldId id="1489" r:id="rId2"/>
    <p:sldId id="881" r:id="rId3"/>
    <p:sldId id="1490" r:id="rId4"/>
    <p:sldId id="304" r:id="rId5"/>
    <p:sldId id="288" r:id="rId6"/>
    <p:sldId id="1640" r:id="rId7"/>
    <p:sldId id="1638" r:id="rId8"/>
    <p:sldId id="1642" r:id="rId9"/>
    <p:sldId id="1643" r:id="rId10"/>
    <p:sldId id="1644" r:id="rId11"/>
    <p:sldId id="1641" r:id="rId12"/>
    <p:sldId id="1639" r:id="rId13"/>
    <p:sldId id="292" r:id="rId14"/>
    <p:sldId id="1645" r:id="rId15"/>
    <p:sldId id="294" r:id="rId16"/>
    <p:sldId id="282" r:id="rId17"/>
    <p:sldId id="284" r:id="rId18"/>
    <p:sldId id="283" r:id="rId19"/>
    <p:sldId id="1444" r:id="rId20"/>
    <p:sldId id="303" r:id="rId21"/>
    <p:sldId id="1452" r:id="rId22"/>
    <p:sldId id="929" r:id="rId23"/>
    <p:sldId id="1207" r:id="rId24"/>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C000"/>
    <a:srgbClr val="FFF0D6"/>
    <a:srgbClr val="9E0000"/>
    <a:srgbClr val="FBE8DA"/>
    <a:srgbClr val="FEF3C9"/>
    <a:srgbClr val="D47D0A"/>
    <a:srgbClr val="CC0000"/>
    <a:srgbClr val="DBE9DE"/>
    <a:srgbClr val="86B7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85" autoAdjust="0"/>
    <p:restoredTop sz="62358" autoAdjust="0"/>
  </p:normalViewPr>
  <p:slideViewPr>
    <p:cSldViewPr snapToGrid="0" snapToObjects="1">
      <p:cViewPr varScale="1">
        <p:scale>
          <a:sx n="73" d="100"/>
          <a:sy n="73" d="100"/>
        </p:scale>
        <p:origin x="2168" y="19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9" d="100"/>
        <a:sy n="69" d="100"/>
      </p:scale>
      <p:origin x="0" y="0"/>
    </p:cViewPr>
  </p:sorterViewPr>
  <p:notesViewPr>
    <p:cSldViewPr snapToGrid="0" snapToObjects="1">
      <p:cViewPr varScale="1">
        <p:scale>
          <a:sx n="81" d="100"/>
          <a:sy n="81" d="100"/>
        </p:scale>
        <p:origin x="307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 charset="0"/>
                <a:ea typeface="Arial" pitchFamily="-1" charset="0"/>
                <a:cs typeface="Arial" pitchFamily="-1" charset="0"/>
              </a:defRPr>
            </a:lvl1pPr>
          </a:lstStyle>
          <a:p>
            <a:pPr>
              <a:defRPr/>
            </a:pPr>
            <a:fld id="{A001EEBE-5CD1-F346-9831-868BAB251734}" type="datetime1">
              <a:rPr lang="en-US"/>
              <a:pPr>
                <a:defRPr/>
              </a:pPr>
              <a:t>3/24/25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216C831-64CA-4A47-80A9-A1E4579EA614}" type="slidenum">
              <a:rPr lang="en-US" altLang="x-none"/>
              <a:pPr/>
              <a:t>‹#›</a:t>
            </a:fld>
            <a:endParaRPr lang="en-US" altLang="x-non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 charset="0"/>
                <a:ea typeface="Arial" pitchFamily="-1" charset="0"/>
                <a:cs typeface="Arial" pitchFamily="-1" charset="0"/>
              </a:defRPr>
            </a:lvl1pPr>
          </a:lstStyle>
          <a:p>
            <a:pPr>
              <a:defRPr/>
            </a:pPr>
            <a:fld id="{64A4A831-9C36-7C45-B982-E2DEDA032506}" type="datetime1">
              <a:rPr lang="en-US"/>
              <a:pPr>
                <a:defRPr/>
              </a:pPr>
              <a:t>3/24/25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194CC6E-227E-8C4F-853D-39760C667CBA}" type="slidenum">
              <a:rPr lang="en-US" altLang="x-none"/>
              <a:pPr/>
              <a:t>‹#›</a:t>
            </a:fld>
            <a:endParaRPr lang="en-US" altLang="x-none"/>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1pPr>
    <a:lvl2pPr marL="4572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2pPr>
    <a:lvl3pPr marL="9144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3pPr>
    <a:lvl4pPr marL="13716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4pPr>
    <a:lvl5pPr marL="18288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is funded by the California Department of Social Services. The materials included in this training include materials or products developed in part or wholly by the California Department of Education and produced by the California Department of Social Services.</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194CC6E-227E-8C4F-853D-39760C667CBA}" type="slidenum">
              <a:rPr kumimoji="0" lang="en-US" altLang="x-none" sz="1200" b="0" i="0" u="none" strike="noStrike" kern="1200" cap="none" spc="0" normalizeH="0" baseline="0" noProof="0" smtClean="0">
                <a:ln>
                  <a:noFill/>
                </a:ln>
                <a:solidFill>
                  <a:prstClr val="black"/>
                </a:solidFill>
                <a:effectLst/>
                <a:uLnTx/>
                <a:uFillTx/>
                <a:latin typeface="Arial" charset="0"/>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altLang="x-none" sz="1200" b="0" i="0" u="none" strike="noStrike" kern="1200" cap="none" spc="0" normalizeH="0" baseline="0" noProof="0">
              <a:ln>
                <a:noFill/>
              </a:ln>
              <a:solidFill>
                <a:prstClr val="black"/>
              </a:solidFill>
              <a:effectLst/>
              <a:uLnTx/>
              <a:uFillTx/>
              <a:latin typeface="Arial" charset="0"/>
              <a:cs typeface="Arial" charset="0"/>
            </a:endParaRPr>
          </a:p>
        </p:txBody>
      </p:sp>
    </p:spTree>
    <p:extLst>
      <p:ext uri="{BB962C8B-B14F-4D97-AF65-F5344CB8AC3E}">
        <p14:creationId xmlns:p14="http://schemas.microsoft.com/office/powerpoint/2010/main" val="2241010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FD67B-1567-E645-E4B8-F35E9285A8C4}"/>
            </a:ext>
          </a:extLst>
        </p:cNvPr>
        <p:cNvGrpSpPr/>
        <p:nvPr/>
      </p:nvGrpSpPr>
      <p:grpSpPr>
        <a:xfrm>
          <a:off x="0" y="0"/>
          <a:ext cx="0" cy="0"/>
          <a:chOff x="0" y="0"/>
          <a:chExt cx="0" cy="0"/>
        </a:xfrm>
      </p:grpSpPr>
      <p:sp>
        <p:nvSpPr>
          <p:cNvPr id="13314" name="Notes Placeholder 2">
            <a:extLst>
              <a:ext uri="{FF2B5EF4-FFF2-40B4-BE49-F238E27FC236}">
                <a16:creationId xmlns:a16="http://schemas.microsoft.com/office/drawing/2014/main" id="{8D2DE969-40BD-350D-9947-EC281E3909E5}"/>
              </a:ext>
            </a:extLst>
          </p:cNvPr>
          <p:cNvSpPr>
            <a:spLocks noGrp="1"/>
          </p:cNvSpPr>
          <p:nvPr>
            <p:ph type="body" idx="1"/>
          </p:nvPr>
        </p:nvSpPr>
        <p:spPr/>
        <p:txBody>
          <a:bodyPr>
            <a:noAutofit/>
          </a:bodyPr>
          <a:lstStyle/>
          <a:p>
            <a:pPr lvl="0"/>
            <a:r>
              <a:rPr lang="en-US" noProof="0"/>
              <a:t>The education of English learners is enhanced when preschool programs and families form meaningful partnerships.</a:t>
            </a:r>
          </a:p>
          <a:p>
            <a:pPr lvl="0"/>
            <a:r>
              <a:rPr lang="en-US" noProof="0" dirty="0"/>
              <a:t>Family involvement and participation are improved when families are valued contributors as planners, trainers, and evaluators of their children’s educational programs. Teachers should recognize and respect families’ language beliefs and practices to develop a more comprehensive understanding of the language development of English learners. </a:t>
            </a:r>
          </a:p>
          <a:p>
            <a:pPr lvl="0"/>
            <a:r>
              <a:rPr lang="en-US" noProof="0" dirty="0"/>
              <a:t>Source: CDE, PEL Resource Guide, Second Edition, 2009,16</a:t>
            </a:r>
          </a:p>
          <a:p>
            <a:endParaRPr lang="en-US" noProof="0" dirty="0"/>
          </a:p>
          <a:p>
            <a:r>
              <a:rPr lang="en-US" b="1" noProof="0" dirty="0"/>
              <a:t>Trainer Notes:</a:t>
            </a:r>
          </a:p>
          <a:p>
            <a:r>
              <a:rPr lang="en-US" noProof="0" dirty="0"/>
              <a:t>Ask participants to turn to page 16 of the PEL and read the practices related to Principle 1.  As participants read, they should make stars next to the practices that they feel are their strengths.  If time permits, the small groups should share their strengths and areas where they would like to grow.  Facilitators may consider doing a popcorn share to elicit specific ideas for some or all of the practices listed.</a:t>
            </a:r>
          </a:p>
          <a:p>
            <a:endParaRPr lang="en-US" noProof="0" dirty="0"/>
          </a:p>
          <a:p>
            <a:r>
              <a:rPr lang="en-US" noProof="0" dirty="0"/>
              <a:t>Numerous positive developmental child outcomes have been associated with family engagement, including early literacy skills (Durand 2011; López, Barrueco, and Miles 2006), cognitive and language development skills (</a:t>
            </a:r>
            <a:r>
              <a:rPr lang="en-US" noProof="0" dirty="0" err="1"/>
              <a:t>Fantuzzo</a:t>
            </a:r>
            <a:r>
              <a:rPr lang="en-US" noProof="0" dirty="0"/>
              <a:t> et al. 2004; </a:t>
            </a:r>
            <a:r>
              <a:rPr lang="en-US" noProof="0" dirty="0" err="1"/>
              <a:t>Farver</a:t>
            </a:r>
            <a:r>
              <a:rPr lang="en-US" noProof="0" dirty="0"/>
              <a:t> et al. 2006; Raikes et al. 2006), social–emotional skills (</a:t>
            </a:r>
            <a:r>
              <a:rPr lang="en-US" noProof="0" dirty="0" err="1"/>
              <a:t>Fantuzzo</a:t>
            </a:r>
            <a:r>
              <a:rPr lang="en-US" noProof="0" dirty="0"/>
              <a:t> et al. 2004), and academic achievement (</a:t>
            </a:r>
            <a:r>
              <a:rPr lang="en-US" noProof="0" dirty="0" err="1"/>
              <a:t>Jeynes</a:t>
            </a:r>
            <a:r>
              <a:rPr lang="en-US" noProof="0" dirty="0"/>
              <a:t> 2012; Lee and Bowen 2006; LeFevre and Shaw 2012; Lin 2003, 2006; </a:t>
            </a:r>
            <a:r>
              <a:rPr lang="en-US" noProof="0" dirty="0" err="1"/>
              <a:t>Mantzicopoulos</a:t>
            </a:r>
            <a:r>
              <a:rPr lang="en-US" noProof="0" dirty="0"/>
              <a:t> 2003; McWayne, </a:t>
            </a:r>
            <a:r>
              <a:rPr lang="en-US" noProof="0" dirty="0" err="1"/>
              <a:t>Fantuzzo</a:t>
            </a:r>
            <a:r>
              <a:rPr lang="en-US" noProof="0" dirty="0"/>
              <a:t>, and McDermott 2004; McWayne et al. 2004; </a:t>
            </a:r>
            <a:r>
              <a:rPr lang="en-US" noProof="0" dirty="0" err="1"/>
              <a:t>Suizzo</a:t>
            </a:r>
            <a:r>
              <a:rPr lang="en-US" noProof="0" dirty="0"/>
              <a:t> et al. 2012). Families have also been shown to serve a critical role in the preservation of their language and culture (Phinney et al. 2001; Schwartz 2010)…Strengthening DLL family engagement in preschool may be especially important, since the early years of development set the foundation for future learning, and since families who are engaged early on with schools are more likely to maintain engagement across future educational settings (Ou 2005; Weiss, Caspe, and Lopez 2008).</a:t>
            </a:r>
          </a:p>
          <a:p>
            <a:r>
              <a:rPr lang="en-US" noProof="0" dirty="0"/>
              <a:t>Linda </a:t>
            </a:r>
            <a:r>
              <a:rPr lang="en-US" noProof="0" dirty="0" err="1"/>
              <a:t>Halgunseth</a:t>
            </a:r>
            <a:r>
              <a:rPr lang="en-US" noProof="0" dirty="0"/>
              <a:t>, Gisela Jia, and Oscar Barbarin, “Family Engagement in Early Childhood Programs: Serving Families of Dual Language Learners,” in California’s Best Practices for Young Dual Language Learners: Research Overview Papers, ed. Faye Ong and John McLean, in cooperation with Cecelia Fisher-Dahms (Sacramento, CA: Department of Education, 2013), 121.</a:t>
            </a:r>
          </a:p>
        </p:txBody>
      </p:sp>
      <p:sp>
        <p:nvSpPr>
          <p:cNvPr id="13315" name="Slide Number Placeholder 3">
            <a:extLst>
              <a:ext uri="{FF2B5EF4-FFF2-40B4-BE49-F238E27FC236}">
                <a16:creationId xmlns:a16="http://schemas.microsoft.com/office/drawing/2014/main" id="{BAB5F695-0767-2DC1-DE81-DC350BE47070}"/>
              </a:ext>
            </a:extLst>
          </p:cNvPr>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fld id="{519820E5-4766-9741-9788-90B6854D084E}" type="slidenum">
              <a:rPr lang="en-US" altLang="en-US"/>
              <a:pPr/>
              <a:t>10</a:t>
            </a:fld>
            <a:endParaRPr lang="en-US" altLang="en-US"/>
          </a:p>
        </p:txBody>
      </p:sp>
      <p:sp>
        <p:nvSpPr>
          <p:cNvPr id="4" name="Slide Image Placeholder 3">
            <a:extLst>
              <a:ext uri="{FF2B5EF4-FFF2-40B4-BE49-F238E27FC236}">
                <a16:creationId xmlns:a16="http://schemas.microsoft.com/office/drawing/2014/main" id="{AFC5C6A6-51F3-47E2-7983-B1E866F81D6C}"/>
              </a:ext>
            </a:extLst>
          </p:cNvPr>
          <p:cNvSpPr>
            <a:spLocks noGrp="1" noRot="1" noChangeAspect="1"/>
          </p:cNvSpPr>
          <p:nvPr>
            <p:ph type="sldImg"/>
          </p:nvPr>
        </p:nvSpPr>
        <p:spPr/>
      </p:sp>
    </p:spTree>
    <p:extLst>
      <p:ext uri="{BB962C8B-B14F-4D97-AF65-F5344CB8AC3E}">
        <p14:creationId xmlns:p14="http://schemas.microsoft.com/office/powerpoint/2010/main" val="3132618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Autofit/>
          </a:bodyPr>
          <a:lstStyle/>
          <a:p>
            <a:pPr lvl="0"/>
            <a:r>
              <a:rPr lang="en-US" b="1" dirty="0"/>
              <a:t>Facilitator Notes:</a:t>
            </a:r>
          </a:p>
          <a:p>
            <a:r>
              <a:rPr lang="en-US" dirty="0"/>
              <a:t>Foster reciprocal communication between teachers and families to strengthen home-school connections and support children’s language development.</a:t>
            </a:r>
          </a:p>
          <a:p>
            <a:r>
              <a:rPr lang="en-US" dirty="0"/>
              <a:t>Children might use different languages or ways of speaking that they know, and sometimes, these might be languages their teacher doesn't know. This is why teachers need to talk with families. This allows teachers and families to understand better and support children’s development. Teachers can schedule parent meetings, have a family literacy night, and have parent workshops to foster home connections. Engaging families is essential for multilingual learners and those speaking English varieties.</a:t>
            </a:r>
          </a:p>
          <a:p>
            <a:r>
              <a:rPr lang="en-US" dirty="0"/>
              <a:t>Teachers can establish partnerships with families built on mutual respect, trust, and two-way communication.</a:t>
            </a:r>
          </a:p>
          <a:p>
            <a:r>
              <a:rPr lang="en-US" dirty="0"/>
              <a:t>Video: https://www.youtube.com/watch?v=GUgFuPFnw7w&amp;t=2s</a:t>
            </a:r>
          </a:p>
          <a:p>
            <a:r>
              <a:rPr lang="en-US" dirty="0"/>
              <a:t>Share with participants a video example of creating home connection opportunities. </a:t>
            </a:r>
          </a:p>
          <a:p>
            <a:pPr lvl="0"/>
            <a:r>
              <a:rPr lang="en-US" dirty="0"/>
              <a:t>Ask participants what other ways they would create opportunities for home connections. Have participants share at their table. </a:t>
            </a:r>
          </a:p>
          <a:p>
            <a:pPr lvl="1"/>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11</a:t>
            </a:fld>
            <a:endParaRPr lang="en-US" altLang="x-none" dirty="0"/>
          </a:p>
        </p:txBody>
      </p:sp>
      <p:sp>
        <p:nvSpPr>
          <p:cNvPr id="7" name="Slide Image Placeholder 6">
            <a:extLst>
              <a:ext uri="{FF2B5EF4-FFF2-40B4-BE49-F238E27FC236}">
                <a16:creationId xmlns:a16="http://schemas.microsoft.com/office/drawing/2014/main" id="{38C1837E-0FB9-1316-F6B4-4821A3BF8CFD}"/>
              </a:ext>
            </a:extLst>
          </p:cNvPr>
          <p:cNvSpPr>
            <a:spLocks noGrp="1" noRot="1" noChangeAspect="1"/>
          </p:cNvSpPr>
          <p:nvPr>
            <p:ph type="sldImg"/>
          </p:nvPr>
        </p:nvSpPr>
        <p:spPr/>
      </p:sp>
    </p:spTree>
    <p:extLst>
      <p:ext uri="{BB962C8B-B14F-4D97-AF65-F5344CB8AC3E}">
        <p14:creationId xmlns:p14="http://schemas.microsoft.com/office/powerpoint/2010/main" val="3316049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https://</a:t>
            </a:r>
            <a:r>
              <a:rPr lang="en-US" dirty="0" err="1"/>
              <a:t>www.youtube.com</a:t>
            </a:r>
            <a:r>
              <a:rPr lang="en-US" dirty="0"/>
              <a:t>/</a:t>
            </a:r>
            <a:r>
              <a:rPr lang="en-US" dirty="0" err="1"/>
              <a:t>watch?v</a:t>
            </a:r>
            <a:r>
              <a:rPr lang="en-US" dirty="0"/>
              <a:t>=GUgFuPFnw7w&amp;t=2s</a:t>
            </a:r>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12</a:t>
            </a:fld>
            <a:endParaRPr lang="en-US" altLang="x-none"/>
          </a:p>
        </p:txBody>
      </p:sp>
    </p:spTree>
    <p:extLst>
      <p:ext uri="{BB962C8B-B14F-4D97-AF65-F5344CB8AC3E}">
        <p14:creationId xmlns:p14="http://schemas.microsoft.com/office/powerpoint/2010/main" val="2655299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72852B13-9389-B13A-05AC-01EE300F74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2973E4B4-1298-6341-8381-0E591FC4D8E4}" type="slidenum">
              <a:rPr lang="en-US" altLang="en-US">
                <a:latin typeface="Arial" panose="020B0604020202020204" pitchFamily="34" charset="0"/>
                <a:cs typeface="Arial" panose="020B0604020202020204" pitchFamily="34" charset="0"/>
              </a:rPr>
              <a:pPr>
                <a:spcBef>
                  <a:spcPct val="0"/>
                </a:spcBef>
              </a:pPr>
              <a:t>13</a:t>
            </a:fld>
            <a:endParaRPr lang="en-US" altLang="en-US">
              <a:latin typeface="Arial" panose="020B0604020202020204" pitchFamily="34" charset="0"/>
              <a:cs typeface="Arial" panose="020B0604020202020204" pitchFamily="34" charset="0"/>
            </a:endParaRPr>
          </a:p>
        </p:txBody>
      </p:sp>
      <p:sp>
        <p:nvSpPr>
          <p:cNvPr id="15362" name="Rectangle 2">
            <a:extLst>
              <a:ext uri="{FF2B5EF4-FFF2-40B4-BE49-F238E27FC236}">
                <a16:creationId xmlns:a16="http://schemas.microsoft.com/office/drawing/2014/main" id="{E217E7E9-402B-DA84-4477-6B4CBD0464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a:extLst>
              <a:ext uri="{FF2B5EF4-FFF2-40B4-BE49-F238E27FC236}">
                <a16:creationId xmlns:a16="http://schemas.microsoft.com/office/drawing/2014/main" id="{D86F5281-7548-0254-8C0B-AAC6C8B3AB6C}"/>
              </a:ext>
            </a:extLst>
          </p:cNvPr>
          <p:cNvSpPr>
            <a:spLocks noGrp="1" noChangeArrowheads="1"/>
          </p:cNvSpPr>
          <p:nvPr>
            <p:ph type="body" idx="1"/>
          </p:nvPr>
        </p:nvSpPr>
        <p:spPr bwMode="auto">
          <a:xfrm>
            <a:off x="685800" y="4267200"/>
            <a:ext cx="5486400" cy="4648200"/>
          </a:xfrm>
        </p:spPr>
        <p:txBody>
          <a:bodyPr wrap="square" numCol="1" anchor="t" anchorCtr="0" compatLnSpc="1">
            <a:prstTxWarp prst="textNoShape">
              <a:avLst/>
            </a:prstTxWarp>
            <a:noAutofit/>
          </a:bodyPr>
          <a:lstStyle/>
          <a:p>
            <a:pPr algn="ctr" eaLnBrk="1" hangingPunct="1">
              <a:spcBef>
                <a:spcPct val="0"/>
              </a:spcBef>
              <a:buFont typeface="Times" charset="0"/>
              <a:buNone/>
              <a:defRPr/>
            </a:pPr>
            <a:r>
              <a:rPr lang="en-US" b="1" i="1" noProof="0" dirty="0">
                <a:solidFill>
                  <a:srgbClr val="0000FF"/>
                </a:solidFill>
                <a:latin typeface="Arial" pitchFamily="34" charset="0"/>
                <a:cs typeface="Arial" pitchFamily="34" charset="0"/>
              </a:rPr>
              <a:t>Small Group Work: Connecting Home and School Literacy Practices (10 minutes)</a:t>
            </a:r>
          </a:p>
          <a:p>
            <a:pPr algn="ctr" eaLnBrk="1" hangingPunct="1">
              <a:spcBef>
                <a:spcPct val="0"/>
              </a:spcBef>
              <a:buFont typeface="Times" charset="0"/>
              <a:buNone/>
              <a:defRPr/>
            </a:pPr>
            <a:endParaRPr lang="en-US" b="1" i="1" noProof="0" dirty="0">
              <a:solidFill>
                <a:srgbClr val="0000FF"/>
              </a:solidFill>
              <a:latin typeface="Arial" pitchFamily="34" charset="0"/>
              <a:cs typeface="Arial" pitchFamily="34" charset="0"/>
            </a:endParaRPr>
          </a:p>
          <a:p>
            <a:pPr eaLnBrk="1" hangingPunct="1">
              <a:spcBef>
                <a:spcPct val="0"/>
              </a:spcBef>
              <a:defRPr/>
            </a:pPr>
            <a:r>
              <a:rPr lang="en-US" noProof="0" dirty="0">
                <a:latin typeface="Arial" pitchFamily="34" charset="0"/>
                <a:cs typeface="Arial" pitchFamily="34" charset="0"/>
              </a:rPr>
              <a:t>Part of forming meaningful partnerships is understanding that family language and literacy practices may vary.  Remind participants that their own experiences and familiarity with rhymes and songs serve as examples of language practices that children may engage in with their families.  The facilitator should emphasize that these culturally relevant practices (rhymes, songs, and word games) build phonological awareness.  Using this PowerPoint presentation slide, draw their attention to Principle 9 on pages 73-74 in the PEL. Emphasize that families engage in a wide variety of literacy activities.  Also, point out that when children see rhymes and songs in books and displayed on posters, the children develop an understanding of the relationship between words and print.  </a:t>
            </a:r>
          </a:p>
          <a:p>
            <a:pPr eaLnBrk="1" hangingPunct="1">
              <a:spcBef>
                <a:spcPct val="0"/>
              </a:spcBef>
              <a:defRPr/>
            </a:pPr>
            <a:endParaRPr lang="en-US" noProof="0" dirty="0">
              <a:latin typeface="Arial" pitchFamily="34" charset="0"/>
              <a:cs typeface="Arial" pitchFamily="34" charset="0"/>
            </a:endParaRPr>
          </a:p>
          <a:p>
            <a:pPr eaLnBrk="1" hangingPunct="1">
              <a:spcBef>
                <a:spcPct val="0"/>
              </a:spcBef>
              <a:defRPr/>
            </a:pPr>
            <a:r>
              <a:rPr lang="en-US" noProof="0" dirty="0">
                <a:latin typeface="Arial" pitchFamily="34" charset="0"/>
                <a:cs typeface="Arial" pitchFamily="34" charset="0"/>
              </a:rPr>
              <a:t>Distribute Handout 8D: Identifying the Early Literacy Skills Found in Songs, Books, and Rhymes Used by Families. In small groups of three or four, ask participants to identify familiar rhymes and songs, possibly drawing from rhymes used in activities from the previous chapters.  They may complete the chart identifying the academic or cognitive concepts addressed by rhymes in books that children and their families may be familiar with. (5 – 7 minutes)</a:t>
            </a:r>
          </a:p>
          <a:p>
            <a:pPr eaLnBrk="1" hangingPunct="1">
              <a:spcBef>
                <a:spcPct val="0"/>
              </a:spcBef>
              <a:defRPr/>
            </a:pPr>
            <a:r>
              <a:rPr lang="en-US" noProof="0" dirty="0">
                <a:latin typeface="Arial" pitchFamily="34" charset="0"/>
                <a:cs typeface="Arial" pitchFamily="34" charset="0"/>
              </a:rPr>
              <a:t>  </a:t>
            </a:r>
          </a:p>
          <a:p>
            <a:pPr eaLnBrk="1" hangingPunct="1">
              <a:spcBef>
                <a:spcPct val="0"/>
              </a:spcBef>
              <a:defRPr/>
            </a:pPr>
            <a:r>
              <a:rPr lang="en-US" noProof="0" dirty="0">
                <a:latin typeface="Arial" pitchFamily="34" charset="0"/>
                <a:cs typeface="Arial" pitchFamily="34" charset="0"/>
              </a:rPr>
              <a:t>Ask two or three volunteers to share their findings as time allows.  Reinforce the importance of incorporating cultural knowledge of children and their families in the classroom.  In addition to rhymes in books, we will examine other activities that preschool children engage in that relate to early literacy.  </a:t>
            </a:r>
          </a:p>
          <a:p>
            <a:pPr eaLnBrk="1" hangingPunct="1">
              <a:spcBef>
                <a:spcPct val="0"/>
              </a:spcBef>
              <a:defRPr/>
            </a:pPr>
            <a:endParaRPr lang="en-US" noProof="0" dirty="0">
              <a:latin typeface="Arial" pitchFamily="34" charset="0"/>
              <a:cs typeface="Arial" pitchFamily="34" charset="0"/>
            </a:endParaRPr>
          </a:p>
          <a:p>
            <a:pPr eaLnBrk="1" hangingPunct="1">
              <a:spcBef>
                <a:spcPct val="0"/>
              </a:spcBef>
              <a:defRPr/>
            </a:pPr>
            <a:r>
              <a:rPr lang="en-US" noProof="0" dirty="0">
                <a:latin typeface="Arial" pitchFamily="34" charset="0"/>
                <a:cs typeface="Arial" pitchFamily="34" charset="0"/>
              </a:rPr>
              <a:t>Families should be encouraged to engage in multiple literacy practices in the home in the home language because:</a:t>
            </a:r>
          </a:p>
          <a:p>
            <a:pPr marL="114300" indent="-114300" eaLnBrk="1" hangingPunct="1">
              <a:spcBef>
                <a:spcPct val="0"/>
              </a:spcBef>
              <a:buFont typeface="Arial" pitchFamily="34" charset="0"/>
              <a:buChar char="•"/>
              <a:defRPr/>
            </a:pPr>
            <a:r>
              <a:rPr lang="en-US" noProof="0" dirty="0">
                <a:latin typeface="Arial" pitchFamily="34" charset="0"/>
                <a:cs typeface="Arial" pitchFamily="34" charset="0"/>
              </a:rPr>
              <a:t> Heritage language use in the home may serve as a protective factor for early cognitive development and math skills for children of immigrants</a:t>
            </a:r>
          </a:p>
          <a:p>
            <a:pPr marL="114300">
              <a:defRPr/>
            </a:pPr>
            <a:r>
              <a:rPr lang="en-US" noProof="0" dirty="0">
                <a:latin typeface="Arial" pitchFamily="34" charset="0"/>
                <a:cs typeface="Arial" pitchFamily="34" charset="0"/>
              </a:rPr>
              <a:t>Linda </a:t>
            </a:r>
            <a:r>
              <a:rPr lang="en-US" noProof="0" dirty="0" err="1">
                <a:latin typeface="Arial" pitchFamily="34" charset="0"/>
                <a:cs typeface="Arial" pitchFamily="34" charset="0"/>
              </a:rPr>
              <a:t>Halgunseth</a:t>
            </a:r>
            <a:r>
              <a:rPr lang="en-US" noProof="0" dirty="0">
                <a:latin typeface="Arial" pitchFamily="34" charset="0"/>
                <a:cs typeface="Arial" pitchFamily="34" charset="0"/>
              </a:rPr>
              <a:t>, Gisela Jia, and Oscar Barbarin, “Family Engagement in Early Childhood Programs: Serving Families of Dual Language Learners,” in </a:t>
            </a:r>
            <a:r>
              <a:rPr lang="en-US" i="1" noProof="0" dirty="0">
                <a:latin typeface="Arial" pitchFamily="34" charset="0"/>
                <a:cs typeface="Arial" pitchFamily="34" charset="0"/>
              </a:rPr>
              <a:t>California’s Best Practices for Young Dual Language Learners: Research Overview Papers</a:t>
            </a:r>
            <a:r>
              <a:rPr lang="en-US" noProof="0" dirty="0">
                <a:latin typeface="Arial" pitchFamily="34" charset="0"/>
                <a:cs typeface="Arial" pitchFamily="34" charset="0"/>
              </a:rPr>
              <a:t>, ed. Faye Ong and John McLean, in cooperation with Cecelia Fisher-Dahms (Sacramento, CA: Department of Education, 2013), 120.</a:t>
            </a:r>
          </a:p>
          <a:p>
            <a:pPr eaLnBrk="1" hangingPunct="1">
              <a:spcBef>
                <a:spcPct val="0"/>
              </a:spcBef>
              <a:defRPr/>
            </a:pPr>
            <a:endParaRPr lang="en-US" noProof="0" dirty="0">
              <a:latin typeface="Arial" pitchFamily="34" charset="0"/>
              <a:cs typeface="Arial" pitchFamily="34" charset="0"/>
            </a:endParaRPr>
          </a:p>
          <a:p>
            <a:pPr eaLnBrk="1" hangingPunct="1">
              <a:spcBef>
                <a:spcPct val="0"/>
              </a:spcBef>
              <a:defRPr/>
            </a:pPr>
            <a:r>
              <a:rPr lang="en-US" noProof="0" dirty="0">
                <a:latin typeface="Arial" pitchFamily="34" charset="0"/>
                <a:cs typeface="Arial" pitchFamily="34" charset="0"/>
              </a:rPr>
              <a:t>To promote literacy among DLLs, teachers may encourage DLL families to select books, make their own books in their home language (Bernhard et al. 2006; De Gaetano 2007), or engage in joint- or intergenerational reading. If there are shortages of books in certain languages, programs may encourage DLL families to purchase books in their home country, ask visiting family and friends from their home countries to bring children’s books and utilize online book ordering services that specialize in international children’s books. Furthermore, programs may encourage DLL families to implement other literacy-building activities in the home, such as singing nursery rhymes (Espinosa 2008) and narrating stories in their home language about activities that occurred during the day (Melzi, Schick, and Kennedy 2011).</a:t>
            </a:r>
          </a:p>
          <a:p>
            <a:pPr>
              <a:defRPr/>
            </a:pPr>
            <a:r>
              <a:rPr lang="en-US" noProof="0" dirty="0">
                <a:latin typeface="Arial" pitchFamily="34" charset="0"/>
                <a:cs typeface="Arial" pitchFamily="34" charset="0"/>
              </a:rPr>
              <a:t>Linda </a:t>
            </a:r>
            <a:r>
              <a:rPr lang="en-US" noProof="0" dirty="0" err="1">
                <a:latin typeface="Arial" pitchFamily="34" charset="0"/>
                <a:cs typeface="Arial" pitchFamily="34" charset="0"/>
              </a:rPr>
              <a:t>Halgunseth</a:t>
            </a:r>
            <a:r>
              <a:rPr lang="en-US" noProof="0" dirty="0">
                <a:latin typeface="Arial" pitchFamily="34" charset="0"/>
                <a:cs typeface="Arial" pitchFamily="34" charset="0"/>
              </a:rPr>
              <a:t>, Gisela Jia, and Oscar Barbarin, “Family Engagement in Early Childhood Programs: Serving Families of Dual Language Learners,” in </a:t>
            </a:r>
            <a:r>
              <a:rPr lang="en-US" i="1" noProof="0" dirty="0">
                <a:latin typeface="Arial" pitchFamily="34" charset="0"/>
                <a:cs typeface="Arial" pitchFamily="34" charset="0"/>
              </a:rPr>
              <a:t>California’s Best Practices for Young Dual Language Learners: Research Overview Papers</a:t>
            </a:r>
            <a:r>
              <a:rPr lang="en-US" noProof="0" dirty="0">
                <a:latin typeface="Arial" pitchFamily="34" charset="0"/>
                <a:cs typeface="Arial" pitchFamily="34" charset="0"/>
              </a:rPr>
              <a:t>, ed. Faye Ong and John McLean, in cooperation with Cecelia Fisher-Dahms (Sacramento, CA: Department of Education, 2013), 147.</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5B209-66AD-1000-4FF7-425DE8C3AACA}"/>
            </a:ext>
          </a:extLst>
        </p:cNvPr>
        <p:cNvGrpSpPr/>
        <p:nvPr/>
      </p:nvGrpSpPr>
      <p:grpSpPr>
        <a:xfrm>
          <a:off x="0" y="0"/>
          <a:ext cx="0" cy="0"/>
          <a:chOff x="0" y="0"/>
          <a:chExt cx="0" cy="0"/>
        </a:xfrm>
      </p:grpSpPr>
      <p:sp>
        <p:nvSpPr>
          <p:cNvPr id="17409" name="Rectangle 7">
            <a:extLst>
              <a:ext uri="{FF2B5EF4-FFF2-40B4-BE49-F238E27FC236}">
                <a16:creationId xmlns:a16="http://schemas.microsoft.com/office/drawing/2014/main" id="{3C6CB495-C507-1AE8-88A6-1E473FA5084F}"/>
              </a:ext>
            </a:extLst>
          </p:cNvPr>
          <p:cNvSpPr>
            <a:spLocks noGrp="1" noChangeArrowheads="1"/>
          </p:cNvSpPr>
          <p:nvPr>
            <p:ph type="sldNum" sz="quarter" idx="5"/>
          </p:nvPr>
        </p:nvSpPr>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fld id="{0A49CB8A-BB20-B248-BAC8-3266F425359E}" type="slidenum">
              <a:rPr lang="en-US" altLang="en-US"/>
              <a:pPr/>
              <a:t>14</a:t>
            </a:fld>
            <a:endParaRPr lang="en-US" altLang="en-US"/>
          </a:p>
        </p:txBody>
      </p:sp>
      <p:sp>
        <p:nvSpPr>
          <p:cNvPr id="17411" name="Rectangle 3">
            <a:extLst>
              <a:ext uri="{FF2B5EF4-FFF2-40B4-BE49-F238E27FC236}">
                <a16:creationId xmlns:a16="http://schemas.microsoft.com/office/drawing/2014/main" id="{E1B7A1D2-96EE-AAC3-9C5D-028170461306}"/>
              </a:ext>
            </a:extLst>
          </p:cNvPr>
          <p:cNvSpPr>
            <a:spLocks noGrp="1" noChangeArrowheads="1"/>
          </p:cNvSpPr>
          <p:nvPr>
            <p:ph type="body" idx="1"/>
          </p:nvPr>
        </p:nvSpPr>
        <p:spPr/>
        <p:txBody>
          <a:bodyPr/>
          <a:lstStyle/>
          <a:p>
            <a:r>
              <a:rPr lang="en-US" altLang="en-US" dirty="0"/>
              <a:t>Offering a variety of opportunities for children to explore written materials and their meanings, as well as the sounds of spoken language through rhyme and alliteration, builds the language and literacy skills of preschool English learners. </a:t>
            </a:r>
            <a:r>
              <a:rPr lang="fr-FR" altLang="en-US" dirty="0"/>
              <a:t>Source: CDE, PEL Resource Guide, Second Edition, 2009, 84</a:t>
            </a:r>
            <a:endParaRPr lang="en-US" dirty="0"/>
          </a:p>
          <a:p>
            <a:pPr marL="171450" indent="-171450">
              <a:buFont typeface="Arial" panose="020B0604020202020204" pitchFamily="34" charset="0"/>
              <a:buChar char="•"/>
            </a:pPr>
            <a:r>
              <a:rPr lang="en-US" altLang="en-US" dirty="0"/>
              <a:t>Ask participants to turn to page 84 in the PEL Resource Guide. </a:t>
            </a:r>
          </a:p>
          <a:p>
            <a:pPr marL="171450" indent="-171450">
              <a:buFont typeface="Arial" panose="020B0604020202020204" pitchFamily="34" charset="0"/>
              <a:buChar char="•"/>
            </a:pPr>
            <a:r>
              <a:rPr lang="en-US" altLang="en-US" dirty="0"/>
              <a:t>Have them review the practices associated with Principle 10. </a:t>
            </a:r>
          </a:p>
          <a:p>
            <a:pPr marL="171450" indent="-171450">
              <a:buFont typeface="Arial" panose="020B0604020202020204" pitchFamily="34" charset="0"/>
              <a:buChar char="•"/>
            </a:pPr>
            <a:r>
              <a:rPr lang="en-US" altLang="en-US" dirty="0"/>
              <a:t>If time permits, small groups should do round-robin or partner reads of each practice. While reading the practices, each participant should write a plus sign next to the practices they would like to implement.</a:t>
            </a:r>
          </a:p>
        </p:txBody>
      </p:sp>
      <p:sp>
        <p:nvSpPr>
          <p:cNvPr id="4" name="Slide Image Placeholder 3">
            <a:extLst>
              <a:ext uri="{FF2B5EF4-FFF2-40B4-BE49-F238E27FC236}">
                <a16:creationId xmlns:a16="http://schemas.microsoft.com/office/drawing/2014/main" id="{BCFCB132-89AB-AE77-7949-3B2D57A983B7}"/>
              </a:ext>
            </a:extLst>
          </p:cNvPr>
          <p:cNvSpPr>
            <a:spLocks noGrp="1" noRot="1" noChangeAspect="1"/>
          </p:cNvSpPr>
          <p:nvPr>
            <p:ph type="sldImg"/>
          </p:nvPr>
        </p:nvSpPr>
        <p:spPr/>
      </p:sp>
    </p:spTree>
    <p:extLst>
      <p:ext uri="{BB962C8B-B14F-4D97-AF65-F5344CB8AC3E}">
        <p14:creationId xmlns:p14="http://schemas.microsoft.com/office/powerpoint/2010/main" val="1181999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D382B5D4-FD72-E405-9F94-81F5F8D0FF2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CF2C87C-15C2-1546-AFCB-6DFDCFB881A3}" type="slidenum">
              <a:rPr lang="en-US" altLang="en-US">
                <a:latin typeface="Arial" panose="020B0604020202020204" pitchFamily="34" charset="0"/>
                <a:cs typeface="Arial" panose="020B0604020202020204" pitchFamily="34" charset="0"/>
              </a:rPr>
              <a:pPr>
                <a:spcBef>
                  <a:spcPct val="0"/>
                </a:spcBef>
              </a:pPr>
              <a:t>15</a:t>
            </a:fld>
            <a:endParaRPr lang="en-US" altLang="en-US" dirty="0">
              <a:latin typeface="Arial" panose="020B0604020202020204" pitchFamily="34" charset="0"/>
              <a:cs typeface="Arial" panose="020B0604020202020204" pitchFamily="34" charset="0"/>
            </a:endParaRPr>
          </a:p>
        </p:txBody>
      </p:sp>
      <p:sp>
        <p:nvSpPr>
          <p:cNvPr id="19458" name="Rectangle 2">
            <a:extLst>
              <a:ext uri="{FF2B5EF4-FFF2-40B4-BE49-F238E27FC236}">
                <a16:creationId xmlns:a16="http://schemas.microsoft.com/office/drawing/2014/main" id="{BD4325ED-6482-E231-7E01-3E0FEB2751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Rectangle 3">
            <a:extLst>
              <a:ext uri="{FF2B5EF4-FFF2-40B4-BE49-F238E27FC236}">
                <a16:creationId xmlns:a16="http://schemas.microsoft.com/office/drawing/2014/main" id="{57B692B8-4658-7941-3D47-9F3667233E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buFont typeface="Times" charset="0"/>
              <a:buNone/>
            </a:pPr>
            <a:r>
              <a:rPr lang="en-US" b="1" i="1" noProof="0" dirty="0">
                <a:solidFill>
                  <a:srgbClr val="0000FF"/>
                </a:solidFill>
                <a:latin typeface="Arial" panose="020B0604020202020204" pitchFamily="34" charset="0"/>
                <a:cs typeface="Arial" panose="020B0604020202020204" pitchFamily="34" charset="0"/>
              </a:rPr>
              <a:t>Video Viewing &amp; Discussion (20 minutes-note: video clip is 10 min)</a:t>
            </a:r>
          </a:p>
          <a:p>
            <a:pPr eaLnBrk="1" hangingPunct="1">
              <a:spcBef>
                <a:spcPct val="0"/>
              </a:spcBef>
            </a:pPr>
            <a:r>
              <a:rPr lang="en-US" noProof="0" dirty="0">
                <a:latin typeface="Arial" panose="020B0604020202020204" pitchFamily="34" charset="0"/>
                <a:cs typeface="Arial" panose="020B0604020202020204" pitchFamily="34" charset="0"/>
              </a:rPr>
              <a:t>Video: https://</a:t>
            </a:r>
            <a:r>
              <a:rPr lang="en-US" noProof="0" dirty="0" err="1">
                <a:latin typeface="Arial" panose="020B0604020202020204" pitchFamily="34" charset="0"/>
                <a:cs typeface="Arial" panose="020B0604020202020204" pitchFamily="34" charset="0"/>
              </a:rPr>
              <a:t>wested.box.com</a:t>
            </a:r>
            <a:r>
              <a:rPr lang="en-US" noProof="0">
                <a:latin typeface="Arial" panose="020B0604020202020204" pitchFamily="34" charset="0"/>
                <a:cs typeface="Arial" panose="020B0604020202020204" pitchFamily="34" charset="0"/>
              </a:rPr>
              <a:t>/s/lnw0j5uv2k7h2me0500qaa1fjq6w9zbc</a:t>
            </a:r>
          </a:p>
          <a:p>
            <a:pPr eaLnBrk="1" hangingPunct="1">
              <a:spcBef>
                <a:spcPct val="0"/>
              </a:spcBef>
            </a:pPr>
            <a:r>
              <a:rPr lang="en-US" noProof="0" dirty="0">
                <a:latin typeface="Arial" panose="020B0604020202020204" pitchFamily="34" charset="0"/>
                <a:cs typeface="Arial" panose="020B0604020202020204" pitchFamily="34" charset="0"/>
              </a:rPr>
              <a:t>Before we consider what the preschool children do in their classrooms, let us view the last section of the video that focuses on moving toward literacy. </a:t>
            </a:r>
          </a:p>
          <a:p>
            <a:pPr eaLnBrk="1" hangingPunct="1">
              <a:spcBef>
                <a:spcPct val="0"/>
              </a:spcBef>
            </a:pPr>
            <a:endParaRPr lang="en-US" noProof="0" dirty="0">
              <a:latin typeface="Arial" panose="020B0604020202020204" pitchFamily="34" charset="0"/>
              <a:cs typeface="Arial" panose="020B0604020202020204" pitchFamily="34" charset="0"/>
            </a:endParaRPr>
          </a:p>
          <a:p>
            <a:pPr eaLnBrk="1" hangingPunct="1">
              <a:spcBef>
                <a:spcPct val="0"/>
              </a:spcBef>
            </a:pPr>
            <a:r>
              <a:rPr lang="en-US" noProof="0" dirty="0">
                <a:latin typeface="Arial" panose="020B0604020202020204" pitchFamily="34" charset="0"/>
                <a:cs typeface="Arial" panose="020B0604020202020204" pitchFamily="34" charset="0"/>
              </a:rPr>
              <a:t>Show the “Moving Toward Literacy” video clip from </a:t>
            </a:r>
            <a:r>
              <a:rPr lang="en-US" i="1" noProof="0" dirty="0">
                <a:latin typeface="Arial" panose="020B0604020202020204" pitchFamily="34" charset="0"/>
                <a:cs typeface="Arial" panose="020B0604020202020204" pitchFamily="34" charset="0"/>
              </a:rPr>
              <a:t>A World of Full of Language</a:t>
            </a:r>
            <a:r>
              <a:rPr lang="en-US" noProof="0" dirty="0">
                <a:latin typeface="Arial" panose="020B0604020202020204" pitchFamily="34" charset="0"/>
                <a:cs typeface="Arial" panose="020B0604020202020204" pitchFamily="34" charset="0"/>
              </a:rPr>
              <a:t> as another way to frame the day’s discussion.  Ask participants to use Handout 8E_Note Taking Guide to record what they notice for each of the strategies discussed during the video clip.  After viewing the video segment, ask participants to share their observations with a partner.  Allow about 2 minutes for partners to talk. Ask the whole group to name some key points or strategies they noticed in the video.  The presenter should then write their observations on chart paper titled “Moving Toward Literacy: Strategies.” Make a note of the activities and strategies identified by the participants, which are included in Chapter 8 and supported by research. For example, the facilitator could remind participants of the importance of acknowledging that many children recognize environmental print in their homes and communities.  Following the discussion, ask participants to use the top box to record some strategies they want to try when returning to their classroom.</a:t>
            </a:r>
          </a:p>
          <a:p>
            <a:pPr algn="ctr" eaLnBrk="1" hangingPunct="1">
              <a:spcBef>
                <a:spcPct val="0"/>
              </a:spcBef>
              <a:buFont typeface="Times" charset="0"/>
              <a:buNone/>
            </a:pPr>
            <a:endParaRPr lang="en-US" noProof="0" dirty="0">
              <a:latin typeface="Arial" panose="020B0604020202020204" pitchFamily="34"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907E713C-CB16-7C6F-D971-424A4218949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9E6DF7F9-8CEB-7F48-A12C-2163E34176A1}" type="slidenum">
              <a:rPr lang="en-US" altLang="en-US">
                <a:latin typeface="Arial" panose="020B0604020202020204" pitchFamily="34" charset="0"/>
                <a:cs typeface="Arial" panose="020B0604020202020204" pitchFamily="34" charset="0"/>
              </a:rPr>
              <a:pPr>
                <a:spcBef>
                  <a:spcPct val="0"/>
                </a:spcBef>
              </a:pPr>
              <a:t>16</a:t>
            </a:fld>
            <a:endParaRPr lang="en-US" altLang="en-US">
              <a:latin typeface="Arial" panose="020B0604020202020204" pitchFamily="34" charset="0"/>
              <a:cs typeface="Arial" panose="020B0604020202020204" pitchFamily="34" charset="0"/>
            </a:endParaRPr>
          </a:p>
        </p:txBody>
      </p:sp>
      <p:sp>
        <p:nvSpPr>
          <p:cNvPr id="21506" name="Rectangle 2">
            <a:extLst>
              <a:ext uri="{FF2B5EF4-FFF2-40B4-BE49-F238E27FC236}">
                <a16:creationId xmlns:a16="http://schemas.microsoft.com/office/drawing/2014/main" id="{2F12DB2B-6FD1-70CA-E3CA-2B185CCEFB0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Rectangle 3">
            <a:extLst>
              <a:ext uri="{FF2B5EF4-FFF2-40B4-BE49-F238E27FC236}">
                <a16:creationId xmlns:a16="http://schemas.microsoft.com/office/drawing/2014/main" id="{77A634C6-C1D9-16D7-AFB8-563BEBB326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buFont typeface="Times" charset="0"/>
              <a:buNone/>
            </a:pPr>
            <a:r>
              <a:rPr lang="en-US" altLang="en-US" b="1" i="1" dirty="0">
                <a:solidFill>
                  <a:srgbClr val="0000FF"/>
                </a:solidFill>
                <a:latin typeface="Arial" panose="020B0604020202020204" pitchFamily="34" charset="0"/>
                <a:cs typeface="Arial" panose="020B0604020202020204" pitchFamily="34" charset="0"/>
              </a:rPr>
              <a:t>Key Points (1 minute)</a:t>
            </a:r>
          </a:p>
          <a:p>
            <a:pPr eaLnBrk="1" hangingPunct="1">
              <a:spcBef>
                <a:spcPct val="0"/>
              </a:spcBef>
            </a:pPr>
            <a:r>
              <a:rPr lang="en-US" altLang="en-US" dirty="0">
                <a:latin typeface="Arial" panose="020B0604020202020204" pitchFamily="34" charset="0"/>
                <a:cs typeface="Arial" panose="020B0604020202020204" pitchFamily="34" charset="0"/>
              </a:rPr>
              <a:t>Children need a well-developed base of oral language skills, including an extensive vocabulary, in order to become successful readers.</a:t>
            </a:r>
          </a:p>
          <a:p>
            <a:pPr eaLnBrk="1" hangingPunct="1">
              <a:spcBef>
                <a:spcPct val="0"/>
              </a:spcBef>
            </a:pPr>
            <a:r>
              <a:rPr lang="en-US" altLang="en-US" dirty="0">
                <a:latin typeface="Arial" panose="020B0604020202020204" pitchFamily="34" charset="0"/>
                <a:cs typeface="Arial" panose="020B0604020202020204" pitchFamily="34" charset="0"/>
              </a:rPr>
              <a:t>Children who have positive and repeated experiences with print tend to be better readers.</a:t>
            </a:r>
          </a:p>
          <a:p>
            <a:pPr eaLnBrk="1" hangingPunct="1">
              <a:spcBef>
                <a:spcPct val="0"/>
              </a:spcBef>
            </a:pPr>
            <a:r>
              <a:rPr lang="en-US" altLang="en-US" dirty="0">
                <a:latin typeface="Arial" panose="020B0604020202020204" pitchFamily="34" charset="0"/>
                <a:cs typeface="Arial" panose="020B0604020202020204" pitchFamily="34" charset="0"/>
              </a:rPr>
              <a:t>Briefly review any additional key points which are discussed in Chapter 8. </a:t>
            </a:r>
          </a:p>
          <a:p>
            <a:pPr eaLnBrk="1" hangingPunct="1">
              <a:spcBef>
                <a:spcPct val="0"/>
              </a:spcBef>
            </a:pPr>
            <a:endParaRPr lang="en-US" altLang="en-US" dirty="0">
              <a:latin typeface="Arial" panose="020B0604020202020204" pitchFamily="34" charset="0"/>
              <a:cs typeface="Arial" panose="020B0604020202020204" pitchFamily="34" charset="0"/>
            </a:endParaRPr>
          </a:p>
          <a:p>
            <a:pPr eaLnBrk="1" hangingPunct="1">
              <a:spcBef>
                <a:spcPct val="0"/>
              </a:spcBef>
            </a:pPr>
            <a:r>
              <a:rPr lang="en-US" altLang="en-US" dirty="0">
                <a:latin typeface="Arial" panose="020B0604020202020204" pitchFamily="34" charset="0"/>
                <a:cs typeface="Arial" panose="020B0604020202020204" pitchFamily="34" charset="0"/>
              </a:rPr>
              <a:t>DLL families can promote their children’s language development through everyday conversations and verbal exchanges with them. Responses to children’s queries and efforts to explain events and elaborate verbally on children’s experiences expand children’s vocabulary and language skills.</a:t>
            </a:r>
          </a:p>
          <a:p>
            <a:r>
              <a:rPr lang="en-US" altLang="en-US" dirty="0">
                <a:latin typeface="Arial" panose="020B0604020202020204" pitchFamily="34" charset="0"/>
                <a:cs typeface="Arial" panose="020B0604020202020204" pitchFamily="34" charset="0"/>
              </a:rPr>
              <a:t>Source: Linda </a:t>
            </a:r>
            <a:r>
              <a:rPr lang="en-US" altLang="en-US" dirty="0" err="1">
                <a:latin typeface="Arial" panose="020B0604020202020204" pitchFamily="34" charset="0"/>
                <a:cs typeface="Arial" panose="020B0604020202020204" pitchFamily="34" charset="0"/>
              </a:rPr>
              <a:t>Halgunseth</a:t>
            </a:r>
            <a:r>
              <a:rPr lang="en-US" altLang="en-US" dirty="0">
                <a:latin typeface="Arial" panose="020B0604020202020204" pitchFamily="34" charset="0"/>
                <a:cs typeface="Arial" panose="020B0604020202020204" pitchFamily="34" charset="0"/>
              </a:rPr>
              <a:t>, Gisela Jia, and Oscar Barbarin, “Family Engagement in Early Childhood Programs: Serving Families of Dual Language Learners,” in </a:t>
            </a:r>
            <a:r>
              <a:rPr lang="en-US" altLang="en-US" i="1" dirty="0">
                <a:latin typeface="Arial" panose="020B0604020202020204" pitchFamily="34" charset="0"/>
                <a:cs typeface="Arial" panose="020B0604020202020204" pitchFamily="34" charset="0"/>
              </a:rPr>
              <a:t>California’s Best Practices for Young Dual Language Learners: Research Overview Papers</a:t>
            </a:r>
            <a:r>
              <a:rPr lang="en-US" altLang="en-US" dirty="0">
                <a:latin typeface="Arial" panose="020B0604020202020204" pitchFamily="34" charset="0"/>
                <a:cs typeface="Arial" panose="020B0604020202020204" pitchFamily="34" charset="0"/>
              </a:rPr>
              <a:t>, ed. Faye Ong and John McLean, in cooperation with Cecelia Fisher-Dahms (Sacramento, CA: Department of Education, 2013), 148.</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40F48CFD-BB72-1786-0D1D-A97AC13FB2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610C9B7-EA9E-904F-8005-7A644A2C40C2}" type="slidenum">
              <a:rPr lang="en-US" noProof="0">
                <a:latin typeface="Arial" panose="020B0604020202020204" pitchFamily="34" charset="0"/>
                <a:cs typeface="Arial" panose="020B0604020202020204" pitchFamily="34" charset="0"/>
              </a:rPr>
              <a:pPr>
                <a:spcBef>
                  <a:spcPct val="0"/>
                </a:spcBef>
              </a:pPr>
              <a:t>17</a:t>
            </a:fld>
            <a:endParaRPr lang="en-US" noProof="0" dirty="0">
              <a:latin typeface="Arial" panose="020B0604020202020204" pitchFamily="34" charset="0"/>
              <a:cs typeface="Arial" panose="020B0604020202020204" pitchFamily="34" charset="0"/>
            </a:endParaRPr>
          </a:p>
        </p:txBody>
      </p:sp>
      <p:sp>
        <p:nvSpPr>
          <p:cNvPr id="23554" name="Rectangle 2">
            <a:extLst>
              <a:ext uri="{FF2B5EF4-FFF2-40B4-BE49-F238E27FC236}">
                <a16:creationId xmlns:a16="http://schemas.microsoft.com/office/drawing/2014/main" id="{B25DD56F-591B-4534-5919-A06E64B9CDB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noProof="0" dirty="0"/>
          </a:p>
        </p:txBody>
      </p:sp>
      <p:sp>
        <p:nvSpPr>
          <p:cNvPr id="23555" name="Rectangle 3">
            <a:extLst>
              <a:ext uri="{FF2B5EF4-FFF2-40B4-BE49-F238E27FC236}">
                <a16:creationId xmlns:a16="http://schemas.microsoft.com/office/drawing/2014/main" id="{3DAB6818-CA2B-1EB6-E730-9E1EF54B94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noProof="0" dirty="0">
                <a:latin typeface="Arial" panose="020B0604020202020204" pitchFamily="34" charset="0"/>
                <a:cs typeface="Arial" panose="020B0604020202020204" pitchFamily="34" charset="0"/>
              </a:rPr>
              <a:t>Children who are stronger in a language other than English often have some of the foundational literacy skills in their home language.</a:t>
            </a:r>
          </a:p>
          <a:p>
            <a:pPr eaLnBrk="1" hangingPunct="1">
              <a:spcBef>
                <a:spcPct val="0"/>
              </a:spcBef>
            </a:pPr>
            <a:r>
              <a:rPr lang="en-US" noProof="0" dirty="0">
                <a:latin typeface="Arial" panose="020B0604020202020204" pitchFamily="34" charset="0"/>
                <a:cs typeface="Arial" panose="020B0604020202020204" pitchFamily="34" charset="0"/>
              </a:rPr>
              <a:t>Many of the early literacy skills children have in their home language will transfer to reading in English when a child is ready to make that transition.</a:t>
            </a:r>
          </a:p>
          <a:p>
            <a:pPr eaLnBrk="1" hangingPunct="1">
              <a:spcBef>
                <a:spcPct val="0"/>
              </a:spcBef>
            </a:pPr>
            <a:r>
              <a:rPr lang="en-US" noProof="0" dirty="0">
                <a:latin typeface="Arial" panose="020B0604020202020204" pitchFamily="34" charset="0"/>
                <a:cs typeface="Arial" panose="020B0604020202020204" pitchFamily="34" charset="0"/>
              </a:rPr>
              <a:t>Similarly, for the second key point,  the facilitator may comment that just as with cross-language transfer (addressed in Chapter 4), cognitive skills transfer across languages. The important point here is that for languages that have an alphabet, many literacy skills will transfer from the first language to the second language (e.g., sound relationships).  In addition, children exposed to either an alphabetic or logographic written language will also transfer skills such as phonological awareness, knowledge about print, familiarity with books, and understanding of the elements of a story.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23598490-C367-8D17-D1AD-7733761B0B4A}"/>
              </a:ext>
            </a:extLst>
          </p:cNvPr>
          <p:cNvSpPr>
            <a:spLocks noGrp="1" noChangeArrowheads="1"/>
          </p:cNvSpPr>
          <p:nvPr>
            <p:ph type="sldNum" sz="quarter" idx="5"/>
          </p:nvPr>
        </p:nvSpPr>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fld id="{0BC91F57-952E-2A4A-9E2F-9F444EFB9B5A}" type="slidenum">
              <a:rPr lang="en-US" altLang="en-US"/>
              <a:pPr/>
              <a:t>18</a:t>
            </a:fld>
            <a:endParaRPr lang="en-US" altLang="en-US"/>
          </a:p>
        </p:txBody>
      </p:sp>
      <p:sp>
        <p:nvSpPr>
          <p:cNvPr id="25603" name="Rectangle 3">
            <a:extLst>
              <a:ext uri="{FF2B5EF4-FFF2-40B4-BE49-F238E27FC236}">
                <a16:creationId xmlns:a16="http://schemas.microsoft.com/office/drawing/2014/main" id="{D8184820-3612-1BD7-0337-FD82EA514794}"/>
              </a:ext>
            </a:extLst>
          </p:cNvPr>
          <p:cNvSpPr>
            <a:spLocks noGrp="1" noChangeArrowheads="1"/>
          </p:cNvSpPr>
          <p:nvPr>
            <p:ph type="body" idx="1"/>
          </p:nvPr>
        </p:nvSpPr>
        <p:spPr/>
        <p:txBody>
          <a:bodyPr/>
          <a:lstStyle/>
          <a:p>
            <a:r>
              <a:rPr lang="en-US" altLang="en-US" b="1" dirty="0"/>
              <a:t>Review: Key Points</a:t>
            </a:r>
          </a:p>
          <a:p>
            <a:r>
              <a:rPr lang="en-US" altLang="en-US" dirty="0"/>
              <a:t>Research shows that introducing phonological awareness, print awareness, and letter knowledge in brief, interactive, engaging, and multi-sensory activities builds young children’s early literacy skills.</a:t>
            </a:r>
          </a:p>
          <a:p>
            <a:r>
              <a:rPr lang="en-US" altLang="en-US" dirty="0"/>
              <a:t>Note the connections among the research, English language development foundations, and the practices articulated in the </a:t>
            </a:r>
            <a:r>
              <a:rPr lang="ja-JP" altLang="en-US" dirty="0"/>
              <a:t>“</a:t>
            </a:r>
            <a:r>
              <a:rPr lang="en-US" altLang="ja-JP" dirty="0"/>
              <a:t>Moving Toward Literacy</a:t>
            </a:r>
            <a:r>
              <a:rPr lang="ja-JP" altLang="en-US" dirty="0"/>
              <a:t>”</a:t>
            </a:r>
            <a:r>
              <a:rPr lang="en-US" altLang="ja-JP" dirty="0"/>
              <a:t> section of </a:t>
            </a:r>
            <a:r>
              <a:rPr lang="ja-JP" altLang="en-US" dirty="0"/>
              <a:t>“</a:t>
            </a:r>
            <a:r>
              <a:rPr lang="en-US" altLang="ja-JP" dirty="0"/>
              <a:t>A World Full of Language.”</a:t>
            </a:r>
            <a:endParaRPr lang="en-US" altLang="en-US" dirty="0"/>
          </a:p>
        </p:txBody>
      </p:sp>
      <p:sp>
        <p:nvSpPr>
          <p:cNvPr id="4" name="Slide Image Placeholder 3">
            <a:extLst>
              <a:ext uri="{FF2B5EF4-FFF2-40B4-BE49-F238E27FC236}">
                <a16:creationId xmlns:a16="http://schemas.microsoft.com/office/drawing/2014/main" id="{CB5AA4E8-157B-5283-F120-223920F723C8}"/>
              </a:ext>
            </a:extLst>
          </p:cNvPr>
          <p:cNvSpPr>
            <a:spLocks noGrp="1" noRot="1" noChangeAspect="1"/>
          </p:cNvSpPr>
          <p:nvPr>
            <p:ph type="sldImg"/>
          </p:nvPr>
        </p:nvSpPr>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B8536DEC-E7BB-CA53-7ECA-E59106D1CD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id="{A893F96E-4DCA-F522-8976-0A67E94443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Let’s take this handout out from your folder, read on your own then with a partner discuss what strategies you plan to use in your classroom to celebrate multilingualism.</a:t>
            </a:r>
          </a:p>
          <a:p>
            <a:r>
              <a:rPr lang="en-US" altLang="en-US" dirty="0"/>
              <a:t>8 minutes</a:t>
            </a:r>
          </a:p>
          <a:p>
            <a:r>
              <a:rPr lang="en-US" altLang="en-US" dirty="0"/>
              <a:t>Celebrate song: https://youtu.be/cIg6odS-fA0</a:t>
            </a:r>
          </a:p>
        </p:txBody>
      </p:sp>
      <p:sp>
        <p:nvSpPr>
          <p:cNvPr id="40963" name="Slide Number Placeholder 3">
            <a:extLst>
              <a:ext uri="{FF2B5EF4-FFF2-40B4-BE49-F238E27FC236}">
                <a16:creationId xmlns:a16="http://schemas.microsoft.com/office/drawing/2014/main" id="{1B6BCDF7-1705-DB25-5772-A2E6ECF4B2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A8A4DBB-58F6-6F4B-97BA-F938E825145C}" type="slidenum">
              <a:rPr lang="en-US" altLang="en-US"/>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effectLst/>
              </a:rPr>
              <a:t>The California Department of Education (CDE) was given the authority in the 2021 Budget Bill to revise the Preschool Learning Foundations which will now be known as the </a:t>
            </a:r>
            <a:r>
              <a:rPr lang="en-US" sz="1200" b="0" i="1" dirty="0">
                <a:effectLst/>
              </a:rPr>
              <a:t>California Preschool/Transitional Kindergarten Learning Foundations </a:t>
            </a:r>
            <a:r>
              <a:rPr lang="en-US" sz="1200" b="0" dirty="0">
                <a:effectLst/>
              </a:rPr>
              <a:t>(PTKLF). </a:t>
            </a:r>
            <a:r>
              <a:rPr lang="en-US" sz="1200" dirty="0"/>
              <a:t>The California Department of Social Services (CDSS) is developing implementation materials and professional development. This partnership benefits all children regardless of funding sources.</a:t>
            </a:r>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2</a:t>
            </a:fld>
            <a:endParaRPr lang="en-US" altLang="x-none"/>
          </a:p>
        </p:txBody>
      </p:sp>
    </p:spTree>
    <p:extLst>
      <p:ext uri="{BB962C8B-B14F-4D97-AF65-F5344CB8AC3E}">
        <p14:creationId xmlns:p14="http://schemas.microsoft.com/office/powerpoint/2010/main" val="1501052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FF7D7F3C-9D06-862C-584D-4092D1078B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1500E639-934F-5D45-A008-2D23BA0E2920}" type="slidenum">
              <a:rPr lang="en-US" altLang="en-US">
                <a:latin typeface="Arial" panose="020B0604020202020204" pitchFamily="34" charset="0"/>
                <a:cs typeface="Arial" panose="020B0604020202020204" pitchFamily="34" charset="0"/>
              </a:rPr>
              <a:pPr>
                <a:spcBef>
                  <a:spcPct val="0"/>
                </a:spcBef>
              </a:pPr>
              <a:t>20</a:t>
            </a:fld>
            <a:endParaRPr lang="en-US" altLang="en-US">
              <a:latin typeface="Arial" panose="020B0604020202020204" pitchFamily="34" charset="0"/>
              <a:cs typeface="Arial" panose="020B0604020202020204" pitchFamily="34" charset="0"/>
            </a:endParaRPr>
          </a:p>
        </p:txBody>
      </p:sp>
      <p:sp>
        <p:nvSpPr>
          <p:cNvPr id="27650" name="Rectangle 2">
            <a:extLst>
              <a:ext uri="{FF2B5EF4-FFF2-40B4-BE49-F238E27FC236}">
                <a16:creationId xmlns:a16="http://schemas.microsoft.com/office/drawing/2014/main" id="{386EED9A-EE16-E477-374E-D2F3C56111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Rectangle 3">
            <a:extLst>
              <a:ext uri="{FF2B5EF4-FFF2-40B4-BE49-F238E27FC236}">
                <a16:creationId xmlns:a16="http://schemas.microsoft.com/office/drawing/2014/main" id="{61D1589B-E52A-FBD6-9192-506605A2DE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buFont typeface="Times" charset="0"/>
              <a:buNone/>
            </a:pPr>
            <a:r>
              <a:rPr lang="en-US" altLang="en-US" b="1" i="1" dirty="0">
                <a:solidFill>
                  <a:srgbClr val="0000FF"/>
                </a:solidFill>
                <a:latin typeface="Arial" panose="020B0604020202020204" pitchFamily="34" charset="0"/>
                <a:cs typeface="Arial" panose="020B0604020202020204" pitchFamily="34" charset="0"/>
              </a:rPr>
              <a:t>Resources and Review</a:t>
            </a:r>
            <a:endParaRPr lang="en-US" altLang="en-US" dirty="0">
              <a:latin typeface="Arial" panose="020B0604020202020204" pitchFamily="34" charset="0"/>
              <a:cs typeface="Arial" panose="020B0604020202020204" pitchFamily="34" charset="0"/>
            </a:endParaRPr>
          </a:p>
          <a:p>
            <a:pPr eaLnBrk="1" hangingPunct="1">
              <a:spcBef>
                <a:spcPct val="0"/>
              </a:spcBef>
            </a:pPr>
            <a:r>
              <a:rPr lang="en-US" altLang="en-US" dirty="0">
                <a:latin typeface="Arial" panose="020B0604020202020204" pitchFamily="34" charset="0"/>
                <a:cs typeface="Arial" panose="020B0604020202020204" pitchFamily="34" charset="0"/>
              </a:rPr>
              <a:t>Encourage participants to turn to pages 88-89 to find the sections on </a:t>
            </a:r>
            <a:r>
              <a:rPr lang="en-US" altLang="en-US" i="1" dirty="0">
                <a:latin typeface="Arial" panose="020B0604020202020204" pitchFamily="34" charset="0"/>
                <a:cs typeface="Arial" panose="020B0604020202020204" pitchFamily="34" charset="0"/>
              </a:rPr>
              <a:t>Additional References for Parents</a:t>
            </a:r>
            <a:r>
              <a:rPr lang="en-US" altLang="en-US" dirty="0">
                <a:latin typeface="Arial" panose="020B0604020202020204" pitchFamily="34" charset="0"/>
                <a:cs typeface="Arial" panose="020B0604020202020204" pitchFamily="34" charset="0"/>
              </a:rPr>
              <a:t> and </a:t>
            </a:r>
            <a:r>
              <a:rPr lang="en-US" altLang="en-US" i="1" dirty="0">
                <a:latin typeface="Arial" panose="020B0604020202020204" pitchFamily="34" charset="0"/>
                <a:cs typeface="Arial" panose="020B0604020202020204" pitchFamily="34" charset="0"/>
              </a:rPr>
              <a:t>Additional References for Teachers</a:t>
            </a:r>
            <a:r>
              <a:rPr lang="en-US" altLang="en-US" dirty="0">
                <a:latin typeface="Arial" panose="020B0604020202020204" pitchFamily="34" charset="0"/>
                <a:cs typeface="Arial" panose="020B0604020202020204" pitchFamily="34" charset="0"/>
              </a:rPr>
              <a:t>.  Call attention to the fact that several of the resources listed in the guide are available via the Internet at no cost.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21</a:t>
            </a:fld>
            <a:endParaRPr lang="en-US" altLang="x-none"/>
          </a:p>
        </p:txBody>
      </p:sp>
    </p:spTree>
    <p:extLst>
      <p:ext uri="{BB962C8B-B14F-4D97-AF65-F5344CB8AC3E}">
        <p14:creationId xmlns:p14="http://schemas.microsoft.com/office/powerpoint/2010/main" val="398111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28522-544B-A583-A9B0-D1062CE120C9}"/>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126597AE-C816-1050-927A-2A078684AE38}"/>
              </a:ext>
            </a:extLst>
          </p:cNvPr>
          <p:cNvSpPr>
            <a:spLocks noGrp="1"/>
          </p:cNvSpPr>
          <p:nvPr>
            <p:ph type="body" idx="1"/>
          </p:nvPr>
        </p:nvSpPr>
        <p:spPr/>
        <p:txBody>
          <a:bodyPr/>
          <a:lstStyle/>
          <a:p>
            <a:r>
              <a:rPr lang="en-US" b="1" dirty="0"/>
              <a:t>Facilitator Notes: </a:t>
            </a:r>
          </a:p>
          <a:p>
            <a:r>
              <a:rPr lang="en-US" dirty="0"/>
              <a:t>Thank you!</a:t>
            </a:r>
          </a:p>
        </p:txBody>
      </p:sp>
      <p:sp>
        <p:nvSpPr>
          <p:cNvPr id="4" name="Slide Number Placeholder 3">
            <a:extLst>
              <a:ext uri="{FF2B5EF4-FFF2-40B4-BE49-F238E27FC236}">
                <a16:creationId xmlns:a16="http://schemas.microsoft.com/office/drawing/2014/main" id="{781680CC-B6F9-8771-C97E-A3127CFA7224}"/>
              </a:ext>
            </a:extLst>
          </p:cNvPr>
          <p:cNvSpPr>
            <a:spLocks noGrp="1"/>
          </p:cNvSpPr>
          <p:nvPr>
            <p:ph type="sldNum" sz="quarter" idx="5"/>
          </p:nvPr>
        </p:nvSpPr>
        <p:spPr/>
        <p:txBody>
          <a:bodyPr/>
          <a:lstStyle/>
          <a:p>
            <a:fld id="{CC671E4B-650C-1E4B-8010-D1B46ED7F77C}" type="slidenum">
              <a:rPr lang="en-US" smtClean="0"/>
              <a:pPr/>
              <a:t>22</a:t>
            </a:fld>
            <a:endParaRPr lang="en-US"/>
          </a:p>
        </p:txBody>
      </p:sp>
      <p:sp>
        <p:nvSpPr>
          <p:cNvPr id="7" name="Slide Image Placeholder 6">
            <a:extLst>
              <a:ext uri="{FF2B5EF4-FFF2-40B4-BE49-F238E27FC236}">
                <a16:creationId xmlns:a16="http://schemas.microsoft.com/office/drawing/2014/main" id="{CF6CB512-4627-3F04-01E9-6122E1B8A209}"/>
              </a:ext>
            </a:extLst>
          </p:cNvPr>
          <p:cNvSpPr>
            <a:spLocks noGrp="1" noRot="1" noChangeAspect="1"/>
          </p:cNvSpPr>
          <p:nvPr>
            <p:ph type="sldImg"/>
          </p:nvPr>
        </p:nvSpPr>
        <p:spPr/>
      </p:sp>
    </p:spTree>
    <p:extLst>
      <p:ext uri="{BB962C8B-B14F-4D97-AF65-F5344CB8AC3E}">
        <p14:creationId xmlns:p14="http://schemas.microsoft.com/office/powerpoint/2010/main" val="1566711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r>
              <a:rPr lang="en-US" dirty="0"/>
              <a:t>This is an introduction slide to be filled in by the presenter. </a:t>
            </a:r>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23</a:t>
            </a:fld>
            <a:endParaRPr lang="en-US" altLang="x-none"/>
          </a:p>
        </p:txBody>
      </p:sp>
    </p:spTree>
    <p:extLst>
      <p:ext uri="{BB962C8B-B14F-4D97-AF65-F5344CB8AC3E}">
        <p14:creationId xmlns:p14="http://schemas.microsoft.com/office/powerpoint/2010/main" val="3980606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21F56-CFBE-B3BC-318A-0230D08E81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7C8236-5801-DEC1-CE42-ED79B3458D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D51EE7-2C68-FF07-91CA-3B992E9A100E}"/>
              </a:ext>
            </a:extLst>
          </p:cNvPr>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Facilitator Notes:</a:t>
            </a:r>
          </a:p>
          <a:p>
            <a:pPr marL="0" marR="0" lvl="0" indent="0" algn="l" defTabSz="4572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Welcome! This Preschool English Learners: Principles and Practices to Promote Language, Literacy, and Learning—A Resource Guide, Second Edition (PEL Resource Guide) training was developed by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pitchFamily="34" charset="-128"/>
                <a:cs typeface="Arial" pitchFamily="34" charset="0"/>
              </a:rPr>
              <a:t>WestEd</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 with funding from the California Department of Social Services (CDSS) Child Care and Development Division (CCDD). </a:t>
            </a:r>
          </a:p>
          <a:p>
            <a:pPr marL="0" marR="0" lvl="0" indent="0" algn="l" defTabSz="4572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The California Department of Education developed the PEL Resource Guide—copyright 2009.</a:t>
            </a:r>
          </a:p>
          <a:p>
            <a:pPr marL="0" marR="0" lvl="0" indent="0" algn="l" defTabSz="4572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This training explores </a:t>
            </a:r>
            <a:r>
              <a:rPr lang="en-US" altLang="en-US" sz="1200" dirty="0"/>
              <a:t>Chapter 8: Recommended Early Literacy Practices</a:t>
            </a:r>
            <a:r>
              <a:rPr kumimoji="0" lang="en-US" alt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a:t>
            </a:r>
            <a:endParaRPr lang="en-US" sz="1200" dirty="0">
              <a:effectLst/>
            </a:endParaRPr>
          </a:p>
          <a:p>
            <a:pPr marL="0" marR="0" lvl="0" indent="0" algn="l" defTabSz="457200" rtl="0" eaLnBrk="0" fontAlgn="base"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p:txBody>
      </p:sp>
      <p:sp>
        <p:nvSpPr>
          <p:cNvPr id="4" name="Slide Number Placeholder 3">
            <a:extLst>
              <a:ext uri="{FF2B5EF4-FFF2-40B4-BE49-F238E27FC236}">
                <a16:creationId xmlns:a16="http://schemas.microsoft.com/office/drawing/2014/main" id="{0CF951F3-0BDC-52A0-E4BD-D142B03E7350}"/>
              </a:ext>
            </a:extLst>
          </p:cNvPr>
          <p:cNvSpPr>
            <a:spLocks noGrp="1"/>
          </p:cNvSpPr>
          <p:nvPr>
            <p:ph type="sldNum" sz="quarter" idx="5"/>
          </p:nvPr>
        </p:nvSpPr>
        <p:spPr/>
        <p:txBody>
          <a:bodyPr/>
          <a:lstStyle/>
          <a:p>
            <a:fld id="{E194CC6E-227E-8C4F-853D-39760C667CBA}" type="slidenum">
              <a:rPr lang="en-US" altLang="x-none" smtClean="0"/>
              <a:pPr/>
              <a:t>3</a:t>
            </a:fld>
            <a:endParaRPr lang="en-US" altLang="x-none"/>
          </a:p>
        </p:txBody>
      </p:sp>
    </p:spTree>
    <p:extLst>
      <p:ext uri="{BB962C8B-B14F-4D97-AF65-F5344CB8AC3E}">
        <p14:creationId xmlns:p14="http://schemas.microsoft.com/office/powerpoint/2010/main" val="217703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a:extLst>
              <a:ext uri="{FF2B5EF4-FFF2-40B4-BE49-F238E27FC236}">
                <a16:creationId xmlns:a16="http://schemas.microsoft.com/office/drawing/2014/main" id="{3A910597-E1B8-5B21-3EBB-C3B1CE1976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0" name="Notes Placeholder 2">
            <a:extLst>
              <a:ext uri="{FF2B5EF4-FFF2-40B4-BE49-F238E27FC236}">
                <a16:creationId xmlns:a16="http://schemas.microsoft.com/office/drawing/2014/main" id="{A01D8B57-B9AA-3D44-095D-785253FBB9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Arial" panose="020B0604020202020204" pitchFamily="34" charset="0"/>
                <a:cs typeface="Arial" panose="020B0604020202020204" pitchFamily="34" charset="0"/>
              </a:rPr>
              <a:t>(2 minutes)</a:t>
            </a:r>
          </a:p>
          <a:p>
            <a:r>
              <a:rPr lang="en-US" altLang="en-US" dirty="0">
                <a:latin typeface="Arial" panose="020B0604020202020204" pitchFamily="34" charset="0"/>
                <a:cs typeface="Arial" panose="020B0604020202020204" pitchFamily="34" charset="0"/>
              </a:rPr>
              <a:t>The training outcomes for this chapter include the following:</a:t>
            </a:r>
          </a:p>
          <a:p>
            <a:pPr marL="171450"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Define early literacy</a:t>
            </a:r>
          </a:p>
          <a:p>
            <a:pPr marL="171450"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Identify connections with CA Preschool/Transitional Kindergarten Learning Foundations</a:t>
            </a:r>
          </a:p>
          <a:p>
            <a:pPr marL="171450"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Consider the role of the family </a:t>
            </a:r>
          </a:p>
          <a:p>
            <a:pPr marL="171450"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Explore strategies for promoting English literacy development</a:t>
            </a:r>
          </a:p>
          <a:p>
            <a:endParaRPr lang="en-US" altLang="en-US" dirty="0">
              <a:latin typeface="Arial" panose="020B0604020202020204" pitchFamily="34" charset="0"/>
              <a:cs typeface="Arial" panose="020B0604020202020204" pitchFamily="34" charset="0"/>
            </a:endParaRPr>
          </a:p>
        </p:txBody>
      </p:sp>
      <p:sp>
        <p:nvSpPr>
          <p:cNvPr id="7171" name="Slide Number Placeholder 3">
            <a:extLst>
              <a:ext uri="{FF2B5EF4-FFF2-40B4-BE49-F238E27FC236}">
                <a16:creationId xmlns:a16="http://schemas.microsoft.com/office/drawing/2014/main" id="{BDC7B0E5-72F3-9066-2C45-12DFC40B07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901FF762-1EDB-9446-AD96-BEAF5467DA46}" type="slidenum">
              <a:rPr lang="en-US" altLang="en-US">
                <a:latin typeface="Arial" panose="020B0604020202020204" pitchFamily="34" charset="0"/>
                <a:cs typeface="Arial" panose="020B0604020202020204" pitchFamily="34" charset="0"/>
              </a:rPr>
              <a:pPr>
                <a:spcBef>
                  <a:spcPct val="0"/>
                </a:spcBef>
              </a:pPr>
              <a:t>4</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a:extLst>
              <a:ext uri="{FF2B5EF4-FFF2-40B4-BE49-F238E27FC236}">
                <a16:creationId xmlns:a16="http://schemas.microsoft.com/office/drawing/2014/main" id="{5D6506EC-0A07-9FCC-8B08-9DC75D2849CF}"/>
              </a:ext>
            </a:extLst>
          </p:cNvPr>
          <p:cNvSpPr>
            <a:spLocks noGrp="1" noChangeArrowheads="1"/>
          </p:cNvSpPr>
          <p:nvPr>
            <p:ph type="sldNum" sz="quarter" idx="5"/>
          </p:nvPr>
        </p:nvSpPr>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fld id="{163ACC35-769C-9C4E-A1C8-10B7BC2A2C05}" type="slidenum">
              <a:rPr lang="en-US" altLang="en-US"/>
              <a:pPr/>
              <a:t>5</a:t>
            </a:fld>
            <a:endParaRPr lang="en-US" altLang="en-US"/>
          </a:p>
        </p:txBody>
      </p:sp>
      <p:sp>
        <p:nvSpPr>
          <p:cNvPr id="9219" name="Rectangle 3">
            <a:extLst>
              <a:ext uri="{FF2B5EF4-FFF2-40B4-BE49-F238E27FC236}">
                <a16:creationId xmlns:a16="http://schemas.microsoft.com/office/drawing/2014/main" id="{E320B6DD-C002-3047-8704-616A52BA7ACA}"/>
              </a:ext>
            </a:extLst>
          </p:cNvPr>
          <p:cNvSpPr>
            <a:spLocks noGrp="1" noChangeArrowheads="1"/>
          </p:cNvSpPr>
          <p:nvPr>
            <p:ph type="body" idx="1"/>
          </p:nvPr>
        </p:nvSpPr>
        <p:spPr>
          <a:xfrm>
            <a:off x="685800" y="4343399"/>
            <a:ext cx="5486400" cy="4254335"/>
          </a:xfrm>
        </p:spPr>
        <p:txBody>
          <a:bodyPr>
            <a:normAutofit lnSpcReduction="10000"/>
          </a:bodyPr>
          <a:lstStyle/>
          <a:p>
            <a:r>
              <a:rPr lang="en-US" altLang="en-US" b="1" dirty="0"/>
              <a:t>Definitions of Early Literacy </a:t>
            </a:r>
          </a:p>
          <a:p>
            <a:r>
              <a:rPr lang="en-US" altLang="en-US" dirty="0"/>
              <a:t>The gradual and ongoing process of learning to understand and use language begins at birth and continues through the early childhood years.  During this period children first learn to use oral forms of language-listening and speaking-and then begin to explore and make sense of written forms—reading and writing. </a:t>
            </a:r>
          </a:p>
          <a:p>
            <a:r>
              <a:rPr lang="en-US" altLang="en-US" dirty="0"/>
              <a:t>Source: </a:t>
            </a:r>
            <a:r>
              <a:rPr lang="en-US" altLang="en-US" dirty="0" err="1"/>
              <a:t>Koralek</a:t>
            </a:r>
            <a:r>
              <a:rPr lang="en-US" altLang="en-US" dirty="0"/>
              <a:t>, D. &amp; Collins, R.. On the road to reading: A guide for community partners. Vienna, VA: The Early Childhood Technical Assistance Center, 1997, 10 </a:t>
            </a:r>
          </a:p>
          <a:p>
            <a:endParaRPr lang="en-US" altLang="en-US" dirty="0"/>
          </a:p>
          <a:p>
            <a:r>
              <a:rPr lang="en-US" altLang="en-US" b="1" dirty="0"/>
              <a:t>Trainer Notes:</a:t>
            </a:r>
          </a:p>
          <a:p>
            <a:r>
              <a:rPr lang="en-US" altLang="en-US" dirty="0"/>
              <a:t>The facilitator should read the definitions and concepts aloud from the next few slides, including early literacy, phonological awareness, print awareness, and alphabetic knowledge.</a:t>
            </a:r>
          </a:p>
          <a:p>
            <a:endParaRPr lang="en-US" altLang="en-US" dirty="0"/>
          </a:p>
          <a:p>
            <a:r>
              <a:rPr lang="en-US" altLang="en-US" dirty="0"/>
              <a:t>Have participants turn to the Defining Early Literacy section in the PEL Resource Guide, starting on page 72. The facilitator should read the definitions aloud as they are written in the handout and in the PowerPoint presentation.  Suggest that participants highlight the terms and definitions in their resource guide. As you read the definition of early literacy, be careful to read it slowly, emphasizing and establishing the notion that most children and their families engage in language and early literacy practices daily. </a:t>
            </a:r>
          </a:p>
        </p:txBody>
      </p:sp>
      <p:sp>
        <p:nvSpPr>
          <p:cNvPr id="4" name="Slide Image Placeholder 3">
            <a:extLst>
              <a:ext uri="{FF2B5EF4-FFF2-40B4-BE49-F238E27FC236}">
                <a16:creationId xmlns:a16="http://schemas.microsoft.com/office/drawing/2014/main" id="{CB6239DA-561D-117D-0DD2-307AA0FDCC99}"/>
              </a:ext>
            </a:extLst>
          </p:cNvPr>
          <p:cNvSpPr>
            <a:spLocks noGrp="1" noRot="1" noChangeAspect="1"/>
          </p:cNvSpPr>
          <p:nvPr>
            <p:ph type="sldImg"/>
          </p:nvPr>
        </p:nvSpPr>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ts val="0"/>
              </a:spcBef>
              <a:spcAft>
                <a:spcPts val="600"/>
              </a:spcAft>
              <a:buClrTx/>
              <a:buSzTx/>
              <a:buFontTx/>
              <a:buNone/>
              <a:tabLst/>
              <a:defRPr/>
            </a:pPr>
            <a:r>
              <a:rPr lang="en-US" b="1" dirty="0"/>
              <a:t>Facilitator Notes:</a:t>
            </a:r>
          </a:p>
          <a:p>
            <a:pPr rtl="0">
              <a:spcBef>
                <a:spcPts val="0"/>
              </a:spcBef>
              <a:spcAft>
                <a:spcPts val="600"/>
              </a:spcAft>
            </a:pPr>
            <a:r>
              <a:rPr lang="en-US" sz="1200" b="0" i="0" u="none" strike="noStrike" dirty="0">
                <a:effectLst/>
              </a:rPr>
              <a:t>Children can demonstrate the skills and knowledge listed in the foundations using their home languages or any other languages they are learning. </a:t>
            </a:r>
            <a:endParaRPr lang="en-US" sz="1200" dirty="0"/>
          </a:p>
          <a:p>
            <a:pPr marL="0" marR="0" lvl="0" indent="0" algn="l" defTabSz="457200" rtl="0" eaLnBrk="0" fontAlgn="base" latinLnBrk="0" hangingPunct="0">
              <a:lnSpc>
                <a:spcPct val="100000"/>
              </a:lnSpc>
              <a:spcBef>
                <a:spcPts val="0"/>
              </a:spcBef>
              <a:spcAft>
                <a:spcPts val="600"/>
              </a:spcAft>
              <a:buClrTx/>
              <a:buSzTx/>
              <a:buFontTx/>
              <a:buNone/>
              <a:tabLst/>
              <a:defRPr/>
            </a:pPr>
            <a:r>
              <a:rPr lang="en-US" sz="1200" b="0" i="0" u="none" strike="noStrike" dirty="0">
                <a:effectLst/>
              </a:rPr>
              <a:t>Communication with families is vital to understanding and supporting a child’s language development, particularly when the child’s home language is not one the teacher understands or uses. </a:t>
            </a:r>
            <a:br>
              <a:rPr lang="en-US" sz="1200" b="0" i="0" u="none" strike="noStrike" dirty="0">
                <a:effectLst/>
              </a:rPr>
            </a:br>
            <a:r>
              <a:rPr lang="en-US" sz="1200" b="0" noProof="0" dirty="0"/>
              <a:t>Source: CDE, CA PTKLF: Language and Literacy Development (LLD), 2024, 9</a:t>
            </a:r>
            <a:endParaRPr lang="en-US" sz="1800" b="0" noProof="0" dirty="0"/>
          </a:p>
          <a:p>
            <a:pPr rtl="0">
              <a:spcBef>
                <a:spcPts val="0"/>
              </a:spcBef>
              <a:spcAft>
                <a:spcPts val="600"/>
              </a:spcAft>
            </a:pPr>
            <a:endParaRPr lang="en-US" sz="1200" b="0" dirty="0">
              <a:effectLst/>
            </a:endParaRPr>
          </a:p>
          <a:p>
            <a:endParaRPr lang="en-US" dirty="0"/>
          </a:p>
        </p:txBody>
      </p:sp>
      <p:sp>
        <p:nvSpPr>
          <p:cNvPr id="4" name="Slide Number Placeholder 3"/>
          <p:cNvSpPr>
            <a:spLocks noGrp="1"/>
          </p:cNvSpPr>
          <p:nvPr>
            <p:ph type="sldNum" sz="quarter" idx="5"/>
          </p:nvPr>
        </p:nvSpPr>
        <p:spPr/>
        <p:txBody>
          <a:bodyPr/>
          <a:lstStyle/>
          <a:p>
            <a:fld id="{CBB613C5-0F60-FE4D-A8DE-3944FCFE77DC}" type="slidenum">
              <a:rPr lang="en-US" smtClean="0"/>
              <a:t>6</a:t>
            </a:fld>
            <a:endParaRPr lang="en-US" dirty="0"/>
          </a:p>
        </p:txBody>
      </p:sp>
    </p:spTree>
    <p:extLst>
      <p:ext uri="{BB962C8B-B14F-4D97-AF65-F5344CB8AC3E}">
        <p14:creationId xmlns:p14="http://schemas.microsoft.com/office/powerpoint/2010/main" val="2500294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a:extLst>
              <a:ext uri="{FF2B5EF4-FFF2-40B4-BE49-F238E27FC236}">
                <a16:creationId xmlns:a16="http://schemas.microsoft.com/office/drawing/2014/main" id="{13560AE4-4072-373C-37D5-D9E72CF9A56D}"/>
              </a:ext>
            </a:extLst>
          </p:cNvPr>
          <p:cNvSpPr>
            <a:spLocks noGrp="1"/>
          </p:cNvSpPr>
          <p:nvPr>
            <p:ph type="body" idx="1"/>
          </p:nvPr>
        </p:nvSpPr>
        <p:spPr>
          <a:xfrm>
            <a:off x="472043" y="4316681"/>
            <a:ext cx="5833753" cy="4114800"/>
          </a:xfrm>
        </p:spPr>
        <p:txBody>
          <a:bodyPr>
            <a:noAutofit/>
          </a:bodyPr>
          <a:lstStyle/>
          <a:p>
            <a:r>
              <a:rPr lang="en-US" b="1" dirty="0"/>
              <a:t>Facilitator Notes:</a:t>
            </a:r>
          </a:p>
          <a:p>
            <a:r>
              <a:rPr lang="en-US" altLang="en-US" dirty="0"/>
              <a:t>Get </a:t>
            </a:r>
            <a:r>
              <a:rPr lang="ja-JP" altLang="en-US" dirty="0"/>
              <a:t>‘</a:t>
            </a:r>
            <a:r>
              <a:rPr lang="en-US" altLang="ja-JP" dirty="0"/>
              <a:t>Em Together Activity</a:t>
            </a:r>
          </a:p>
          <a:p>
            <a:r>
              <a:rPr lang="en-US" altLang="en-US" dirty="0"/>
              <a:t>The purpose of this activity is to provide participants with an active way to become familiar with the English language development strands and </a:t>
            </a:r>
            <a:r>
              <a:rPr lang="en-US" altLang="en-US" dirty="0" err="1"/>
              <a:t>substrands</a:t>
            </a:r>
            <a:r>
              <a:rPr lang="en-US" altLang="en-US" dirty="0"/>
              <a:t>. This will better enable participants to see the connections among the definition of early literacy, the language and literacy foundations, and the English development foundations. Such knowledge is paramount in understanding dual language learners' language and literacy needs.</a:t>
            </a:r>
          </a:p>
          <a:p>
            <a:r>
              <a:rPr lang="en-US" altLang="en-US" dirty="0"/>
              <a:t>Distribute 8A_Get ‘Em Together game board and sentence strips from 8B_Get ‘Em Together Sentence Master. </a:t>
            </a:r>
          </a:p>
          <a:p>
            <a:endParaRPr lang="en-US" dirty="0"/>
          </a:p>
          <a:p>
            <a:r>
              <a:rPr lang="en-US" dirty="0"/>
              <a:t>In the PTKLF, the foundational language development subdomain is organized into strands and sub-strands that address skills and knowledge that are most effectively supported in high-quality, responsive early education programs.</a:t>
            </a:r>
          </a:p>
          <a:p>
            <a:r>
              <a:rPr lang="en-US" dirty="0"/>
              <a:t>Background information for facilitator:</a:t>
            </a:r>
          </a:p>
          <a:p>
            <a:r>
              <a:rPr lang="en-US" b="1" dirty="0"/>
              <a:t>Listening and Speaking: </a:t>
            </a:r>
          </a:p>
          <a:p>
            <a:pPr marL="171450" indent="-171450">
              <a:buFont typeface="Arial" panose="020B0604020202020204" pitchFamily="34" charset="0"/>
              <a:buChar char="•"/>
            </a:pPr>
            <a:r>
              <a:rPr lang="en-US" dirty="0"/>
              <a:t>The development of spoken and signed language</a:t>
            </a:r>
          </a:p>
          <a:p>
            <a:pPr marL="171450" indent="-171450">
              <a:buFont typeface="Arial" panose="020B0604020202020204" pitchFamily="34" charset="0"/>
              <a:buChar char="•"/>
            </a:pPr>
            <a:r>
              <a:rPr lang="en-US" dirty="0"/>
              <a:t>How children develop vocabulary and grammar</a:t>
            </a:r>
          </a:p>
          <a:p>
            <a:pPr marL="171450" indent="-171450">
              <a:buFont typeface="Arial" panose="020B0604020202020204" pitchFamily="34" charset="0"/>
              <a:buChar char="•"/>
            </a:pPr>
            <a:r>
              <a:rPr lang="en-US" dirty="0"/>
              <a:t>Knowledge of how to use language to interact with others, communicate in meaningful ways and learn about the world around them</a:t>
            </a:r>
          </a:p>
          <a:p>
            <a:r>
              <a:rPr lang="en-US" b="1" dirty="0"/>
              <a:t>Foundational Literacy Skills: </a:t>
            </a:r>
          </a:p>
          <a:p>
            <a:pPr marL="171450" indent="-171450">
              <a:buFont typeface="Arial" panose="020B0604020202020204" pitchFamily="34" charset="0"/>
              <a:buChar char="•"/>
            </a:pPr>
            <a:r>
              <a:rPr lang="en-US" dirty="0"/>
              <a:t>Addresses skills that contribute to children’s future reading and writing development</a:t>
            </a:r>
          </a:p>
          <a:p>
            <a:pPr marL="171450" indent="-171450">
              <a:buFont typeface="Arial" panose="020B0604020202020204" pitchFamily="34" charset="0"/>
              <a:buChar char="•"/>
            </a:pPr>
            <a:r>
              <a:rPr lang="en-US" dirty="0"/>
              <a:t>Phonological awareness</a:t>
            </a:r>
          </a:p>
          <a:p>
            <a:pPr marL="171450" indent="-171450">
              <a:buFont typeface="Arial" panose="020B0604020202020204" pitchFamily="34" charset="0"/>
              <a:buChar char="•"/>
            </a:pPr>
            <a:r>
              <a:rPr lang="en-US" dirty="0"/>
              <a:t>Knowledge of alphabetics and print</a:t>
            </a:r>
          </a:p>
          <a:p>
            <a:pPr marL="171450" indent="-171450">
              <a:buFont typeface="Arial" panose="020B0604020202020204" pitchFamily="34" charset="0"/>
              <a:buChar char="•"/>
            </a:pPr>
            <a:r>
              <a:rPr lang="en-US" dirty="0"/>
              <a:t>Understanding of the concept of print</a:t>
            </a:r>
          </a:p>
          <a:p>
            <a:r>
              <a:rPr lang="en-US" b="1" dirty="0"/>
              <a:t>Reading: </a:t>
            </a:r>
          </a:p>
          <a:p>
            <a:pPr marL="171450" indent="-171450">
              <a:buFont typeface="Arial" panose="020B0604020202020204" pitchFamily="34" charset="0"/>
              <a:buChar char="•"/>
            </a:pPr>
            <a:r>
              <a:rPr lang="en-US" dirty="0"/>
              <a:t>Interest in and engagement with literacy</a:t>
            </a:r>
          </a:p>
          <a:p>
            <a:pPr marL="171450" indent="-171450">
              <a:buFont typeface="Arial" panose="020B0604020202020204" pitchFamily="34" charset="0"/>
              <a:buChar char="•"/>
            </a:pPr>
            <a:r>
              <a:rPr lang="en-US" dirty="0"/>
              <a:t>Understanding of stories and informational texts that are read to them</a:t>
            </a:r>
          </a:p>
          <a:p>
            <a:r>
              <a:rPr lang="en-US" b="1" dirty="0"/>
              <a:t>Writing: </a:t>
            </a:r>
          </a:p>
          <a:p>
            <a:pPr marL="171450" indent="-171450">
              <a:buFont typeface="Arial" panose="020B0604020202020204" pitchFamily="34" charset="0"/>
              <a:buChar char="•"/>
            </a:pPr>
            <a:r>
              <a:rPr lang="en-US" dirty="0"/>
              <a:t>Beginning abilities to communicate ideas through writing</a:t>
            </a:r>
          </a:p>
        </p:txBody>
      </p:sp>
      <p:sp>
        <p:nvSpPr>
          <p:cNvPr id="33795" name="Slide Number Placeholder 3">
            <a:extLst>
              <a:ext uri="{FF2B5EF4-FFF2-40B4-BE49-F238E27FC236}">
                <a16:creationId xmlns:a16="http://schemas.microsoft.com/office/drawing/2014/main" id="{EC19FFA8-DDB6-83B2-EBCB-982BC9917B1E}"/>
              </a:ext>
            </a:extLst>
          </p:cNvPr>
          <p:cNvSpPr>
            <a:spLocks noGrp="1" noChangeArrowheads="1"/>
          </p:cNvSpPr>
          <p:nvPr>
            <p:ph type="sldNum" sz="quarter" idx="5"/>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6209304-9797-1741-B89B-029919CC8849}" type="slidenum">
              <a:rPr lang="en-US" altLang="en-US"/>
              <a:pPr/>
              <a:t>7</a:t>
            </a:fld>
            <a:endParaRPr lang="en-US" altLang="en-US"/>
          </a:p>
        </p:txBody>
      </p:sp>
      <p:sp>
        <p:nvSpPr>
          <p:cNvPr id="5" name="Slide Image Placeholder 4">
            <a:extLst>
              <a:ext uri="{FF2B5EF4-FFF2-40B4-BE49-F238E27FC236}">
                <a16:creationId xmlns:a16="http://schemas.microsoft.com/office/drawing/2014/main" id="{E3923313-4054-3A60-057A-9FF6C3C58B99}"/>
              </a:ext>
            </a:extLst>
          </p:cNvPr>
          <p:cNvSpPr>
            <a:spLocks noGrp="1" noRot="1" noChangeAspect="1"/>
          </p:cNvSpPr>
          <p:nvPr>
            <p:ph type="sldImg"/>
          </p:nvPr>
        </p:nvSpPr>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8510A-C708-D946-6029-62256D4186BD}"/>
            </a:ext>
          </a:extLst>
        </p:cNvPr>
        <p:cNvGrpSpPr/>
        <p:nvPr/>
      </p:nvGrpSpPr>
      <p:grpSpPr>
        <a:xfrm>
          <a:off x="0" y="0"/>
          <a:ext cx="0" cy="0"/>
          <a:chOff x="0" y="0"/>
          <a:chExt cx="0" cy="0"/>
        </a:xfrm>
      </p:grpSpPr>
      <p:sp>
        <p:nvSpPr>
          <p:cNvPr id="11266" name="Notes Placeholder 2">
            <a:extLst>
              <a:ext uri="{FF2B5EF4-FFF2-40B4-BE49-F238E27FC236}">
                <a16:creationId xmlns:a16="http://schemas.microsoft.com/office/drawing/2014/main" id="{30FC2EE6-84FC-45BC-379F-BAB47DEC6017}"/>
              </a:ext>
            </a:extLst>
          </p:cNvPr>
          <p:cNvSpPr>
            <a:spLocks noGrp="1"/>
          </p:cNvSpPr>
          <p:nvPr>
            <p:ph type="body" idx="1"/>
          </p:nvPr>
        </p:nvSpPr>
        <p:spPr/>
        <p:txBody>
          <a:bodyPr>
            <a:noAutofit/>
          </a:bodyPr>
          <a:lstStyle/>
          <a:p>
            <a:r>
              <a:rPr lang="en-US" altLang="en-US" dirty="0"/>
              <a:t>Intentional teaching requires an ongoing awareness of the home language development of each child as well as the English learner</a:t>
            </a:r>
            <a:r>
              <a:rPr lang="ja-JP" altLang="en-US" dirty="0"/>
              <a:t>’</a:t>
            </a:r>
            <a:r>
              <a:rPr lang="en-US" altLang="ja-JP" dirty="0"/>
              <a:t>s ability to use English in activities…</a:t>
            </a:r>
            <a:br>
              <a:rPr lang="en-US" altLang="ja-JP" dirty="0"/>
            </a:br>
            <a:r>
              <a:rPr lang="en-US" altLang="ja-JP" dirty="0"/>
              <a:t>Source: CDE, California Preschool Curriculum Framework (PCF), Vol. 1, 179.</a:t>
            </a:r>
          </a:p>
          <a:p>
            <a:endParaRPr lang="en-US" altLang="en-US" dirty="0"/>
          </a:p>
          <a:p>
            <a:r>
              <a:rPr lang="en-US" altLang="en-US" dirty="0"/>
              <a:t>In the last activity, participants looked at the English language development foundations. These foundations are essential in planning for the dual language learner. They guide what children should know and be able to do at the beginning, middle, and later phases of English language acquisition.  Paying attention to the developmental progression described in Chapter 5 of the Preschool English Learners Resource Guide and the English language development foundations will better enable teachers to individualize instruction for dual language learners.</a:t>
            </a:r>
          </a:p>
          <a:p>
            <a:endParaRPr lang="en-US" altLang="en-US" dirty="0"/>
          </a:p>
          <a:p>
            <a:r>
              <a:rPr lang="en-US" altLang="ja-JP" dirty="0"/>
              <a:t>Because the first and second language development of children who are English learners varies, the English language development foundations and the language and literacy foundations are each to be used in tandem with the curriculum framework.  It is recommended that, when planning curriculum for all areas of learning, teachers begin by reading and considering the information in the English-language development foundation and the curriculum framework as they gauge each child</a:t>
            </a:r>
            <a:r>
              <a:rPr lang="ja-JP" altLang="en-US" dirty="0"/>
              <a:t>’</a:t>
            </a:r>
            <a:r>
              <a:rPr lang="en-US" altLang="ja-JP" dirty="0"/>
              <a:t>s current comprehension and use of English.  Teachers then develop a plan for how to integrate and utilize suggested activities or strategies to support learning in language and literacy and the other areas of learning that consider the variability of children who are English learners.</a:t>
            </a:r>
            <a:r>
              <a:rPr lang="ja-JP" altLang="en-US" dirty="0"/>
              <a:t> </a:t>
            </a:r>
            <a:r>
              <a:rPr lang="en-US" altLang="ja-JP" dirty="0"/>
              <a:t>PCF, Vol. 1, p. 179</a:t>
            </a:r>
            <a:endParaRPr lang="en-US" altLang="en-US" dirty="0"/>
          </a:p>
          <a:p>
            <a:r>
              <a:rPr lang="en-US" altLang="en-US" dirty="0"/>
              <a:t>As children acquire a second language, one language may be more dominant because they use it more often than the other at a particular time. If children are assessed only in their least proficient language, their abilities will be underestimated.</a:t>
            </a:r>
          </a:p>
          <a:p>
            <a:r>
              <a:rPr lang="en-US" altLang="en-US" dirty="0"/>
              <a:t>Source: Linda Espinosa and Vera Gutiérrez-</a:t>
            </a:r>
            <a:r>
              <a:rPr lang="en-US" altLang="en-US" dirty="0" err="1"/>
              <a:t>Clellen</a:t>
            </a:r>
            <a:r>
              <a:rPr lang="en-US" altLang="en-US" dirty="0"/>
              <a:t>, “Assessment of Young Dual Language Learners in Preschool,” in California’s Best Practices for Young Dual Language Learners: Research Overview Papers, ed. Faye Ong and John McLean, in cooperation with Cecelia Fisher-Dahms (Sacramento, CA: Department of Education, 2013), 178.</a:t>
            </a:r>
          </a:p>
          <a:p>
            <a:r>
              <a:rPr lang="en-US" altLang="en-US" dirty="0"/>
              <a:t> </a:t>
            </a:r>
          </a:p>
          <a:p>
            <a:r>
              <a:rPr lang="en-US" altLang="en-US" dirty="0"/>
              <a:t>Therefore, the child’s progress in both the home and English languages must be measured. The language and literacy foundations guide expected outcomes for children and, through the DRDP, can be measured in any language.</a:t>
            </a:r>
          </a:p>
        </p:txBody>
      </p:sp>
      <p:sp>
        <p:nvSpPr>
          <p:cNvPr id="11267" name="Slide Number Placeholder 3">
            <a:extLst>
              <a:ext uri="{FF2B5EF4-FFF2-40B4-BE49-F238E27FC236}">
                <a16:creationId xmlns:a16="http://schemas.microsoft.com/office/drawing/2014/main" id="{C1996FCE-DB88-2D76-18DB-780C2B5C25B2}"/>
              </a:ext>
            </a:extLst>
          </p:cNvPr>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fld id="{BFD4A879-1AAC-FB46-897E-308B6C25A05E}" type="slidenum">
              <a:rPr lang="en-US" altLang="en-US"/>
              <a:pPr/>
              <a:t>8</a:t>
            </a:fld>
            <a:endParaRPr lang="en-US" altLang="en-US" dirty="0"/>
          </a:p>
        </p:txBody>
      </p:sp>
      <p:sp>
        <p:nvSpPr>
          <p:cNvPr id="4" name="Slide Image Placeholder 3">
            <a:extLst>
              <a:ext uri="{FF2B5EF4-FFF2-40B4-BE49-F238E27FC236}">
                <a16:creationId xmlns:a16="http://schemas.microsoft.com/office/drawing/2014/main" id="{799FB980-BA71-14B3-78EF-922B687234F1}"/>
              </a:ext>
            </a:extLst>
          </p:cNvPr>
          <p:cNvSpPr>
            <a:spLocks noGrp="1" noRot="1" noChangeAspect="1"/>
          </p:cNvSpPr>
          <p:nvPr>
            <p:ph type="sldImg"/>
          </p:nvPr>
        </p:nvSpPr>
        <p:spPr/>
      </p:sp>
    </p:spTree>
    <p:extLst>
      <p:ext uri="{BB962C8B-B14F-4D97-AF65-F5344CB8AC3E}">
        <p14:creationId xmlns:p14="http://schemas.microsoft.com/office/powerpoint/2010/main" val="2951429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576E3-D02A-B6E5-8529-6D4A5A26CBB1}"/>
            </a:ext>
          </a:extLst>
        </p:cNvPr>
        <p:cNvGrpSpPr/>
        <p:nvPr/>
      </p:nvGrpSpPr>
      <p:grpSpPr>
        <a:xfrm>
          <a:off x="0" y="0"/>
          <a:ext cx="0" cy="0"/>
          <a:chOff x="0" y="0"/>
          <a:chExt cx="0" cy="0"/>
        </a:xfrm>
      </p:grpSpPr>
      <p:sp>
        <p:nvSpPr>
          <p:cNvPr id="35842" name="Notes Placeholder 2">
            <a:extLst>
              <a:ext uri="{FF2B5EF4-FFF2-40B4-BE49-F238E27FC236}">
                <a16:creationId xmlns:a16="http://schemas.microsoft.com/office/drawing/2014/main" id="{16891B6F-4752-1EEC-572A-D045672556EC}"/>
              </a:ext>
            </a:extLst>
          </p:cNvPr>
          <p:cNvSpPr>
            <a:spLocks noGrp="1" noChangeArrowheads="1"/>
          </p:cNvSpPr>
          <p:nvPr>
            <p:ph type="body" idx="1"/>
          </p:nvPr>
        </p:nvSpPr>
        <p:spPr/>
        <p:txBody>
          <a:bodyPr/>
          <a:lstStyle/>
          <a:p>
            <a:r>
              <a:rPr lang="en-US" altLang="en-US" dirty="0"/>
              <a:t>Transition slide.</a:t>
            </a:r>
          </a:p>
          <a:p>
            <a:r>
              <a:rPr lang="en-US" altLang="en-US" dirty="0"/>
              <a:t>Environment sends a message about who is welcome, what is valued, what children are learning about, and which behaviors are expected. Children can see whether their families, cultures, and languages are esteemed. The arrangement of the environment encourages specific activities whether relaxing with a quiet book, singing and dancing in the whole group, or building a block structure with a small group of friends. Open spaces and playgrounds invite children’s free play, running, chasing, and climbing. With the knowledge that the environment sends messages, educators need to consciously think about the messages they want their classroom environment to send to children and families. </a:t>
            </a:r>
          </a:p>
          <a:p>
            <a:endParaRPr lang="en-US" altLang="en-US" dirty="0"/>
          </a:p>
        </p:txBody>
      </p:sp>
      <p:sp>
        <p:nvSpPr>
          <p:cNvPr id="35843" name="Slide Number Placeholder 3">
            <a:extLst>
              <a:ext uri="{FF2B5EF4-FFF2-40B4-BE49-F238E27FC236}">
                <a16:creationId xmlns:a16="http://schemas.microsoft.com/office/drawing/2014/main" id="{7722AD89-D498-EF66-AF22-2D8198B62147}"/>
              </a:ext>
            </a:extLst>
          </p:cNvPr>
          <p:cNvSpPr>
            <a:spLocks noGrp="1" noChangeArrowheads="1"/>
          </p:cNvSpPr>
          <p:nvPr>
            <p:ph type="sldNum" sz="quarter" idx="5"/>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F5C2F61-DFD7-A640-9D37-6780F817B35A}" type="slidenum">
              <a:rPr lang="en-US" altLang="en-US"/>
              <a:pPr/>
              <a:t>9</a:t>
            </a:fld>
            <a:endParaRPr lang="en-US" altLang="en-US"/>
          </a:p>
        </p:txBody>
      </p:sp>
      <p:sp>
        <p:nvSpPr>
          <p:cNvPr id="4" name="Slide Image Placeholder 3">
            <a:extLst>
              <a:ext uri="{FF2B5EF4-FFF2-40B4-BE49-F238E27FC236}">
                <a16:creationId xmlns:a16="http://schemas.microsoft.com/office/drawing/2014/main" id="{666BC7CA-4C70-9B50-5570-535F85951159}"/>
              </a:ext>
            </a:extLst>
          </p:cNvPr>
          <p:cNvSpPr>
            <a:spLocks noGrp="1" noRot="1" noChangeAspect="1"/>
          </p:cNvSpPr>
          <p:nvPr>
            <p:ph type="sldImg"/>
          </p:nvPr>
        </p:nvSpPr>
        <p:spPr/>
      </p:sp>
    </p:spTree>
    <p:extLst>
      <p:ext uri="{BB962C8B-B14F-4D97-AF65-F5344CB8AC3E}">
        <p14:creationId xmlns:p14="http://schemas.microsoft.com/office/powerpoint/2010/main" val="603489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BC70F1E-F5B4-C737-53CB-6EE71E46D310}"/>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22" name="Rectangle 21">
            <a:extLst>
              <a:ext uri="{FF2B5EF4-FFF2-40B4-BE49-F238E27FC236}">
                <a16:creationId xmlns:a16="http://schemas.microsoft.com/office/drawing/2014/main" id="{F4395DAE-7CAB-1DFF-5467-A51B8D9198D6}"/>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2" name="Title 1"/>
          <p:cNvSpPr>
            <a:spLocks noGrp="1"/>
          </p:cNvSpPr>
          <p:nvPr>
            <p:ph type="ctrTitle"/>
          </p:nvPr>
        </p:nvSpPr>
        <p:spPr>
          <a:xfrm>
            <a:off x="606425" y="1445489"/>
            <a:ext cx="10975975" cy="2386584"/>
          </a:xfrm>
          <a:effectLst/>
        </p:spPr>
        <p:txBody>
          <a:bodyPr/>
          <a:lstStyle>
            <a:lvl1pPr>
              <a:defRPr sz="5200" baseline="0">
                <a:solidFill>
                  <a:srgbClr val="000000"/>
                </a:solidFill>
                <a:latin typeface="+mn-lt"/>
              </a:defRPr>
            </a:lvl1pPr>
          </a:lstStyle>
          <a:p>
            <a:r>
              <a:rPr lang="en-US" dirty="0"/>
              <a:t>Click to edit Master title style</a:t>
            </a:r>
          </a:p>
        </p:txBody>
      </p:sp>
      <p:sp>
        <p:nvSpPr>
          <p:cNvPr id="3" name="Subtitle 2"/>
          <p:cNvSpPr>
            <a:spLocks noGrp="1"/>
          </p:cNvSpPr>
          <p:nvPr>
            <p:ph type="subTitle" idx="1"/>
          </p:nvPr>
        </p:nvSpPr>
        <p:spPr>
          <a:xfrm>
            <a:off x="606425" y="3923513"/>
            <a:ext cx="10975975" cy="1143000"/>
          </a:xfrm>
          <a:effectLst/>
        </p:spPr>
        <p:txBody>
          <a:bodyPr/>
          <a:lstStyle>
            <a:lvl1pPr marL="0" indent="0" algn="l">
              <a:buNone/>
              <a:defRPr b="1" i="0" baseline="0">
                <a:solidFill>
                  <a:srgbClr val="000000"/>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Text Placeholder 6"/>
          <p:cNvSpPr>
            <a:spLocks noGrp="1"/>
          </p:cNvSpPr>
          <p:nvPr>
            <p:ph type="body" sz="quarter" idx="10"/>
          </p:nvPr>
        </p:nvSpPr>
        <p:spPr>
          <a:xfrm>
            <a:off x="914400" y="5243678"/>
            <a:ext cx="10363200" cy="749808"/>
          </a:xfrm>
          <a:effectLst/>
        </p:spPr>
        <p:txBody>
          <a:bodyPr/>
          <a:lstStyle>
            <a:lvl1pPr marL="0" indent="0">
              <a:spcBef>
                <a:spcPts val="0"/>
              </a:spcBef>
              <a:buNone/>
              <a:defRPr sz="2400" b="1" baseline="0">
                <a:solidFill>
                  <a:srgbClr val="000000"/>
                </a:solidFill>
                <a:latin typeface="+mn-lt"/>
              </a:defRPr>
            </a:lvl1pPr>
          </a:lstStyle>
          <a:p>
            <a:pPr lvl="0"/>
            <a:r>
              <a:rPr lang="en-US" dirty="0"/>
              <a:t>Click to edit Master text styles</a:t>
            </a:r>
          </a:p>
        </p:txBody>
      </p:sp>
      <p:sp>
        <p:nvSpPr>
          <p:cNvPr id="8" name="Rectangle 7"/>
          <p:cNvSpPr/>
          <p:nvPr userDrawn="1"/>
        </p:nvSpPr>
        <p:spPr>
          <a:xfrm>
            <a:off x="606425" y="3876236"/>
            <a:ext cx="10975975" cy="47277"/>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23" name="Slide Number Placeholder 5">
            <a:extLst>
              <a:ext uri="{FF2B5EF4-FFF2-40B4-BE49-F238E27FC236}">
                <a16:creationId xmlns:a16="http://schemas.microsoft.com/office/drawing/2014/main" id="{EFCD2752-326B-C4CD-BC62-2FD1A5C472FF}"/>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24" name="Rectangle 23">
            <a:extLst>
              <a:ext uri="{FF2B5EF4-FFF2-40B4-BE49-F238E27FC236}">
                <a16:creationId xmlns:a16="http://schemas.microsoft.com/office/drawing/2014/main" id="{4C3F32CD-C978-9A02-0A54-88915D75594B}"/>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6" name="TextBox 5">
            <a:extLst>
              <a:ext uri="{FF2B5EF4-FFF2-40B4-BE49-F238E27FC236}">
                <a16:creationId xmlns:a16="http://schemas.microsoft.com/office/drawing/2014/main" id="{95DEDA7C-75B4-9789-DED2-23F05B6F8C0C}"/>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chemeClr val="bg1"/>
                </a:solidFill>
                <a:latin typeface="+mn-lt"/>
              </a:rPr>
              <a:t> 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489973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wo Content">
    <p:bg>
      <p:bgPr>
        <a:solidFill>
          <a:srgbClr val="9E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baseline="0">
                <a:solidFill>
                  <a:schemeClr val="bg1"/>
                </a:solidFill>
                <a:latin typeface="+mn-lt"/>
              </a:defRPr>
            </a:lvl1pPr>
          </a:lstStyle>
          <a:p>
            <a:r>
              <a:rPr lang="en-US" dirty="0"/>
              <a:t>Click to edit Master title style</a:t>
            </a:r>
          </a:p>
        </p:txBody>
      </p:sp>
      <p:sp>
        <p:nvSpPr>
          <p:cNvPr id="13" name="Content Placeholder 2"/>
          <p:cNvSpPr>
            <a:spLocks noGrp="1"/>
          </p:cNvSpPr>
          <p:nvPr>
            <p:ph sz="half" idx="1"/>
          </p:nvPr>
        </p:nvSpPr>
        <p:spPr>
          <a:xfrm>
            <a:off x="609600" y="1600199"/>
            <a:ext cx="5713984" cy="4434840"/>
          </a:xfrm>
          <a:noFill/>
        </p:spPr>
        <p:txBody>
          <a:bodyPr/>
          <a:lstStyle>
            <a:lvl1pPr>
              <a:defRPr sz="2800">
                <a:solidFill>
                  <a:schemeClr val="bg1"/>
                </a:solidFill>
                <a:latin typeface="+mn-lt"/>
              </a:defRPr>
            </a:lvl1pPr>
            <a:lvl2pPr>
              <a:defRPr sz="2800">
                <a:solidFill>
                  <a:schemeClr val="bg1"/>
                </a:solidFill>
                <a:latin typeface="+mn-lt"/>
              </a:defRPr>
            </a:lvl2pPr>
            <a:lvl3pPr>
              <a:defRPr sz="2800">
                <a:solidFill>
                  <a:schemeClr val="bg1"/>
                </a:solidFill>
                <a:latin typeface="+mn-lt"/>
              </a:defRPr>
            </a:lvl3pPr>
            <a:lvl4pPr>
              <a:defRPr sz="2800">
                <a:solidFill>
                  <a:schemeClr val="bg1"/>
                </a:solidFill>
                <a:latin typeface="+mn-lt"/>
              </a:defRPr>
            </a:lvl4pPr>
            <a:lvl5pPr>
              <a:defRPr sz="2800">
                <a:solidFill>
                  <a:schemeClr val="bg1"/>
                </a:solidFill>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526784" y="1600199"/>
            <a:ext cx="5055616" cy="4434840"/>
          </a:xfrm>
          <a:noFill/>
        </p:spPr>
        <p:txBody>
          <a:bodyPr/>
          <a:lstStyle>
            <a:lvl1pPr>
              <a:defRPr sz="2800">
                <a:solidFill>
                  <a:schemeClr val="bg1"/>
                </a:solidFill>
                <a:latin typeface="+mn-lt"/>
              </a:defRPr>
            </a:lvl1pPr>
            <a:lvl2pPr>
              <a:defRPr sz="2800">
                <a:solidFill>
                  <a:schemeClr val="bg1"/>
                </a:solidFill>
                <a:latin typeface="+mn-lt"/>
              </a:defRPr>
            </a:lvl2pPr>
            <a:lvl3pPr>
              <a:defRPr sz="2800">
                <a:solidFill>
                  <a:schemeClr val="bg1"/>
                </a:solidFill>
                <a:latin typeface="+mn-lt"/>
              </a:defRPr>
            </a:lvl3pPr>
            <a:lvl4pPr>
              <a:defRPr sz="2800">
                <a:solidFill>
                  <a:schemeClr val="bg1"/>
                </a:solidFill>
                <a:latin typeface="+mn-lt"/>
              </a:defRPr>
            </a:lvl4pPr>
            <a:lvl5pPr>
              <a:defRPr sz="2800">
                <a:solidFill>
                  <a:schemeClr val="bg1"/>
                </a:solidFill>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6546F13E-ED5A-2476-F402-0396A75195D4}"/>
              </a:ext>
            </a:extLst>
          </p:cNvPr>
          <p:cNvSpPr/>
          <p:nvPr userDrawn="1"/>
        </p:nvSpPr>
        <p:spPr>
          <a:xfrm>
            <a:off x="609600" y="1445281"/>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6" name="Rectangle 5">
            <a:extLst>
              <a:ext uri="{FF2B5EF4-FFF2-40B4-BE49-F238E27FC236}">
                <a16:creationId xmlns:a16="http://schemas.microsoft.com/office/drawing/2014/main" id="{184BF0FB-3DC5-8193-6253-F10622779573}"/>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8" name="Rectangle 7">
            <a:extLst>
              <a:ext uri="{FF2B5EF4-FFF2-40B4-BE49-F238E27FC236}">
                <a16:creationId xmlns:a16="http://schemas.microsoft.com/office/drawing/2014/main" id="{26216912-CAB9-7F43-9EE6-35394D528326}"/>
              </a:ext>
            </a:extLst>
          </p:cNvPr>
          <p:cNvSpPr/>
          <p:nvPr userDrawn="1"/>
        </p:nvSpPr>
        <p:spPr>
          <a:xfrm>
            <a:off x="0" y="6196941"/>
            <a:ext cx="12191997" cy="687348"/>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12" name="Slide Number Placeholder 5">
            <a:extLst>
              <a:ext uri="{FF2B5EF4-FFF2-40B4-BE49-F238E27FC236}">
                <a16:creationId xmlns:a16="http://schemas.microsoft.com/office/drawing/2014/main" id="{7F9F605A-1D47-ABCF-8EBE-624192D8A720}"/>
              </a:ext>
            </a:extLst>
          </p:cNvPr>
          <p:cNvSpPr txBox="1">
            <a:spLocks/>
          </p:cNvSpPr>
          <p:nvPr userDrawn="1"/>
        </p:nvSpPr>
        <p:spPr>
          <a:xfrm>
            <a:off x="11142613" y="6165337"/>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rgbClr val="000000"/>
                </a:solidFill>
                <a:latin typeface="+mn-lt"/>
              </a:rPr>
              <a:pPr algn="ctr"/>
              <a:t>‹#›</a:t>
            </a:fld>
            <a:endParaRPr lang="en-US" altLang="x-none" sz="2800" dirty="0">
              <a:solidFill>
                <a:srgbClr val="000000"/>
              </a:solidFill>
              <a:latin typeface="+mn-lt"/>
            </a:endParaRPr>
          </a:p>
        </p:txBody>
      </p:sp>
      <p:sp>
        <p:nvSpPr>
          <p:cNvPr id="16" name="Rectangle 15">
            <a:extLst>
              <a:ext uri="{FF2B5EF4-FFF2-40B4-BE49-F238E27FC236}">
                <a16:creationId xmlns:a16="http://schemas.microsoft.com/office/drawing/2014/main" id="{47764B75-CC3C-7333-A867-53664B288229}"/>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7" name="TextBox 16">
            <a:extLst>
              <a:ext uri="{FF2B5EF4-FFF2-40B4-BE49-F238E27FC236}">
                <a16:creationId xmlns:a16="http://schemas.microsoft.com/office/drawing/2014/main" id="{F428B145-6BB5-B43F-D199-1C40AD00B15D}"/>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0000"/>
                </a:solidFill>
                <a:latin typeface="+mn-lt"/>
              </a:rPr>
              <a:t> State of California Department of Social Services, Copyright (2025)</a:t>
            </a:r>
          </a:p>
          <a:p>
            <a:pPr marL="0" indent="0" algn="ctr"/>
            <a:r>
              <a:rPr lang="en-US" sz="1300" b="1" dirty="0">
                <a:solidFill>
                  <a:srgbClr val="000000"/>
                </a:solidFill>
                <a:latin typeface="+mn-lt"/>
              </a:rPr>
              <a:t>California Preschool Instructional Network (CPIN) | www.cpin.us</a:t>
            </a:r>
          </a:p>
        </p:txBody>
      </p:sp>
    </p:spTree>
    <p:extLst>
      <p:ext uri="{BB962C8B-B14F-4D97-AF65-F5344CB8AC3E}">
        <p14:creationId xmlns:p14="http://schemas.microsoft.com/office/powerpoint/2010/main" val="2049708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14062"/>
            <a:ext cx="10972800" cy="1079117"/>
          </a:xfrm>
        </p:spPr>
        <p:txBody>
          <a:bodyPr/>
          <a:lstStyle>
            <a:lvl1pPr>
              <a:defRPr>
                <a:solidFill>
                  <a:srgbClr val="000000"/>
                </a:solidFill>
                <a:latin typeface="+mn-lt"/>
              </a:defRPr>
            </a:lvl1pPr>
          </a:lstStyle>
          <a:p>
            <a:r>
              <a:rPr lang="en-US" dirty="0"/>
              <a:t>Click to edit Master title style</a:t>
            </a:r>
          </a:p>
        </p:txBody>
      </p:sp>
      <p:sp>
        <p:nvSpPr>
          <p:cNvPr id="3" name="Text Placeholder 2"/>
          <p:cNvSpPr>
            <a:spLocks noGrp="1"/>
          </p:cNvSpPr>
          <p:nvPr>
            <p:ph type="body" idx="1"/>
          </p:nvPr>
        </p:nvSpPr>
        <p:spPr>
          <a:xfrm>
            <a:off x="609600" y="1266014"/>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169153" y="1266014"/>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2"/>
          <p:cNvSpPr>
            <a:spLocks noGrp="1"/>
          </p:cNvSpPr>
          <p:nvPr>
            <p:ph sz="half" idx="12"/>
          </p:nvPr>
        </p:nvSpPr>
        <p:spPr>
          <a:xfrm>
            <a:off x="609600" y="1951814"/>
            <a:ext cx="5384800" cy="3858767"/>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3"/>
          </p:nvPr>
        </p:nvSpPr>
        <p:spPr>
          <a:xfrm>
            <a:off x="6169152" y="1951814"/>
            <a:ext cx="5384800" cy="3858767"/>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a:extLst>
              <a:ext uri="{FF2B5EF4-FFF2-40B4-BE49-F238E27FC236}">
                <a16:creationId xmlns:a16="http://schemas.microsoft.com/office/drawing/2014/main" id="{60817897-1A2E-CAA1-5A2F-85F14CE449BF}"/>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7" name="Rectangle 16">
            <a:extLst>
              <a:ext uri="{FF2B5EF4-FFF2-40B4-BE49-F238E27FC236}">
                <a16:creationId xmlns:a16="http://schemas.microsoft.com/office/drawing/2014/main" id="{01E912BE-6EAF-2A93-1D67-90EFB6BA1187}"/>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8" name="Slide Number Placeholder 5">
            <a:extLst>
              <a:ext uri="{FF2B5EF4-FFF2-40B4-BE49-F238E27FC236}">
                <a16:creationId xmlns:a16="http://schemas.microsoft.com/office/drawing/2014/main" id="{FD9DD331-F618-EC68-36F0-3868AF1C99EE}"/>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9" name="Rectangle 18">
            <a:extLst>
              <a:ext uri="{FF2B5EF4-FFF2-40B4-BE49-F238E27FC236}">
                <a16:creationId xmlns:a16="http://schemas.microsoft.com/office/drawing/2014/main" id="{3F274442-4DDE-122D-B595-E8FA592030CE}"/>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0" name="TextBox 19">
            <a:extLst>
              <a:ext uri="{FF2B5EF4-FFF2-40B4-BE49-F238E27FC236}">
                <a16:creationId xmlns:a16="http://schemas.microsoft.com/office/drawing/2014/main" id="{D0861DAA-251B-0CAD-ECCE-E992D7D40422}"/>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904369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0180"/>
            <a:ext cx="10972800" cy="1143000"/>
          </a:xfrm>
        </p:spPr>
        <p:txBody>
          <a:bodyPr/>
          <a:lstStyle>
            <a:lvl1pPr>
              <a:defRPr>
                <a:solidFill>
                  <a:srgbClr val="000000"/>
                </a:solidFill>
                <a:latin typeface="+mn-lt"/>
              </a:defRPr>
            </a:lvl1pPr>
          </a:lstStyle>
          <a:p>
            <a:r>
              <a:rPr lang="en-US" dirty="0"/>
              <a:t>Click to edit Master title style</a:t>
            </a:r>
          </a:p>
        </p:txBody>
      </p:sp>
      <p:sp>
        <p:nvSpPr>
          <p:cNvPr id="3" name="Text Placeholder 2"/>
          <p:cNvSpPr>
            <a:spLocks noGrp="1"/>
          </p:cNvSpPr>
          <p:nvPr>
            <p:ph type="body" idx="1"/>
          </p:nvPr>
        </p:nvSpPr>
        <p:spPr>
          <a:xfrm>
            <a:off x="609600" y="1266014"/>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169153" y="1266014"/>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2"/>
          <p:cNvSpPr>
            <a:spLocks noGrp="1"/>
          </p:cNvSpPr>
          <p:nvPr>
            <p:ph sz="half" idx="12"/>
          </p:nvPr>
        </p:nvSpPr>
        <p:spPr>
          <a:xfrm>
            <a:off x="609600" y="19518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4" name="Content Placeholder 2"/>
          <p:cNvSpPr>
            <a:spLocks noGrp="1"/>
          </p:cNvSpPr>
          <p:nvPr>
            <p:ph sz="half" idx="13"/>
          </p:nvPr>
        </p:nvSpPr>
        <p:spPr>
          <a:xfrm>
            <a:off x="6169152" y="19518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9" name="Text Placeholder 2">
            <a:extLst>
              <a:ext uri="{FF2B5EF4-FFF2-40B4-BE49-F238E27FC236}">
                <a16:creationId xmlns:a16="http://schemas.microsoft.com/office/drawing/2014/main" id="{76CA7446-68A5-E8F3-3AC5-067D9983B2FD}"/>
              </a:ext>
            </a:extLst>
          </p:cNvPr>
          <p:cNvSpPr>
            <a:spLocks noGrp="1"/>
          </p:cNvSpPr>
          <p:nvPr>
            <p:ph type="body" idx="14"/>
          </p:nvPr>
        </p:nvSpPr>
        <p:spPr>
          <a:xfrm>
            <a:off x="762000" y="1418414"/>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4">
            <a:extLst>
              <a:ext uri="{FF2B5EF4-FFF2-40B4-BE49-F238E27FC236}">
                <a16:creationId xmlns:a16="http://schemas.microsoft.com/office/drawing/2014/main" id="{9A01307C-289D-57B3-3B63-05D98063E741}"/>
              </a:ext>
            </a:extLst>
          </p:cNvPr>
          <p:cNvSpPr>
            <a:spLocks noGrp="1"/>
          </p:cNvSpPr>
          <p:nvPr>
            <p:ph type="body" sz="quarter" idx="15"/>
          </p:nvPr>
        </p:nvSpPr>
        <p:spPr>
          <a:xfrm>
            <a:off x="6321553" y="1418414"/>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2">
            <a:extLst>
              <a:ext uri="{FF2B5EF4-FFF2-40B4-BE49-F238E27FC236}">
                <a16:creationId xmlns:a16="http://schemas.microsoft.com/office/drawing/2014/main" id="{1BB6ABB8-F39A-BD8B-130E-57956FC50F45}"/>
              </a:ext>
            </a:extLst>
          </p:cNvPr>
          <p:cNvSpPr>
            <a:spLocks noGrp="1"/>
          </p:cNvSpPr>
          <p:nvPr>
            <p:ph sz="half" idx="16"/>
          </p:nvPr>
        </p:nvSpPr>
        <p:spPr>
          <a:xfrm>
            <a:off x="762000" y="21042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2" name="Content Placeholder 2">
            <a:extLst>
              <a:ext uri="{FF2B5EF4-FFF2-40B4-BE49-F238E27FC236}">
                <a16:creationId xmlns:a16="http://schemas.microsoft.com/office/drawing/2014/main" id="{55CBC482-9341-F8E8-D077-728E99D6D5A0}"/>
              </a:ext>
            </a:extLst>
          </p:cNvPr>
          <p:cNvSpPr>
            <a:spLocks noGrp="1"/>
          </p:cNvSpPr>
          <p:nvPr>
            <p:ph sz="half" idx="17"/>
          </p:nvPr>
        </p:nvSpPr>
        <p:spPr>
          <a:xfrm>
            <a:off x="6321552" y="21042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5" name="Text Placeholder 2">
            <a:extLst>
              <a:ext uri="{FF2B5EF4-FFF2-40B4-BE49-F238E27FC236}">
                <a16:creationId xmlns:a16="http://schemas.microsoft.com/office/drawing/2014/main" id="{0C4B8576-9610-7F96-DD80-BA5E8AE04EB7}"/>
              </a:ext>
            </a:extLst>
          </p:cNvPr>
          <p:cNvSpPr>
            <a:spLocks noGrp="1"/>
          </p:cNvSpPr>
          <p:nvPr>
            <p:ph type="body" idx="18"/>
          </p:nvPr>
        </p:nvSpPr>
        <p:spPr>
          <a:xfrm>
            <a:off x="914400" y="1570814"/>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a:extLst>
              <a:ext uri="{FF2B5EF4-FFF2-40B4-BE49-F238E27FC236}">
                <a16:creationId xmlns:a16="http://schemas.microsoft.com/office/drawing/2014/main" id="{1ADF1BAC-FA6F-FE41-3736-3B7B7DC4147E}"/>
              </a:ext>
            </a:extLst>
          </p:cNvPr>
          <p:cNvSpPr>
            <a:spLocks noGrp="1"/>
          </p:cNvSpPr>
          <p:nvPr>
            <p:ph type="body" sz="quarter" idx="19"/>
          </p:nvPr>
        </p:nvSpPr>
        <p:spPr>
          <a:xfrm>
            <a:off x="6473953" y="1570814"/>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Content Placeholder 2">
            <a:extLst>
              <a:ext uri="{FF2B5EF4-FFF2-40B4-BE49-F238E27FC236}">
                <a16:creationId xmlns:a16="http://schemas.microsoft.com/office/drawing/2014/main" id="{26059F88-660A-B9DC-0400-42DDB3E8444A}"/>
              </a:ext>
            </a:extLst>
          </p:cNvPr>
          <p:cNvSpPr>
            <a:spLocks noGrp="1"/>
          </p:cNvSpPr>
          <p:nvPr>
            <p:ph sz="half" idx="20"/>
          </p:nvPr>
        </p:nvSpPr>
        <p:spPr>
          <a:xfrm>
            <a:off x="914400" y="22566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8" name="Content Placeholder 2">
            <a:extLst>
              <a:ext uri="{FF2B5EF4-FFF2-40B4-BE49-F238E27FC236}">
                <a16:creationId xmlns:a16="http://schemas.microsoft.com/office/drawing/2014/main" id="{2D1E844B-83DF-4CDC-3A2F-4A0F3FC5B612}"/>
              </a:ext>
            </a:extLst>
          </p:cNvPr>
          <p:cNvSpPr>
            <a:spLocks noGrp="1"/>
          </p:cNvSpPr>
          <p:nvPr>
            <p:ph sz="half" idx="21"/>
          </p:nvPr>
        </p:nvSpPr>
        <p:spPr>
          <a:xfrm>
            <a:off x="6473952" y="22566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9" name="Text Placeholder 2">
            <a:extLst>
              <a:ext uri="{FF2B5EF4-FFF2-40B4-BE49-F238E27FC236}">
                <a16:creationId xmlns:a16="http://schemas.microsoft.com/office/drawing/2014/main" id="{28B839B8-52B7-5F2D-826C-F6F40B8B2F9E}"/>
              </a:ext>
            </a:extLst>
          </p:cNvPr>
          <p:cNvSpPr>
            <a:spLocks noGrp="1"/>
          </p:cNvSpPr>
          <p:nvPr>
            <p:ph type="body" idx="22"/>
          </p:nvPr>
        </p:nvSpPr>
        <p:spPr>
          <a:xfrm>
            <a:off x="1066800" y="1723214"/>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ext Placeholder 4">
            <a:extLst>
              <a:ext uri="{FF2B5EF4-FFF2-40B4-BE49-F238E27FC236}">
                <a16:creationId xmlns:a16="http://schemas.microsoft.com/office/drawing/2014/main" id="{6FE7CC9F-2FFA-70DD-F777-B84A7DB48BB8}"/>
              </a:ext>
            </a:extLst>
          </p:cNvPr>
          <p:cNvSpPr>
            <a:spLocks noGrp="1"/>
          </p:cNvSpPr>
          <p:nvPr>
            <p:ph type="body" sz="quarter" idx="23"/>
          </p:nvPr>
        </p:nvSpPr>
        <p:spPr>
          <a:xfrm>
            <a:off x="6626353" y="1723214"/>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Content Placeholder 2">
            <a:extLst>
              <a:ext uri="{FF2B5EF4-FFF2-40B4-BE49-F238E27FC236}">
                <a16:creationId xmlns:a16="http://schemas.microsoft.com/office/drawing/2014/main" id="{0C7952C1-375B-993A-4993-96E53D716569}"/>
              </a:ext>
            </a:extLst>
          </p:cNvPr>
          <p:cNvSpPr>
            <a:spLocks noGrp="1"/>
          </p:cNvSpPr>
          <p:nvPr>
            <p:ph sz="half" idx="24"/>
          </p:nvPr>
        </p:nvSpPr>
        <p:spPr>
          <a:xfrm>
            <a:off x="1066800" y="24090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25" name="Content Placeholder 2">
            <a:extLst>
              <a:ext uri="{FF2B5EF4-FFF2-40B4-BE49-F238E27FC236}">
                <a16:creationId xmlns:a16="http://schemas.microsoft.com/office/drawing/2014/main" id="{09D8BA4D-8830-AD52-09BC-8A470C03B9AE}"/>
              </a:ext>
            </a:extLst>
          </p:cNvPr>
          <p:cNvSpPr>
            <a:spLocks noGrp="1"/>
          </p:cNvSpPr>
          <p:nvPr>
            <p:ph sz="half" idx="25"/>
          </p:nvPr>
        </p:nvSpPr>
        <p:spPr>
          <a:xfrm>
            <a:off x="6626352" y="24090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26" name="Rectangle 25">
            <a:extLst>
              <a:ext uri="{FF2B5EF4-FFF2-40B4-BE49-F238E27FC236}">
                <a16:creationId xmlns:a16="http://schemas.microsoft.com/office/drawing/2014/main" id="{39DF7368-5B01-2A96-EB4F-A4B587CDF5F8}"/>
              </a:ext>
            </a:extLst>
          </p:cNvPr>
          <p:cNvSpPr/>
          <p:nvPr userDrawn="1"/>
        </p:nvSpPr>
        <p:spPr>
          <a:xfrm>
            <a:off x="620361" y="858614"/>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6" name="Rectangle 5">
            <a:extLst>
              <a:ext uri="{FF2B5EF4-FFF2-40B4-BE49-F238E27FC236}">
                <a16:creationId xmlns:a16="http://schemas.microsoft.com/office/drawing/2014/main" id="{4F4601B1-30F4-EFB7-234D-64DCBA008AE4}"/>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37B923C3-2D8E-F7F7-7F67-BCB878970B7D}"/>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29" name="Slide Number Placeholder 5">
            <a:extLst>
              <a:ext uri="{FF2B5EF4-FFF2-40B4-BE49-F238E27FC236}">
                <a16:creationId xmlns:a16="http://schemas.microsoft.com/office/drawing/2014/main" id="{7059EA05-DBF4-3EB3-1F97-81BD2E921AA9}"/>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30" name="Rectangle 29">
            <a:extLst>
              <a:ext uri="{FF2B5EF4-FFF2-40B4-BE49-F238E27FC236}">
                <a16:creationId xmlns:a16="http://schemas.microsoft.com/office/drawing/2014/main" id="{18972E70-2910-A694-8165-A747C32C322A}"/>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1" name="TextBox 30">
            <a:extLst>
              <a:ext uri="{FF2B5EF4-FFF2-40B4-BE49-F238E27FC236}">
                <a16:creationId xmlns:a16="http://schemas.microsoft.com/office/drawing/2014/main" id="{FF4A2F0B-D414-F722-92E2-8820F5087D61}"/>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410844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0180"/>
            <a:ext cx="10972800" cy="1143000"/>
          </a:xfrm>
        </p:spPr>
        <p:txBody>
          <a:bodyPr/>
          <a:lstStyle>
            <a:lvl1pPr>
              <a:defRPr>
                <a:solidFill>
                  <a:srgbClr val="000000"/>
                </a:solidFill>
                <a:latin typeface="+mn-lt"/>
              </a:defRPr>
            </a:lvl1pPr>
          </a:lstStyle>
          <a:p>
            <a:r>
              <a:rPr lang="en-US" dirty="0"/>
              <a:t>Click to edit Master title style</a:t>
            </a:r>
          </a:p>
        </p:txBody>
      </p:sp>
      <p:sp>
        <p:nvSpPr>
          <p:cNvPr id="13" name="Content Placeholder 2"/>
          <p:cNvSpPr>
            <a:spLocks noGrp="1"/>
          </p:cNvSpPr>
          <p:nvPr>
            <p:ph sz="half" idx="12"/>
          </p:nvPr>
        </p:nvSpPr>
        <p:spPr>
          <a:xfrm>
            <a:off x="609600" y="19518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4" name="Content Placeholder 2"/>
          <p:cNvSpPr>
            <a:spLocks noGrp="1"/>
          </p:cNvSpPr>
          <p:nvPr>
            <p:ph sz="half" idx="13"/>
          </p:nvPr>
        </p:nvSpPr>
        <p:spPr>
          <a:xfrm>
            <a:off x="6169152" y="19518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2">
            <a:extLst>
              <a:ext uri="{FF2B5EF4-FFF2-40B4-BE49-F238E27FC236}">
                <a16:creationId xmlns:a16="http://schemas.microsoft.com/office/drawing/2014/main" id="{1BB6ABB8-F39A-BD8B-130E-57956FC50F45}"/>
              </a:ext>
            </a:extLst>
          </p:cNvPr>
          <p:cNvSpPr>
            <a:spLocks noGrp="1"/>
          </p:cNvSpPr>
          <p:nvPr>
            <p:ph sz="half" idx="16"/>
          </p:nvPr>
        </p:nvSpPr>
        <p:spPr>
          <a:xfrm>
            <a:off x="762000" y="21042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2" name="Content Placeholder 2">
            <a:extLst>
              <a:ext uri="{FF2B5EF4-FFF2-40B4-BE49-F238E27FC236}">
                <a16:creationId xmlns:a16="http://schemas.microsoft.com/office/drawing/2014/main" id="{55CBC482-9341-F8E8-D077-728E99D6D5A0}"/>
              </a:ext>
            </a:extLst>
          </p:cNvPr>
          <p:cNvSpPr>
            <a:spLocks noGrp="1"/>
          </p:cNvSpPr>
          <p:nvPr>
            <p:ph sz="half" idx="17"/>
          </p:nvPr>
        </p:nvSpPr>
        <p:spPr>
          <a:xfrm>
            <a:off x="6321552" y="21042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2">
            <a:extLst>
              <a:ext uri="{FF2B5EF4-FFF2-40B4-BE49-F238E27FC236}">
                <a16:creationId xmlns:a16="http://schemas.microsoft.com/office/drawing/2014/main" id="{26059F88-660A-B9DC-0400-42DDB3E8444A}"/>
              </a:ext>
            </a:extLst>
          </p:cNvPr>
          <p:cNvSpPr>
            <a:spLocks noGrp="1"/>
          </p:cNvSpPr>
          <p:nvPr>
            <p:ph sz="half" idx="20"/>
          </p:nvPr>
        </p:nvSpPr>
        <p:spPr>
          <a:xfrm>
            <a:off x="914400" y="22566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8" name="Content Placeholder 2">
            <a:extLst>
              <a:ext uri="{FF2B5EF4-FFF2-40B4-BE49-F238E27FC236}">
                <a16:creationId xmlns:a16="http://schemas.microsoft.com/office/drawing/2014/main" id="{2D1E844B-83DF-4CDC-3A2F-4A0F3FC5B612}"/>
              </a:ext>
            </a:extLst>
          </p:cNvPr>
          <p:cNvSpPr>
            <a:spLocks noGrp="1"/>
          </p:cNvSpPr>
          <p:nvPr>
            <p:ph sz="half" idx="21"/>
          </p:nvPr>
        </p:nvSpPr>
        <p:spPr>
          <a:xfrm>
            <a:off x="6473952" y="22566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21" name="Content Placeholder 2">
            <a:extLst>
              <a:ext uri="{FF2B5EF4-FFF2-40B4-BE49-F238E27FC236}">
                <a16:creationId xmlns:a16="http://schemas.microsoft.com/office/drawing/2014/main" id="{0C7952C1-375B-993A-4993-96E53D716569}"/>
              </a:ext>
            </a:extLst>
          </p:cNvPr>
          <p:cNvSpPr>
            <a:spLocks noGrp="1"/>
          </p:cNvSpPr>
          <p:nvPr>
            <p:ph sz="half" idx="24"/>
          </p:nvPr>
        </p:nvSpPr>
        <p:spPr>
          <a:xfrm>
            <a:off x="1066800" y="24090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25" name="Content Placeholder 2">
            <a:extLst>
              <a:ext uri="{FF2B5EF4-FFF2-40B4-BE49-F238E27FC236}">
                <a16:creationId xmlns:a16="http://schemas.microsoft.com/office/drawing/2014/main" id="{09D8BA4D-8830-AD52-09BC-8A470C03B9AE}"/>
              </a:ext>
            </a:extLst>
          </p:cNvPr>
          <p:cNvSpPr>
            <a:spLocks noGrp="1"/>
          </p:cNvSpPr>
          <p:nvPr>
            <p:ph sz="half" idx="25"/>
          </p:nvPr>
        </p:nvSpPr>
        <p:spPr>
          <a:xfrm>
            <a:off x="6626352" y="24090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26" name="Rectangle 25">
            <a:extLst>
              <a:ext uri="{FF2B5EF4-FFF2-40B4-BE49-F238E27FC236}">
                <a16:creationId xmlns:a16="http://schemas.microsoft.com/office/drawing/2014/main" id="{39DF7368-5B01-2A96-EB4F-A4B587CDF5F8}"/>
              </a:ext>
            </a:extLst>
          </p:cNvPr>
          <p:cNvSpPr/>
          <p:nvPr userDrawn="1"/>
        </p:nvSpPr>
        <p:spPr>
          <a:xfrm>
            <a:off x="609597" y="1204491"/>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3" name="Rectangle 2">
            <a:extLst>
              <a:ext uri="{FF2B5EF4-FFF2-40B4-BE49-F238E27FC236}">
                <a16:creationId xmlns:a16="http://schemas.microsoft.com/office/drawing/2014/main" id="{37E41249-772B-3C5C-0B5E-A18DFC8A9F7D}"/>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64CCA77C-6D16-819C-8AE0-7B7A5C44DFE6}"/>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9" name="Slide Number Placeholder 5">
            <a:extLst>
              <a:ext uri="{FF2B5EF4-FFF2-40B4-BE49-F238E27FC236}">
                <a16:creationId xmlns:a16="http://schemas.microsoft.com/office/drawing/2014/main" id="{AB86B266-63A3-AE26-5BCB-0569AE1B6F70}"/>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0" name="Rectangle 9">
            <a:extLst>
              <a:ext uri="{FF2B5EF4-FFF2-40B4-BE49-F238E27FC236}">
                <a16:creationId xmlns:a16="http://schemas.microsoft.com/office/drawing/2014/main" id="{9C01AA12-9F74-25E5-8528-16494E875CDA}"/>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TextBox 14">
            <a:extLst>
              <a:ext uri="{FF2B5EF4-FFF2-40B4-BE49-F238E27FC236}">
                <a16:creationId xmlns:a16="http://schemas.microsoft.com/office/drawing/2014/main" id="{BF2C0B22-4822-5622-ED1C-5AD7291D974F}"/>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2697476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mparison">
    <p:bg>
      <p:bgPr>
        <a:solidFill>
          <a:srgbClr val="DBE9DE"/>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B28CA3F-5A7D-D37B-15FA-76EC49CD2589}"/>
              </a:ext>
            </a:extLst>
          </p:cNvPr>
          <p:cNvSpPr/>
          <p:nvPr userDrawn="1"/>
        </p:nvSpPr>
        <p:spPr>
          <a:xfrm>
            <a:off x="1" y="5807075"/>
            <a:ext cx="12192000" cy="936863"/>
          </a:xfrm>
          <a:prstGeom prst="rect">
            <a:avLst/>
          </a:prstGeom>
          <a:solidFill>
            <a:srgbClr val="00395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3" name="Rectangle 22">
            <a:extLst>
              <a:ext uri="{FF2B5EF4-FFF2-40B4-BE49-F238E27FC236}">
                <a16:creationId xmlns:a16="http://schemas.microsoft.com/office/drawing/2014/main" id="{12A80BA8-1EA0-753D-A709-3AED72E310DA}"/>
              </a:ext>
            </a:extLst>
          </p:cNvPr>
          <p:cNvSpPr/>
          <p:nvPr userDrawn="1"/>
        </p:nvSpPr>
        <p:spPr>
          <a:xfrm>
            <a:off x="0" y="5869475"/>
            <a:ext cx="12191997" cy="9885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4" name="Slide Number Placeholder 5">
            <a:extLst>
              <a:ext uri="{FF2B5EF4-FFF2-40B4-BE49-F238E27FC236}">
                <a16:creationId xmlns:a16="http://schemas.microsoft.com/office/drawing/2014/main" id="{97C7B1FA-C94D-ABD5-AB7A-A41169973B9B}"/>
              </a:ext>
            </a:extLst>
          </p:cNvPr>
          <p:cNvSpPr txBox="1">
            <a:spLocks/>
          </p:cNvSpPr>
          <p:nvPr userDrawn="1"/>
        </p:nvSpPr>
        <p:spPr>
          <a:xfrm>
            <a:off x="9765895" y="6002017"/>
            <a:ext cx="1326948" cy="757558"/>
          </a:xfrm>
          <a:prstGeom prst="rect">
            <a:avLst/>
          </a:prstGeom>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fld id="{65A270E9-2EC0-8E4B-B2C5-CC25833D9F0C}" type="slidenum">
              <a:rPr lang="en-US" altLang="x-none" sz="2800" smtClean="0">
                <a:latin typeface="+mn-lt"/>
              </a:rPr>
              <a:pPr/>
              <a:t>‹#›</a:t>
            </a:fld>
            <a:endParaRPr lang="en-US" altLang="x-none" sz="2800" dirty="0">
              <a:latin typeface="+mn-lt"/>
            </a:endParaRPr>
          </a:p>
        </p:txBody>
      </p:sp>
      <p:sp>
        <p:nvSpPr>
          <p:cNvPr id="25" name="Rectangle 24">
            <a:extLst>
              <a:ext uri="{FF2B5EF4-FFF2-40B4-BE49-F238E27FC236}">
                <a16:creationId xmlns:a16="http://schemas.microsoft.com/office/drawing/2014/main" id="{FD1231A9-DDC4-A4BB-D904-C42CE6BA9A51}"/>
              </a:ext>
            </a:extLst>
          </p:cNvPr>
          <p:cNvSpPr/>
          <p:nvPr userDrawn="1"/>
        </p:nvSpPr>
        <p:spPr>
          <a:xfrm>
            <a:off x="-2" y="5856479"/>
            <a:ext cx="12191999" cy="45719"/>
          </a:xfrm>
          <a:prstGeom prst="rect">
            <a:avLst/>
          </a:prstGeom>
          <a:solidFill>
            <a:srgbClr val="5D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pic>
        <p:nvPicPr>
          <p:cNvPr id="26" name="Picture 25">
            <a:extLst>
              <a:ext uri="{FF2B5EF4-FFF2-40B4-BE49-F238E27FC236}">
                <a16:creationId xmlns:a16="http://schemas.microsoft.com/office/drawing/2014/main" id="{2CBA18A4-2AD6-6BBB-58F0-113A43AE5982}"/>
              </a:ext>
            </a:extLst>
          </p:cNvPr>
          <p:cNvPicPr>
            <a:picLocks noChangeAspect="1"/>
          </p:cNvPicPr>
          <p:nvPr userDrawn="1"/>
        </p:nvPicPr>
        <p:blipFill>
          <a:blip r:embed="rId2"/>
          <a:stretch>
            <a:fillRect/>
          </a:stretch>
        </p:blipFill>
        <p:spPr>
          <a:xfrm>
            <a:off x="11236749" y="6034308"/>
            <a:ext cx="780356" cy="688908"/>
          </a:xfrm>
          <a:prstGeom prst="rect">
            <a:avLst/>
          </a:prstGeom>
          <a:ln w="41275">
            <a:solidFill>
              <a:srgbClr val="0A3959"/>
            </a:solidFill>
          </a:ln>
        </p:spPr>
      </p:pic>
      <p:sp>
        <p:nvSpPr>
          <p:cNvPr id="27" name="Rectangle 26">
            <a:extLst>
              <a:ext uri="{FF2B5EF4-FFF2-40B4-BE49-F238E27FC236}">
                <a16:creationId xmlns:a16="http://schemas.microsoft.com/office/drawing/2014/main" id="{69D75915-2A9F-11E1-20BE-72C1CCFE65E5}"/>
              </a:ext>
            </a:extLst>
          </p:cNvPr>
          <p:cNvSpPr/>
          <p:nvPr userDrawn="1"/>
        </p:nvSpPr>
        <p:spPr>
          <a:xfrm>
            <a:off x="11092848" y="6002017"/>
            <a:ext cx="45719" cy="757558"/>
          </a:xfrm>
          <a:prstGeom prst="rect">
            <a:avLst/>
          </a:prstGeom>
          <a:solidFill>
            <a:srgbClr val="00395E"/>
          </a:solidFill>
          <a:ln>
            <a:solidFill>
              <a:srgbClr val="5DCAC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4" name="TextBox 3">
            <a:extLst>
              <a:ext uri="{FF2B5EF4-FFF2-40B4-BE49-F238E27FC236}">
                <a16:creationId xmlns:a16="http://schemas.microsoft.com/office/drawing/2014/main" id="{318E33E5-1A14-2CCA-865D-1D0AED36BC1A}"/>
              </a:ext>
            </a:extLst>
          </p:cNvPr>
          <p:cNvSpPr txBox="1"/>
          <p:nvPr userDrawn="1"/>
        </p:nvSpPr>
        <p:spPr>
          <a:xfrm>
            <a:off x="540638" y="5915196"/>
            <a:ext cx="10094231" cy="942804"/>
          </a:xfrm>
          <a:prstGeom prst="rect">
            <a:avLst/>
          </a:prstGeom>
          <a:noFill/>
          <a:effectLst/>
        </p:spPr>
        <p:txBody>
          <a:bodyPr wrap="square" anchor="ctr" anchorCtr="0">
            <a:noAutofit/>
          </a:bodyPr>
          <a:lstStyle/>
          <a:p>
            <a:pPr marL="0" indent="0" algn="ctr"/>
            <a:r>
              <a:rPr lang="en-US" sz="1300" b="1" dirty="0">
                <a:solidFill>
                  <a:srgbClr val="00395E"/>
                </a:solidFill>
                <a:latin typeface="+mn-lt"/>
              </a:rPr>
              <a:t>©2025 California Department of Social Services (CDSS)</a:t>
            </a:r>
          </a:p>
          <a:p>
            <a:pPr marL="0" indent="0" algn="ctr"/>
            <a:r>
              <a:rPr lang="en-US" sz="1300" b="1" dirty="0">
                <a:solidFill>
                  <a:srgbClr val="00395E"/>
                </a:solidFill>
                <a:latin typeface="+mn-lt"/>
              </a:rPr>
              <a:t>California Preschool Instructional Network (CPIN) | www.cpin.us</a:t>
            </a:r>
          </a:p>
        </p:txBody>
      </p:sp>
      <p:sp>
        <p:nvSpPr>
          <p:cNvPr id="16" name="Rectangle 15">
            <a:extLst>
              <a:ext uri="{FF2B5EF4-FFF2-40B4-BE49-F238E27FC236}">
                <a16:creationId xmlns:a16="http://schemas.microsoft.com/office/drawing/2014/main" id="{99A0033A-093B-F2EE-60A6-118FFCE2EE71}"/>
              </a:ext>
            </a:extLst>
          </p:cNvPr>
          <p:cNvSpPr/>
          <p:nvPr userDrawn="1"/>
        </p:nvSpPr>
        <p:spPr>
          <a:xfrm>
            <a:off x="5" y="0"/>
            <a:ext cx="12191996" cy="6858000"/>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mn-lt"/>
            </a:endParaRPr>
          </a:p>
        </p:txBody>
      </p:sp>
      <p:sp>
        <p:nvSpPr>
          <p:cNvPr id="2" name="Title 1"/>
          <p:cNvSpPr>
            <a:spLocks noGrp="1"/>
          </p:cNvSpPr>
          <p:nvPr>
            <p:ph type="title"/>
          </p:nvPr>
        </p:nvSpPr>
        <p:spPr>
          <a:xfrm>
            <a:off x="938784" y="274638"/>
            <a:ext cx="10972800" cy="1143000"/>
          </a:xfrm>
        </p:spPr>
        <p:txBody>
          <a:bodyPr/>
          <a:lstStyle>
            <a:lvl1pPr>
              <a:defRPr>
                <a:solidFill>
                  <a:srgbClr val="000000"/>
                </a:solidFill>
                <a:latin typeface="+mn-lt"/>
              </a:defRPr>
            </a:lvl1pPr>
          </a:lstStyle>
          <a:p>
            <a:r>
              <a:rPr lang="en-US" dirty="0"/>
              <a:t>Click to edit Master title style</a:t>
            </a:r>
          </a:p>
        </p:txBody>
      </p:sp>
      <p:sp>
        <p:nvSpPr>
          <p:cNvPr id="3" name="Text Placeholder 2"/>
          <p:cNvSpPr>
            <a:spLocks noGrp="1"/>
          </p:cNvSpPr>
          <p:nvPr>
            <p:ph type="body" idx="1"/>
          </p:nvPr>
        </p:nvSpPr>
        <p:spPr>
          <a:xfrm>
            <a:off x="938784" y="1490472"/>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498337" y="1490472"/>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2"/>
          <p:cNvSpPr>
            <a:spLocks noGrp="1"/>
          </p:cNvSpPr>
          <p:nvPr>
            <p:ph sz="half" idx="12"/>
          </p:nvPr>
        </p:nvSpPr>
        <p:spPr>
          <a:xfrm>
            <a:off x="938784" y="2176273"/>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3"/>
          </p:nvPr>
        </p:nvSpPr>
        <p:spPr>
          <a:xfrm>
            <a:off x="6498336" y="2176273"/>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a:extLst>
              <a:ext uri="{FF2B5EF4-FFF2-40B4-BE49-F238E27FC236}">
                <a16:creationId xmlns:a16="http://schemas.microsoft.com/office/drawing/2014/main" id="{3AA290AC-D090-B53A-EE00-B89A4D6D0CB9}"/>
              </a:ext>
            </a:extLst>
          </p:cNvPr>
          <p:cNvSpPr>
            <a:spLocks noGrp="1"/>
          </p:cNvSpPr>
          <p:nvPr>
            <p:ph type="body" idx="14"/>
          </p:nvPr>
        </p:nvSpPr>
        <p:spPr>
          <a:xfrm>
            <a:off x="1243409" y="2411387"/>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Text Placeholder 4">
            <a:extLst>
              <a:ext uri="{FF2B5EF4-FFF2-40B4-BE49-F238E27FC236}">
                <a16:creationId xmlns:a16="http://schemas.microsoft.com/office/drawing/2014/main" id="{DE8D038A-655C-CD6B-56AE-6477692DC61F}"/>
              </a:ext>
            </a:extLst>
          </p:cNvPr>
          <p:cNvSpPr>
            <a:spLocks noGrp="1"/>
          </p:cNvSpPr>
          <p:nvPr>
            <p:ph type="body" sz="quarter" idx="15"/>
          </p:nvPr>
        </p:nvSpPr>
        <p:spPr>
          <a:xfrm>
            <a:off x="6802962" y="2411387"/>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2">
            <a:extLst>
              <a:ext uri="{FF2B5EF4-FFF2-40B4-BE49-F238E27FC236}">
                <a16:creationId xmlns:a16="http://schemas.microsoft.com/office/drawing/2014/main" id="{FB896E50-E74E-4D90-2270-8BC83780FA3B}"/>
              </a:ext>
            </a:extLst>
          </p:cNvPr>
          <p:cNvSpPr>
            <a:spLocks noGrp="1"/>
          </p:cNvSpPr>
          <p:nvPr>
            <p:ph sz="half" idx="16"/>
          </p:nvPr>
        </p:nvSpPr>
        <p:spPr>
          <a:xfrm>
            <a:off x="1243409" y="3097188"/>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36B9EA3A-587B-C7BB-E9AF-CDA8E457AF3E}"/>
              </a:ext>
            </a:extLst>
          </p:cNvPr>
          <p:cNvSpPr>
            <a:spLocks noGrp="1"/>
          </p:cNvSpPr>
          <p:nvPr>
            <p:ph sz="half" idx="17"/>
          </p:nvPr>
        </p:nvSpPr>
        <p:spPr>
          <a:xfrm>
            <a:off x="6802961" y="3097188"/>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AF60120C-B789-D036-91A5-B149806ABCEB}"/>
              </a:ext>
            </a:extLst>
          </p:cNvPr>
          <p:cNvSpPr>
            <a:spLocks noGrp="1"/>
          </p:cNvSpPr>
          <p:nvPr>
            <p:ph type="body" idx="18"/>
          </p:nvPr>
        </p:nvSpPr>
        <p:spPr>
          <a:xfrm>
            <a:off x="1557131" y="3380166"/>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4">
            <a:extLst>
              <a:ext uri="{FF2B5EF4-FFF2-40B4-BE49-F238E27FC236}">
                <a16:creationId xmlns:a16="http://schemas.microsoft.com/office/drawing/2014/main" id="{276A4AAE-A48C-8AA5-6E7C-F674BB3A9C95}"/>
              </a:ext>
            </a:extLst>
          </p:cNvPr>
          <p:cNvSpPr>
            <a:spLocks noGrp="1"/>
          </p:cNvSpPr>
          <p:nvPr>
            <p:ph type="body" sz="quarter" idx="19"/>
          </p:nvPr>
        </p:nvSpPr>
        <p:spPr>
          <a:xfrm>
            <a:off x="7116684" y="3380166"/>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2">
            <a:extLst>
              <a:ext uri="{FF2B5EF4-FFF2-40B4-BE49-F238E27FC236}">
                <a16:creationId xmlns:a16="http://schemas.microsoft.com/office/drawing/2014/main" id="{7317D661-C2BA-5994-E565-D704A9949699}"/>
              </a:ext>
            </a:extLst>
          </p:cNvPr>
          <p:cNvSpPr>
            <a:spLocks noGrp="1"/>
          </p:cNvSpPr>
          <p:nvPr>
            <p:ph sz="half" idx="20"/>
          </p:nvPr>
        </p:nvSpPr>
        <p:spPr>
          <a:xfrm>
            <a:off x="1557131" y="4065967"/>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4096CE2A-AA7D-561B-6551-99A81EC0BAC7}"/>
              </a:ext>
            </a:extLst>
          </p:cNvPr>
          <p:cNvSpPr>
            <a:spLocks noGrp="1"/>
          </p:cNvSpPr>
          <p:nvPr>
            <p:ph sz="half" idx="21"/>
          </p:nvPr>
        </p:nvSpPr>
        <p:spPr>
          <a:xfrm>
            <a:off x="7116683" y="4065967"/>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3005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6114" y="273050"/>
            <a:ext cx="4343755" cy="1162050"/>
          </a:xfrm>
        </p:spPr>
        <p:txBody>
          <a:bodyPr anchor="b"/>
          <a:lstStyle>
            <a:lvl1pPr algn="l">
              <a:defRPr sz="2800" b="1">
                <a:solidFill>
                  <a:srgbClr val="000000"/>
                </a:solidFill>
                <a:latin typeface="+mn-lt"/>
              </a:defRPr>
            </a:lvl1pPr>
          </a:lstStyle>
          <a:p>
            <a:r>
              <a:rPr lang="en-US" dirty="0"/>
              <a:t>Click to edit Master title style</a:t>
            </a:r>
          </a:p>
        </p:txBody>
      </p:sp>
      <p:sp>
        <p:nvSpPr>
          <p:cNvPr id="4" name="Text Placeholder 3"/>
          <p:cNvSpPr>
            <a:spLocks noGrp="1"/>
          </p:cNvSpPr>
          <p:nvPr>
            <p:ph type="body" sz="half" idx="2"/>
          </p:nvPr>
        </p:nvSpPr>
        <p:spPr>
          <a:xfrm>
            <a:off x="606114" y="1435101"/>
            <a:ext cx="4343755" cy="4691063"/>
          </a:xfrm>
        </p:spPr>
        <p:txBody>
          <a:bodyPr/>
          <a:lstStyle>
            <a:lvl1pPr marL="0" indent="0">
              <a:buNone/>
              <a:defRPr sz="2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p:nvPr userDrawn="1"/>
        </p:nvSpPr>
        <p:spPr>
          <a:xfrm>
            <a:off x="5073156" y="298477"/>
            <a:ext cx="24384" cy="58531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1" name="Content Placeholder 10"/>
          <p:cNvSpPr>
            <a:spLocks noGrp="1"/>
          </p:cNvSpPr>
          <p:nvPr>
            <p:ph sz="quarter" idx="12"/>
          </p:nvPr>
        </p:nvSpPr>
        <p:spPr>
          <a:xfrm>
            <a:off x="5247217" y="273051"/>
            <a:ext cx="6571488" cy="585311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5A3B11D2-087A-86D6-8246-F2427704FCE9}"/>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0DA50F6A-4462-5E35-4446-311111F2FAC9}"/>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70EB32B3-8207-4D11-D118-A9A3E67CAC7E}"/>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E2DEC714-5285-5EDA-8658-BDC17D154477}"/>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3926ACCE-958B-DCD8-215B-5F339AB34E98}"/>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289707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6114" y="273050"/>
            <a:ext cx="4343755" cy="1162050"/>
          </a:xfrm>
        </p:spPr>
        <p:txBody>
          <a:bodyPr anchor="b"/>
          <a:lstStyle>
            <a:lvl1pPr algn="l">
              <a:defRPr sz="2800" b="1">
                <a:solidFill>
                  <a:srgbClr val="000000"/>
                </a:solidFill>
                <a:latin typeface="+mn-lt"/>
              </a:defRPr>
            </a:lvl1pPr>
          </a:lstStyle>
          <a:p>
            <a:r>
              <a:rPr lang="en-US" dirty="0"/>
              <a:t>Click to edit Master title style</a:t>
            </a:r>
          </a:p>
        </p:txBody>
      </p:sp>
      <p:sp>
        <p:nvSpPr>
          <p:cNvPr id="4" name="Text Placeholder 3"/>
          <p:cNvSpPr>
            <a:spLocks noGrp="1"/>
          </p:cNvSpPr>
          <p:nvPr>
            <p:ph type="body" sz="half" idx="2"/>
          </p:nvPr>
        </p:nvSpPr>
        <p:spPr>
          <a:xfrm>
            <a:off x="606114" y="1435101"/>
            <a:ext cx="4343755" cy="4691063"/>
          </a:xfrm>
        </p:spPr>
        <p:txBody>
          <a:bodyPr/>
          <a:lstStyle>
            <a:lvl1pPr marL="0" indent="0">
              <a:buNone/>
              <a:defRPr sz="2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p:nvPr userDrawn="1"/>
        </p:nvSpPr>
        <p:spPr>
          <a:xfrm flipH="1">
            <a:off x="3750078" y="839972"/>
            <a:ext cx="45719" cy="5438591"/>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1" name="Content Placeholder 10"/>
          <p:cNvSpPr>
            <a:spLocks noGrp="1"/>
          </p:cNvSpPr>
          <p:nvPr>
            <p:ph sz="quarter" idx="12"/>
          </p:nvPr>
        </p:nvSpPr>
        <p:spPr>
          <a:xfrm>
            <a:off x="5247217" y="273051"/>
            <a:ext cx="6571488" cy="585311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AE83507E-29DE-8DCC-DED2-29DA44853436}"/>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3E666834-4992-AAE1-13D2-CAA7C3C28C19}"/>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C8ACAA8C-85D5-C1D1-C881-84DC655B6AE1}"/>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3726FAFC-AC3C-1682-95E7-D565FE28D010}"/>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9468D5D5-83C6-0825-B240-D5AF64918BF6}"/>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444905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6114" y="273050"/>
            <a:ext cx="4343755" cy="1162050"/>
          </a:xfrm>
        </p:spPr>
        <p:txBody>
          <a:bodyPr anchor="b"/>
          <a:lstStyle>
            <a:lvl1pPr algn="l">
              <a:defRPr sz="2800" b="1">
                <a:solidFill>
                  <a:srgbClr val="000000"/>
                </a:solidFill>
                <a:latin typeface="+mn-lt"/>
              </a:defRPr>
            </a:lvl1pPr>
          </a:lstStyle>
          <a:p>
            <a:r>
              <a:rPr lang="en-US" dirty="0"/>
              <a:t>Click to edit Master title style</a:t>
            </a:r>
          </a:p>
        </p:txBody>
      </p:sp>
      <p:sp>
        <p:nvSpPr>
          <p:cNvPr id="4" name="Text Placeholder 3"/>
          <p:cNvSpPr>
            <a:spLocks noGrp="1"/>
          </p:cNvSpPr>
          <p:nvPr>
            <p:ph type="body" sz="half" idx="2"/>
          </p:nvPr>
        </p:nvSpPr>
        <p:spPr>
          <a:xfrm>
            <a:off x="606114" y="1435101"/>
            <a:ext cx="4343755" cy="4691063"/>
          </a:xfrm>
        </p:spPr>
        <p:txBody>
          <a:bodyPr/>
          <a:lstStyle>
            <a:lvl1pPr marL="0" indent="0">
              <a:buNone/>
              <a:defRPr sz="2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p:nvPr userDrawn="1"/>
        </p:nvSpPr>
        <p:spPr>
          <a:xfrm flipH="1">
            <a:off x="6045115" y="273052"/>
            <a:ext cx="50883" cy="587255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1" name="Content Placeholder 10"/>
          <p:cNvSpPr>
            <a:spLocks noGrp="1"/>
          </p:cNvSpPr>
          <p:nvPr>
            <p:ph sz="quarter" idx="12"/>
          </p:nvPr>
        </p:nvSpPr>
        <p:spPr>
          <a:xfrm>
            <a:off x="6258573" y="337484"/>
            <a:ext cx="5560131" cy="585311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A4014649-8160-4B4D-4B04-7D09693A1E52}"/>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E8B2DA59-A708-D2CD-3726-E8A15979DC6A}"/>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7CB3A5E9-CFB7-6FAF-1775-3659DFC84D45}"/>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7F12839F-F8B2-7F18-1F38-3E72172EA12E}"/>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5831992F-1DA6-43CE-6366-542EA10355D5}"/>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5163364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15950" y="128724"/>
            <a:ext cx="11295634" cy="1143000"/>
          </a:xfrm>
        </p:spPr>
        <p:txBody>
          <a:bodyPr/>
          <a:lstStyle>
            <a:lvl1pPr>
              <a:defRPr>
                <a:latin typeface="+mn-lt"/>
              </a:defRPr>
            </a:lvl1pPr>
          </a:lstStyle>
          <a:p>
            <a:r>
              <a:rPr lang="en-US"/>
              <a:t>Click to edit Master title style</a:t>
            </a:r>
          </a:p>
        </p:txBody>
      </p:sp>
      <p:sp>
        <p:nvSpPr>
          <p:cNvPr id="3" name="Content Placeholder 2"/>
          <p:cNvSpPr>
            <a:spLocks noGrp="1"/>
          </p:cNvSpPr>
          <p:nvPr>
            <p:ph sz="quarter" idx="1"/>
          </p:nvPr>
        </p:nvSpPr>
        <p:spPr>
          <a:xfrm>
            <a:off x="615950" y="1454286"/>
            <a:ext cx="5707634"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615950" y="1299367"/>
            <a:ext cx="11295634"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Content Placeholder 2"/>
          <p:cNvSpPr>
            <a:spLocks noGrp="1"/>
          </p:cNvSpPr>
          <p:nvPr>
            <p:ph sz="quarter" idx="10"/>
          </p:nvPr>
        </p:nvSpPr>
        <p:spPr>
          <a:xfrm>
            <a:off x="6526784" y="1454286"/>
            <a:ext cx="5384800"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2"/>
          <p:cNvSpPr>
            <a:spLocks noGrp="1"/>
          </p:cNvSpPr>
          <p:nvPr>
            <p:ph sz="quarter" idx="11"/>
          </p:nvPr>
        </p:nvSpPr>
        <p:spPr>
          <a:xfrm>
            <a:off x="622404" y="3670491"/>
            <a:ext cx="5707633"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marL="822960" indent="0">
              <a:spcBef>
                <a:spcPts val="800"/>
              </a:spcBef>
              <a:spcAft>
                <a:spcPts val="0"/>
              </a:spcAft>
              <a:buNone/>
              <a:defRPr sz="2800" baseline="0"/>
            </a:lvl4pPr>
            <a:lvl5pPr marL="1097280" indent="0">
              <a:spcBef>
                <a:spcPts val="800"/>
              </a:spcBef>
              <a:spcAft>
                <a:spcPts val="0"/>
              </a:spcAft>
              <a:buNone/>
              <a:defRPr sz="2800" baseline="0"/>
            </a:lvl5pPr>
          </a:lstStyle>
          <a:p>
            <a:pPr lvl="0"/>
            <a:r>
              <a:rPr lang="en-US" dirty="0"/>
              <a:t>Click to edit Master text styles</a:t>
            </a:r>
          </a:p>
          <a:p>
            <a:pPr lvl="1"/>
            <a:r>
              <a:rPr lang="en-US" dirty="0"/>
              <a:t>Second level</a:t>
            </a:r>
          </a:p>
          <a:p>
            <a:pPr lvl="2"/>
            <a:r>
              <a:rPr lang="en-US" dirty="0"/>
              <a:t>Third level</a:t>
            </a:r>
          </a:p>
        </p:txBody>
      </p:sp>
      <p:sp>
        <p:nvSpPr>
          <p:cNvPr id="17" name="Content Placeholder 2"/>
          <p:cNvSpPr>
            <a:spLocks noGrp="1"/>
          </p:cNvSpPr>
          <p:nvPr>
            <p:ph sz="quarter" idx="12"/>
          </p:nvPr>
        </p:nvSpPr>
        <p:spPr>
          <a:xfrm>
            <a:off x="6526784" y="3670491"/>
            <a:ext cx="5384800"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5" name="Rectangle 4">
            <a:extLst>
              <a:ext uri="{FF2B5EF4-FFF2-40B4-BE49-F238E27FC236}">
                <a16:creationId xmlns:a16="http://schemas.microsoft.com/office/drawing/2014/main" id="{834E0003-936D-86A6-ADAB-3490F45BFE33}"/>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1A6C69AD-823D-9DB3-B48C-B634077469E0}"/>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1" name="Slide Number Placeholder 5">
            <a:extLst>
              <a:ext uri="{FF2B5EF4-FFF2-40B4-BE49-F238E27FC236}">
                <a16:creationId xmlns:a16="http://schemas.microsoft.com/office/drawing/2014/main" id="{9307A1B4-D5D9-A796-AF31-D265BF3A29E7}"/>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2" name="Rectangle 11">
            <a:extLst>
              <a:ext uri="{FF2B5EF4-FFF2-40B4-BE49-F238E27FC236}">
                <a16:creationId xmlns:a16="http://schemas.microsoft.com/office/drawing/2014/main" id="{27DAE66E-A931-7CAC-747D-A2A773921675}"/>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TextBox 12">
            <a:extLst>
              <a:ext uri="{FF2B5EF4-FFF2-40B4-BE49-F238E27FC236}">
                <a16:creationId xmlns:a16="http://schemas.microsoft.com/office/drawing/2014/main" id="{70EB49E5-33C9-6F9C-37EB-684FF494C5F3}"/>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609316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15950" y="128724"/>
            <a:ext cx="11295634" cy="1143000"/>
          </a:xfrm>
        </p:spPr>
        <p:txBody>
          <a:bodyPr/>
          <a:lstStyle>
            <a:lvl1pPr>
              <a:defRPr>
                <a:latin typeface="+mn-lt"/>
              </a:defRPr>
            </a:lvl1pPr>
          </a:lstStyle>
          <a:p>
            <a:r>
              <a:rPr lang="en-US"/>
              <a:t>Click to edit Master title style</a:t>
            </a:r>
          </a:p>
        </p:txBody>
      </p:sp>
      <p:sp>
        <p:nvSpPr>
          <p:cNvPr id="3" name="Content Placeholder 2"/>
          <p:cNvSpPr>
            <a:spLocks noGrp="1"/>
          </p:cNvSpPr>
          <p:nvPr>
            <p:ph sz="quarter" idx="1"/>
          </p:nvPr>
        </p:nvSpPr>
        <p:spPr>
          <a:xfrm>
            <a:off x="615950" y="1454286"/>
            <a:ext cx="5707634"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615950" y="1299368"/>
            <a:ext cx="10971213" cy="551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Content Placeholder 2"/>
          <p:cNvSpPr>
            <a:spLocks noGrp="1"/>
          </p:cNvSpPr>
          <p:nvPr>
            <p:ph sz="quarter" idx="10"/>
          </p:nvPr>
        </p:nvSpPr>
        <p:spPr>
          <a:xfrm>
            <a:off x="6526784" y="1454286"/>
            <a:ext cx="5384800"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2"/>
          <p:cNvSpPr>
            <a:spLocks noGrp="1"/>
          </p:cNvSpPr>
          <p:nvPr>
            <p:ph sz="quarter" idx="11"/>
          </p:nvPr>
        </p:nvSpPr>
        <p:spPr>
          <a:xfrm>
            <a:off x="622404" y="3670491"/>
            <a:ext cx="5707633"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marL="822960" indent="0">
              <a:spcBef>
                <a:spcPts val="800"/>
              </a:spcBef>
              <a:spcAft>
                <a:spcPts val="0"/>
              </a:spcAft>
              <a:buNone/>
              <a:defRPr sz="2800" baseline="0"/>
            </a:lvl4pPr>
            <a:lvl5pPr marL="1097280" indent="0">
              <a:spcBef>
                <a:spcPts val="800"/>
              </a:spcBef>
              <a:spcAft>
                <a:spcPts val="0"/>
              </a:spcAft>
              <a:buNone/>
              <a:defRPr sz="2800" baseline="0"/>
            </a:lvl5pPr>
          </a:lstStyle>
          <a:p>
            <a:pPr lvl="0"/>
            <a:r>
              <a:rPr lang="en-US" dirty="0"/>
              <a:t>Click to edit Master text styles</a:t>
            </a:r>
          </a:p>
          <a:p>
            <a:pPr lvl="1"/>
            <a:r>
              <a:rPr lang="en-US" dirty="0"/>
              <a:t>Second level</a:t>
            </a:r>
          </a:p>
          <a:p>
            <a:pPr lvl="2"/>
            <a:r>
              <a:rPr lang="en-US" dirty="0"/>
              <a:t>Third level</a:t>
            </a:r>
          </a:p>
        </p:txBody>
      </p:sp>
      <p:sp>
        <p:nvSpPr>
          <p:cNvPr id="17" name="Content Placeholder 2"/>
          <p:cNvSpPr>
            <a:spLocks noGrp="1"/>
          </p:cNvSpPr>
          <p:nvPr>
            <p:ph sz="quarter" idx="12"/>
          </p:nvPr>
        </p:nvSpPr>
        <p:spPr>
          <a:xfrm>
            <a:off x="6526784" y="3670491"/>
            <a:ext cx="5384800"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5" name="Rectangle 4">
            <a:extLst>
              <a:ext uri="{FF2B5EF4-FFF2-40B4-BE49-F238E27FC236}">
                <a16:creationId xmlns:a16="http://schemas.microsoft.com/office/drawing/2014/main" id="{6AC077D8-3CCF-46C5-EF03-8A65D4ADCC7A}"/>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7765A546-4B6E-CAD9-5018-1C889E60FCE8}"/>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1" name="Slide Number Placeholder 5">
            <a:extLst>
              <a:ext uri="{FF2B5EF4-FFF2-40B4-BE49-F238E27FC236}">
                <a16:creationId xmlns:a16="http://schemas.microsoft.com/office/drawing/2014/main" id="{BD8B63A3-4DD6-AC92-F80B-CF3C81906C20}"/>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2" name="Rectangle 11">
            <a:extLst>
              <a:ext uri="{FF2B5EF4-FFF2-40B4-BE49-F238E27FC236}">
                <a16:creationId xmlns:a16="http://schemas.microsoft.com/office/drawing/2014/main" id="{E7A669F2-6159-CB1D-CE0B-8489182BDC8B}"/>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TextBox 12">
            <a:extLst>
              <a:ext uri="{FF2B5EF4-FFF2-40B4-BE49-F238E27FC236}">
                <a16:creationId xmlns:a16="http://schemas.microsoft.com/office/drawing/2014/main" id="{28D858C2-D9CC-C8AB-9C68-7E27645F9D36}"/>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864687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Photo">
    <p:spTree>
      <p:nvGrpSpPr>
        <p:cNvPr id="1" name=""/>
        <p:cNvGrpSpPr/>
        <p:nvPr/>
      </p:nvGrpSpPr>
      <p:grpSpPr>
        <a:xfrm>
          <a:off x="0" y="0"/>
          <a:ext cx="0" cy="0"/>
          <a:chOff x="0" y="0"/>
          <a:chExt cx="0" cy="0"/>
        </a:xfrm>
      </p:grpSpPr>
      <p:sp>
        <p:nvSpPr>
          <p:cNvPr id="6" name="Title 1"/>
          <p:cNvSpPr>
            <a:spLocks noGrp="1"/>
          </p:cNvSpPr>
          <p:nvPr>
            <p:ph type="ctrTitle"/>
          </p:nvPr>
        </p:nvSpPr>
        <p:spPr>
          <a:xfrm>
            <a:off x="612775" y="779914"/>
            <a:ext cx="5812409" cy="2387600"/>
          </a:xfrm>
          <a:effectLst/>
        </p:spPr>
        <p:txBody>
          <a:bodyPr anchor="b">
            <a:normAutofit/>
          </a:bodyPr>
          <a:lstStyle>
            <a:lvl1pPr algn="l">
              <a:defRPr sz="4800" baseline="0">
                <a:solidFill>
                  <a:srgbClr val="000000"/>
                </a:solidFill>
                <a:latin typeface="+mn-lt"/>
              </a:defRPr>
            </a:lvl1pPr>
          </a:lstStyle>
          <a:p>
            <a:r>
              <a:rPr lang="en-US" dirty="0"/>
              <a:t>Click to edit Master title style</a:t>
            </a:r>
          </a:p>
        </p:txBody>
      </p:sp>
      <p:sp>
        <p:nvSpPr>
          <p:cNvPr id="7" name="Subtitle 2"/>
          <p:cNvSpPr>
            <a:spLocks noGrp="1"/>
          </p:cNvSpPr>
          <p:nvPr>
            <p:ph type="subTitle" idx="1"/>
          </p:nvPr>
        </p:nvSpPr>
        <p:spPr>
          <a:xfrm>
            <a:off x="612775" y="3259588"/>
            <a:ext cx="5812409" cy="1809520"/>
          </a:xfrm>
          <a:effectLst/>
        </p:spPr>
        <p:txBody>
          <a:bodyPr/>
          <a:lstStyle>
            <a:lvl1pPr marL="0" indent="0" algn="l">
              <a:buNone/>
              <a:defRPr sz="2800" b="1">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Rectangle 8"/>
          <p:cNvSpPr/>
          <p:nvPr userDrawn="1"/>
        </p:nvSpPr>
        <p:spPr>
          <a:xfrm>
            <a:off x="612775" y="3213744"/>
            <a:ext cx="581240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Picture Placeholder 11"/>
          <p:cNvSpPr>
            <a:spLocks noGrp="1"/>
          </p:cNvSpPr>
          <p:nvPr>
            <p:ph type="pic" sz="quarter" idx="10"/>
          </p:nvPr>
        </p:nvSpPr>
        <p:spPr>
          <a:xfrm>
            <a:off x="6726768" y="779124"/>
            <a:ext cx="5094817" cy="5137582"/>
          </a:xfrm>
          <a:effectLst/>
        </p:spPr>
        <p:txBody>
          <a:bodyPr/>
          <a:lstStyle>
            <a:lvl1pPr>
              <a:defRPr>
                <a:latin typeface="+mn-lt"/>
              </a:defRPr>
            </a:lvl1pPr>
          </a:lstStyle>
          <a:p>
            <a:endParaRPr lang="en-US" dirty="0"/>
          </a:p>
        </p:txBody>
      </p:sp>
      <p:sp>
        <p:nvSpPr>
          <p:cNvPr id="3" name="Text Placeholder 2"/>
          <p:cNvSpPr>
            <a:spLocks noGrp="1"/>
          </p:cNvSpPr>
          <p:nvPr>
            <p:ph type="body" sz="quarter" idx="12"/>
          </p:nvPr>
        </p:nvSpPr>
        <p:spPr>
          <a:xfrm>
            <a:off x="939800" y="5208589"/>
            <a:ext cx="5486400" cy="708025"/>
          </a:xfrm>
          <a:effectLst/>
        </p:spPr>
        <p:txBody>
          <a:bodyPr/>
          <a:lstStyle>
            <a:lvl1pPr marL="0" indent="0">
              <a:buFont typeface="Arial" charset="0"/>
              <a:buNone/>
              <a:defRPr sz="2400" b="1" baseline="0">
                <a:solidFill>
                  <a:srgbClr val="000000"/>
                </a:solidFill>
                <a:latin typeface="+mn-lt"/>
              </a:defRPr>
            </a:lvl1pPr>
            <a:lvl2pPr marL="0" indent="0">
              <a:spcBef>
                <a:spcPts val="0"/>
              </a:spcBef>
              <a:buFont typeface="Arial" charset="0"/>
              <a:buNone/>
              <a:defRPr sz="1800" b="1" baseline="0">
                <a:solidFill>
                  <a:srgbClr val="525E6E"/>
                </a:solidFill>
              </a:defRPr>
            </a:lvl2pPr>
            <a:lvl3pPr marL="548640" indent="0">
              <a:buNone/>
              <a:defRPr sz="1800" baseline="0"/>
            </a:lvl3pPr>
            <a:lvl4pPr marL="822960" indent="0">
              <a:buNone/>
              <a:defRPr sz="1800" baseline="0"/>
            </a:lvl4pPr>
            <a:lvl5pPr marL="1097280" indent="0">
              <a:buNone/>
              <a:defRPr sz="1800" baseline="0"/>
            </a:lvl5pPr>
          </a:lstStyle>
          <a:p>
            <a:pPr lvl="0"/>
            <a:r>
              <a:rPr lang="en-US" dirty="0"/>
              <a:t>Click to edit Master text styles</a:t>
            </a:r>
          </a:p>
        </p:txBody>
      </p:sp>
      <p:sp>
        <p:nvSpPr>
          <p:cNvPr id="15" name="Rectangle 14">
            <a:extLst>
              <a:ext uri="{FF2B5EF4-FFF2-40B4-BE49-F238E27FC236}">
                <a16:creationId xmlns:a16="http://schemas.microsoft.com/office/drawing/2014/main" id="{8FCF7F1D-E5D4-12BD-B855-11C425E6E821}"/>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6" name="Rectangle 15">
            <a:extLst>
              <a:ext uri="{FF2B5EF4-FFF2-40B4-BE49-F238E27FC236}">
                <a16:creationId xmlns:a16="http://schemas.microsoft.com/office/drawing/2014/main" id="{0DE37F86-72B7-AE58-3FEA-A7DD66D0560A}"/>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7" name="Slide Number Placeholder 5">
            <a:extLst>
              <a:ext uri="{FF2B5EF4-FFF2-40B4-BE49-F238E27FC236}">
                <a16:creationId xmlns:a16="http://schemas.microsoft.com/office/drawing/2014/main" id="{EFC98A7A-F329-B97B-21DE-3085ABBD4F00}"/>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8" name="Rectangle 17">
            <a:extLst>
              <a:ext uri="{FF2B5EF4-FFF2-40B4-BE49-F238E27FC236}">
                <a16:creationId xmlns:a16="http://schemas.microsoft.com/office/drawing/2014/main" id="{44D69D26-9F11-738D-5203-BB3318B54E41}"/>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9" name="TextBox 18">
            <a:extLst>
              <a:ext uri="{FF2B5EF4-FFF2-40B4-BE49-F238E27FC236}">
                <a16:creationId xmlns:a16="http://schemas.microsoft.com/office/drawing/2014/main" id="{8C54AA92-56CA-B6B7-B928-1F11AEA24261}"/>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15950" y="128724"/>
            <a:ext cx="11295634" cy="1143000"/>
          </a:xfrm>
        </p:spPr>
        <p:txBody>
          <a:bodyPr/>
          <a:lstStyle>
            <a:lvl1pPr>
              <a:defRPr>
                <a:latin typeface="+mn-lt"/>
              </a:defRPr>
            </a:lvl1pPr>
          </a:lstStyle>
          <a:p>
            <a:r>
              <a:rPr lang="en-US" dirty="0"/>
              <a:t>Click to edit Master title style</a:t>
            </a:r>
          </a:p>
        </p:txBody>
      </p:sp>
      <p:sp>
        <p:nvSpPr>
          <p:cNvPr id="3" name="Content Placeholder 2"/>
          <p:cNvSpPr>
            <a:spLocks noGrp="1"/>
          </p:cNvSpPr>
          <p:nvPr>
            <p:ph sz="quarter" idx="1"/>
          </p:nvPr>
        </p:nvSpPr>
        <p:spPr>
          <a:xfrm>
            <a:off x="615950" y="1454286"/>
            <a:ext cx="5707634"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0"/>
          </p:nvPr>
        </p:nvSpPr>
        <p:spPr>
          <a:xfrm>
            <a:off x="6526784" y="1454286"/>
            <a:ext cx="5384800"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2"/>
          <p:cNvSpPr>
            <a:spLocks noGrp="1"/>
          </p:cNvSpPr>
          <p:nvPr>
            <p:ph sz="quarter" idx="11"/>
          </p:nvPr>
        </p:nvSpPr>
        <p:spPr>
          <a:xfrm>
            <a:off x="622404" y="3670491"/>
            <a:ext cx="5707633"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marL="822960" indent="0">
              <a:spcBef>
                <a:spcPts val="800"/>
              </a:spcBef>
              <a:spcAft>
                <a:spcPts val="0"/>
              </a:spcAft>
              <a:buNone/>
              <a:defRPr sz="2800" baseline="0"/>
            </a:lvl4pPr>
            <a:lvl5pPr marL="1097280" indent="0">
              <a:spcBef>
                <a:spcPts val="800"/>
              </a:spcBef>
              <a:spcAft>
                <a:spcPts val="0"/>
              </a:spcAft>
              <a:buNone/>
              <a:defRPr sz="2800" baseline="0"/>
            </a:lvl5pPr>
          </a:lstStyle>
          <a:p>
            <a:pPr lvl="0"/>
            <a:r>
              <a:rPr lang="en-US" dirty="0"/>
              <a:t>Click to edit Master text styles</a:t>
            </a:r>
          </a:p>
          <a:p>
            <a:pPr lvl="1"/>
            <a:r>
              <a:rPr lang="en-US" dirty="0"/>
              <a:t>Second level</a:t>
            </a:r>
          </a:p>
          <a:p>
            <a:pPr lvl="2"/>
            <a:r>
              <a:rPr lang="en-US" dirty="0"/>
              <a:t>Third level</a:t>
            </a:r>
          </a:p>
        </p:txBody>
      </p:sp>
      <p:sp>
        <p:nvSpPr>
          <p:cNvPr id="17" name="Content Placeholder 2"/>
          <p:cNvSpPr>
            <a:spLocks noGrp="1"/>
          </p:cNvSpPr>
          <p:nvPr>
            <p:ph sz="quarter" idx="12"/>
          </p:nvPr>
        </p:nvSpPr>
        <p:spPr>
          <a:xfrm>
            <a:off x="6526784" y="3670491"/>
            <a:ext cx="5384800"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9" name="Content Placeholder 2">
            <a:extLst>
              <a:ext uri="{FF2B5EF4-FFF2-40B4-BE49-F238E27FC236}">
                <a16:creationId xmlns:a16="http://schemas.microsoft.com/office/drawing/2014/main" id="{6B42461E-A055-0FD5-B0B8-195EA65AF284}"/>
              </a:ext>
            </a:extLst>
          </p:cNvPr>
          <p:cNvSpPr>
            <a:spLocks noGrp="1"/>
          </p:cNvSpPr>
          <p:nvPr>
            <p:ph sz="quarter" idx="13"/>
          </p:nvPr>
        </p:nvSpPr>
        <p:spPr>
          <a:xfrm>
            <a:off x="615950" y="5823873"/>
            <a:ext cx="5707633"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marL="822960" indent="0">
              <a:spcBef>
                <a:spcPts val="800"/>
              </a:spcBef>
              <a:spcAft>
                <a:spcPts val="0"/>
              </a:spcAft>
              <a:buNone/>
              <a:defRPr sz="2800" baseline="0"/>
            </a:lvl4pPr>
            <a:lvl5pPr marL="1097280" indent="0">
              <a:spcBef>
                <a:spcPts val="800"/>
              </a:spcBef>
              <a:spcAft>
                <a:spcPts val="0"/>
              </a:spcAft>
              <a:buNone/>
              <a:defRPr sz="2800" baseline="0"/>
            </a:lvl5pPr>
          </a:lstStyle>
          <a:p>
            <a:pPr lvl="0"/>
            <a:r>
              <a:rPr lang="en-US" dirty="0"/>
              <a:t>Click to edit Master text styles</a:t>
            </a:r>
          </a:p>
          <a:p>
            <a:pPr lvl="1"/>
            <a:r>
              <a:rPr lang="en-US" dirty="0"/>
              <a:t>Second level</a:t>
            </a:r>
          </a:p>
          <a:p>
            <a:pPr lvl="2"/>
            <a:r>
              <a:rPr lang="en-US" dirty="0"/>
              <a:t>Third level</a:t>
            </a:r>
          </a:p>
        </p:txBody>
      </p:sp>
      <p:sp>
        <p:nvSpPr>
          <p:cNvPr id="10" name="Content Placeholder 2">
            <a:extLst>
              <a:ext uri="{FF2B5EF4-FFF2-40B4-BE49-F238E27FC236}">
                <a16:creationId xmlns:a16="http://schemas.microsoft.com/office/drawing/2014/main" id="{580034D2-ED8B-C8F0-8A7A-216BD8BEE55A}"/>
              </a:ext>
            </a:extLst>
          </p:cNvPr>
          <p:cNvSpPr>
            <a:spLocks noGrp="1"/>
          </p:cNvSpPr>
          <p:nvPr>
            <p:ph sz="quarter" idx="14"/>
          </p:nvPr>
        </p:nvSpPr>
        <p:spPr>
          <a:xfrm>
            <a:off x="6520330" y="5823873"/>
            <a:ext cx="5384800"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30" name="Rectangle 29">
            <a:extLst>
              <a:ext uri="{FF2B5EF4-FFF2-40B4-BE49-F238E27FC236}">
                <a16:creationId xmlns:a16="http://schemas.microsoft.com/office/drawing/2014/main" id="{318E79CD-78F7-86D6-E5AD-1049FDDC9D7F}"/>
              </a:ext>
            </a:extLst>
          </p:cNvPr>
          <p:cNvSpPr/>
          <p:nvPr userDrawn="1"/>
        </p:nvSpPr>
        <p:spPr>
          <a:xfrm>
            <a:off x="343454" y="862839"/>
            <a:ext cx="11592607"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4" name="Rectangle 3">
            <a:extLst>
              <a:ext uri="{FF2B5EF4-FFF2-40B4-BE49-F238E27FC236}">
                <a16:creationId xmlns:a16="http://schemas.microsoft.com/office/drawing/2014/main" id="{9E9E279B-A99C-7486-0485-F97BBB890D6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99981881-F547-8E6B-06C6-08430F2299A1}"/>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8" name="Slide Number Placeholder 5">
            <a:extLst>
              <a:ext uri="{FF2B5EF4-FFF2-40B4-BE49-F238E27FC236}">
                <a16:creationId xmlns:a16="http://schemas.microsoft.com/office/drawing/2014/main" id="{ACD555BC-A76E-420F-5288-8B4F9F50D182}"/>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1" name="Rectangle 10">
            <a:extLst>
              <a:ext uri="{FF2B5EF4-FFF2-40B4-BE49-F238E27FC236}">
                <a16:creationId xmlns:a16="http://schemas.microsoft.com/office/drawing/2014/main" id="{14E2838F-F970-8472-8036-BE7B12A372D2}"/>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Box 11">
            <a:extLst>
              <a:ext uri="{FF2B5EF4-FFF2-40B4-BE49-F238E27FC236}">
                <a16:creationId xmlns:a16="http://schemas.microsoft.com/office/drawing/2014/main" id="{F25B9C34-AEDA-F48E-753B-EB1BB17205D2}"/>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1127165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Section Header">
    <p:bg>
      <p:bgPr>
        <a:solidFill>
          <a:srgbClr val="00395E"/>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2" name="Title 1"/>
          <p:cNvSpPr>
            <a:spLocks noGrp="1"/>
          </p:cNvSpPr>
          <p:nvPr>
            <p:ph type="title"/>
          </p:nvPr>
        </p:nvSpPr>
        <p:spPr>
          <a:xfrm>
            <a:off x="938784" y="671545"/>
            <a:ext cx="5581285" cy="2594207"/>
          </a:xfrm>
        </p:spPr>
        <p:txBody>
          <a:bodyPr anchor="b" anchorCtr="0"/>
          <a:lstStyle>
            <a:lvl1pPr algn="l">
              <a:defRPr sz="6000" b="0" i="0" cap="none" baseline="0">
                <a:solidFill>
                  <a:srgbClr val="000000"/>
                </a:solidFill>
                <a:latin typeface="+mn-lt"/>
              </a:defRPr>
            </a:lvl1pPr>
          </a:lstStyle>
          <a:p>
            <a:r>
              <a:rPr lang="en-US" dirty="0"/>
              <a:t>Click to edit Master title style</a:t>
            </a:r>
          </a:p>
        </p:txBody>
      </p:sp>
      <p:sp>
        <p:nvSpPr>
          <p:cNvPr id="3" name="Text Placeholder 2"/>
          <p:cNvSpPr>
            <a:spLocks noGrp="1"/>
          </p:cNvSpPr>
          <p:nvPr>
            <p:ph type="body" idx="1"/>
          </p:nvPr>
        </p:nvSpPr>
        <p:spPr>
          <a:xfrm>
            <a:off x="938784" y="3338904"/>
            <a:ext cx="5581285" cy="1453896"/>
          </a:xfrm>
        </p:spPr>
        <p:txBody>
          <a:bodyPr anchor="t" anchorCtr="0"/>
          <a:lstStyle>
            <a:lvl1pPr marL="0" indent="0">
              <a:buNone/>
              <a:defRPr sz="2800" b="1" i="0" baseline="0">
                <a:solidFill>
                  <a:srgbClr val="000000"/>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Rectangle 3">
            <a:extLst>
              <a:ext uri="{FF2B5EF4-FFF2-40B4-BE49-F238E27FC236}">
                <a16:creationId xmlns:a16="http://schemas.microsoft.com/office/drawing/2014/main" id="{5201E345-94F9-1C1A-E2EA-F556D934B08F}"/>
              </a:ext>
            </a:extLst>
          </p:cNvPr>
          <p:cNvSpPr>
            <a:spLocks noChangeArrowheads="1"/>
          </p:cNvSpPr>
          <p:nvPr userDrawn="1"/>
        </p:nvSpPr>
        <p:spPr bwMode="auto">
          <a:xfrm>
            <a:off x="938784" y="6368138"/>
            <a:ext cx="10314432"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solidFill>
                  <a:srgbClr val="000000"/>
                </a:solidFill>
                <a:latin typeface="+mn-lt"/>
                <a:ea typeface="Times New Roman" pitchFamily="-83" charset="0"/>
                <a:cs typeface="Times New Roman" pitchFamily="-83" charset="0"/>
              </a:rPr>
              <a:t>©2025 California Department of Social Services</a:t>
            </a:r>
            <a:endParaRPr lang="en-US" sz="1200" b="1" i="0" cap="all" spc="50" baseline="0" dirty="0">
              <a:solidFill>
                <a:srgbClr val="000000"/>
              </a:solidFill>
              <a:latin typeface="+mn-lt"/>
              <a:ea typeface="Arial" pitchFamily="-83" charset="0"/>
              <a:cs typeface="Arial" pitchFamily="-83" charset="0"/>
            </a:endParaRPr>
          </a:p>
        </p:txBody>
      </p:sp>
      <p:sp>
        <p:nvSpPr>
          <p:cNvPr id="7" name="Slide Number Placeholder 5">
            <a:extLst>
              <a:ext uri="{FF2B5EF4-FFF2-40B4-BE49-F238E27FC236}">
                <a16:creationId xmlns:a16="http://schemas.microsoft.com/office/drawing/2014/main" id="{AF703E51-2FFB-DC08-EB6B-44ABD0C0829F}"/>
              </a:ext>
            </a:extLst>
          </p:cNvPr>
          <p:cNvSpPr>
            <a:spLocks noGrp="1"/>
          </p:cNvSpPr>
          <p:nvPr>
            <p:ph type="sldNum" sz="quarter" idx="11"/>
          </p:nvPr>
        </p:nvSpPr>
        <p:spPr>
          <a:xfrm>
            <a:off x="11253216" y="6280423"/>
            <a:ext cx="938784" cy="450173"/>
          </a:xfrm>
          <a:prstGeom prst="rect">
            <a:avLst/>
          </a:prstGeom>
        </p:spPr>
        <p:txBody>
          <a:bodyPr/>
          <a:lstStyle>
            <a:lvl1pPr algn="l">
              <a:defRPr sz="2400" baseline="0">
                <a:solidFill>
                  <a:srgbClr val="000000"/>
                </a:solidFill>
                <a:latin typeface="+mn-lt"/>
              </a:defRPr>
            </a:lvl1pPr>
          </a:lstStyle>
          <a:p>
            <a:fld id="{65A270E9-2EC0-8E4B-B2C5-CC25833D9F0C}" type="slidenum">
              <a:rPr lang="en-US" altLang="x-none" smtClean="0"/>
              <a:pPr/>
              <a:t>‹#›</a:t>
            </a:fld>
            <a:endParaRPr lang="en-US" altLang="x-none" dirty="0"/>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46778"/>
            <a:ext cx="4285807" cy="2618975"/>
          </a:xfrm>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511236"/>
            <a:ext cx="4285807" cy="2618975"/>
          </a:xfrm>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Rectangle 22">
            <a:extLst>
              <a:ext uri="{FF2B5EF4-FFF2-40B4-BE49-F238E27FC236}">
                <a16:creationId xmlns:a16="http://schemas.microsoft.com/office/drawing/2014/main" id="{1196C4AC-7805-6B5F-EB44-B0EED7D26DEC}"/>
              </a:ext>
            </a:extLst>
          </p:cNvPr>
          <p:cNvSpPr>
            <a:spLocks noChangeArrowheads="1"/>
          </p:cNvSpPr>
          <p:nvPr userDrawn="1"/>
        </p:nvSpPr>
        <p:spPr bwMode="auto">
          <a:xfrm>
            <a:off x="-1" y="6280422"/>
            <a:ext cx="12191999" cy="500531"/>
          </a:xfrm>
          <a:prstGeom prst="rect">
            <a:avLst/>
          </a:prstGeom>
          <a:solidFill>
            <a:srgbClr val="5DCAC9"/>
          </a:solidFill>
          <a:ln w="9525">
            <a:noFill/>
            <a:miter lim="800000"/>
            <a:headEnd/>
            <a:tailEnd/>
          </a:ln>
          <a:effectLst/>
        </p:spPr>
        <p:txBody>
          <a:bodyPr wrap="square" anchor="ctr">
            <a:noAutofit/>
          </a:bodyPr>
          <a:lstStyle/>
          <a:p>
            <a:pPr marL="457200" indent="-411480" algn="ctr" defTabSz="411480" eaLnBrk="0" hangingPunct="0">
              <a:lnSpc>
                <a:spcPct val="95000"/>
              </a:lnSpc>
              <a:tabLst/>
              <a:defRPr/>
            </a:pPr>
            <a:r>
              <a:rPr lang="en-US" sz="2400" baseline="0" dirty="0">
                <a:solidFill>
                  <a:srgbClr val="000000"/>
                </a:solidFill>
                <a:latin typeface="+mn-lt"/>
                <a:ea typeface="Times New Roman" pitchFamily="-83" charset="0"/>
                <a:cs typeface="Times New Roman" pitchFamily="-83" charset="0"/>
              </a:rPr>
              <a:t>©2025 CALIFORNIA DEPARTMENT OF SOCIAL SERVICES</a:t>
            </a:r>
          </a:p>
        </p:txBody>
      </p:sp>
      <p:sp>
        <p:nvSpPr>
          <p:cNvPr id="9" name="Rectangle 8">
            <a:extLst>
              <a:ext uri="{FF2B5EF4-FFF2-40B4-BE49-F238E27FC236}">
                <a16:creationId xmlns:a16="http://schemas.microsoft.com/office/drawing/2014/main" id="{6F24D11D-894B-7145-AA46-FBCB3FB0428F}"/>
              </a:ext>
            </a:extLst>
          </p:cNvPr>
          <p:cNvSpPr/>
          <p:nvPr userDrawn="1"/>
        </p:nvSpPr>
        <p:spPr>
          <a:xfrm>
            <a:off x="0" y="6151589"/>
            <a:ext cx="12192000" cy="18288"/>
          </a:xfrm>
          <a:prstGeom prst="rect">
            <a:avLst/>
          </a:prstGeom>
          <a:solidFill>
            <a:srgbClr val="5D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10" name="Rectangle 9">
            <a:extLst>
              <a:ext uri="{FF2B5EF4-FFF2-40B4-BE49-F238E27FC236}">
                <a16:creationId xmlns:a16="http://schemas.microsoft.com/office/drawing/2014/main" id="{6C738A4E-908C-52D7-4276-721CEED2C48C}"/>
              </a:ext>
            </a:extLst>
          </p:cNvPr>
          <p:cNvSpPr/>
          <p:nvPr userDrawn="1"/>
        </p:nvSpPr>
        <p:spPr>
          <a:xfrm>
            <a:off x="1" y="5807075"/>
            <a:ext cx="12191996" cy="93686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11" name="Rectangle 10">
            <a:extLst>
              <a:ext uri="{FF2B5EF4-FFF2-40B4-BE49-F238E27FC236}">
                <a16:creationId xmlns:a16="http://schemas.microsoft.com/office/drawing/2014/main" id="{991626E9-DE63-68A4-883D-CCAD30E93A5F}"/>
              </a:ext>
            </a:extLst>
          </p:cNvPr>
          <p:cNvSpPr/>
          <p:nvPr userDrawn="1"/>
        </p:nvSpPr>
        <p:spPr>
          <a:xfrm>
            <a:off x="0" y="5856479"/>
            <a:ext cx="12191999" cy="10015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20" name="TextBox 19">
            <a:extLst>
              <a:ext uri="{FF2B5EF4-FFF2-40B4-BE49-F238E27FC236}">
                <a16:creationId xmlns:a16="http://schemas.microsoft.com/office/drawing/2014/main" id="{8797FFA9-0B54-91E1-1A03-1B969C42E27B}"/>
              </a:ext>
            </a:extLst>
          </p:cNvPr>
          <p:cNvSpPr txBox="1"/>
          <p:nvPr userDrawn="1"/>
        </p:nvSpPr>
        <p:spPr>
          <a:xfrm>
            <a:off x="-2" y="5906376"/>
            <a:ext cx="12191995" cy="955801"/>
          </a:xfrm>
          <a:prstGeom prst="rect">
            <a:avLst/>
          </a:prstGeom>
          <a:solidFill>
            <a:srgbClr val="9E0000"/>
          </a:solidFill>
          <a:effectLst/>
        </p:spPr>
        <p:txBody>
          <a:bodyPr wrap="square" anchor="ctr" anchorCtr="0">
            <a:noAutofit/>
          </a:bodyPr>
          <a:lstStyle/>
          <a:p>
            <a:pPr algn="ctr"/>
            <a:r>
              <a:rPr lang="en-US" sz="2400" b="1" dirty="0">
                <a:solidFill>
                  <a:schemeClr val="bg1"/>
                </a:solidFill>
                <a:latin typeface="+mn-lt"/>
              </a:rPr>
              <a:t> State of California Department of Social Services, Copyright (2025)</a:t>
            </a:r>
            <a:br>
              <a:rPr lang="en-US" sz="2400" b="1" dirty="0">
                <a:solidFill>
                  <a:schemeClr val="bg1"/>
                </a:solidFill>
                <a:latin typeface="+mn-lt"/>
              </a:rPr>
            </a:br>
            <a:r>
              <a:rPr lang="en-US" sz="2400" b="1" dirty="0">
                <a:solidFill>
                  <a:schemeClr val="bg1"/>
                </a:solidFill>
                <a:latin typeface="+mn-lt"/>
              </a:rPr>
              <a:t>California Preschool Instructional Network (CPIN) | www.cpin.us</a:t>
            </a:r>
          </a:p>
        </p:txBody>
      </p:sp>
      <p:sp>
        <p:nvSpPr>
          <p:cNvPr id="16" name="Rectangle 15">
            <a:extLst>
              <a:ext uri="{FF2B5EF4-FFF2-40B4-BE49-F238E27FC236}">
                <a16:creationId xmlns:a16="http://schemas.microsoft.com/office/drawing/2014/main" id="{BB5FFC2F-F85F-3A04-0413-3B005EF856C8}"/>
              </a:ext>
            </a:extLst>
          </p:cNvPr>
          <p:cNvSpPr/>
          <p:nvPr userDrawn="1"/>
        </p:nvSpPr>
        <p:spPr>
          <a:xfrm>
            <a:off x="-2" y="5856479"/>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17" name="Content Placeholder 16">
            <a:extLst>
              <a:ext uri="{FF2B5EF4-FFF2-40B4-BE49-F238E27FC236}">
                <a16:creationId xmlns:a16="http://schemas.microsoft.com/office/drawing/2014/main" id="{8215D9DF-631B-5437-96DA-B6150CEF01EB}"/>
              </a:ext>
            </a:extLst>
          </p:cNvPr>
          <p:cNvSpPr>
            <a:spLocks noGrp="1"/>
          </p:cNvSpPr>
          <p:nvPr>
            <p:ph sz="quarter" idx="14"/>
          </p:nvPr>
        </p:nvSpPr>
        <p:spPr>
          <a:xfrm>
            <a:off x="3706813" y="77788"/>
            <a:ext cx="914400" cy="9144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10857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Section Header">
    <p:bg>
      <p:bgPr>
        <a:solidFill>
          <a:srgbClr val="00395E"/>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 name="Title 1"/>
          <p:cNvSpPr>
            <a:spLocks noGrp="1"/>
          </p:cNvSpPr>
          <p:nvPr>
            <p:ph type="title"/>
          </p:nvPr>
        </p:nvSpPr>
        <p:spPr>
          <a:xfrm>
            <a:off x="938784" y="671545"/>
            <a:ext cx="5581285" cy="2594207"/>
          </a:xfrm>
        </p:spPr>
        <p:txBody>
          <a:bodyPr anchor="b" anchorCtr="0"/>
          <a:lstStyle>
            <a:lvl1pPr algn="l">
              <a:defRPr sz="6000" b="0" i="0" cap="none" baseline="0">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938784" y="3338904"/>
            <a:ext cx="5581285" cy="1453896"/>
          </a:xfrm>
        </p:spPr>
        <p:txBody>
          <a:bodyPr anchor="t" anchorCtr="0"/>
          <a:lstStyle>
            <a:lvl1pPr marL="0" indent="0">
              <a:buNone/>
              <a:defRPr sz="2800" b="1" i="0" baseline="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Rectangle 3">
            <a:extLst>
              <a:ext uri="{FF2B5EF4-FFF2-40B4-BE49-F238E27FC236}">
                <a16:creationId xmlns:a16="http://schemas.microsoft.com/office/drawing/2014/main" id="{5201E345-94F9-1C1A-E2EA-F556D934B08F}"/>
              </a:ext>
            </a:extLst>
          </p:cNvPr>
          <p:cNvSpPr>
            <a:spLocks noChangeArrowheads="1"/>
          </p:cNvSpPr>
          <p:nvPr userDrawn="1"/>
        </p:nvSpPr>
        <p:spPr bwMode="auto">
          <a:xfrm>
            <a:off x="938784" y="6368138"/>
            <a:ext cx="10314432"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solidFill>
                  <a:srgbClr val="000000"/>
                </a:solidFill>
                <a:latin typeface="Arial" pitchFamily="-83" charset="0"/>
                <a:ea typeface="Times New Roman" pitchFamily="-83" charset="0"/>
                <a:cs typeface="Times New Roman" pitchFamily="-83" charset="0"/>
              </a:rPr>
              <a:t>©2025 California Department of Social Services</a:t>
            </a:r>
            <a:endParaRPr lang="en-US" sz="1200" b="1" i="0" cap="all" spc="50" baseline="0" dirty="0">
              <a:solidFill>
                <a:srgbClr val="000000"/>
              </a:solidFill>
              <a:latin typeface="Arial" pitchFamily="-83" charset="0"/>
              <a:ea typeface="Arial" pitchFamily="-83" charset="0"/>
              <a:cs typeface="Arial" pitchFamily="-83" charset="0"/>
            </a:endParaRPr>
          </a:p>
        </p:txBody>
      </p:sp>
      <p:sp>
        <p:nvSpPr>
          <p:cNvPr id="7" name="Slide Number Placeholder 5">
            <a:extLst>
              <a:ext uri="{FF2B5EF4-FFF2-40B4-BE49-F238E27FC236}">
                <a16:creationId xmlns:a16="http://schemas.microsoft.com/office/drawing/2014/main" id="{AF703E51-2FFB-DC08-EB6B-44ABD0C0829F}"/>
              </a:ext>
            </a:extLst>
          </p:cNvPr>
          <p:cNvSpPr>
            <a:spLocks noGrp="1"/>
          </p:cNvSpPr>
          <p:nvPr>
            <p:ph type="sldNum" sz="quarter" idx="11"/>
          </p:nvPr>
        </p:nvSpPr>
        <p:spPr>
          <a:xfrm>
            <a:off x="11253216" y="6280423"/>
            <a:ext cx="938784" cy="450173"/>
          </a:xfrm>
          <a:prstGeom prst="rect">
            <a:avLst/>
          </a:prstGeom>
        </p:spPr>
        <p:txBody>
          <a:bodyPr/>
          <a:lstStyle>
            <a:lvl1pPr algn="l">
              <a:defRPr sz="2400" baseline="0">
                <a:solidFill>
                  <a:srgbClr val="000000"/>
                </a:solidFill>
              </a:defRPr>
            </a:lvl1pPr>
          </a:lstStyle>
          <a:p>
            <a:fld id="{65A270E9-2EC0-8E4B-B2C5-CC25833D9F0C}" type="slidenum">
              <a:rPr lang="en-US" altLang="x-none" smtClean="0"/>
              <a:pPr/>
              <a:t>‹#›</a:t>
            </a:fld>
            <a:endParaRPr lang="en-US" altLang="x-none" dirty="0"/>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46778"/>
            <a:ext cx="4285807" cy="2618975"/>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511236"/>
            <a:ext cx="4285807" cy="2618975"/>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Rectangle 22">
            <a:extLst>
              <a:ext uri="{FF2B5EF4-FFF2-40B4-BE49-F238E27FC236}">
                <a16:creationId xmlns:a16="http://schemas.microsoft.com/office/drawing/2014/main" id="{1196C4AC-7805-6B5F-EB44-B0EED7D26DEC}"/>
              </a:ext>
            </a:extLst>
          </p:cNvPr>
          <p:cNvSpPr>
            <a:spLocks noChangeArrowheads="1"/>
          </p:cNvSpPr>
          <p:nvPr userDrawn="1"/>
        </p:nvSpPr>
        <p:spPr bwMode="auto">
          <a:xfrm>
            <a:off x="-1" y="6280422"/>
            <a:ext cx="12191999" cy="500531"/>
          </a:xfrm>
          <a:prstGeom prst="rect">
            <a:avLst/>
          </a:prstGeom>
          <a:solidFill>
            <a:srgbClr val="5DCAC9"/>
          </a:solidFill>
          <a:ln w="9525">
            <a:noFill/>
            <a:miter lim="800000"/>
            <a:headEnd/>
            <a:tailEnd/>
          </a:ln>
          <a:effectLst/>
        </p:spPr>
        <p:txBody>
          <a:bodyPr wrap="square" anchor="ctr">
            <a:noAutofit/>
          </a:bodyPr>
          <a:lstStyle/>
          <a:p>
            <a:pPr marL="457200" indent="-411480" algn="ctr" defTabSz="411480" eaLnBrk="0" hangingPunct="0">
              <a:lnSpc>
                <a:spcPct val="95000"/>
              </a:lnSpc>
              <a:tabLst/>
              <a:defRPr/>
            </a:pPr>
            <a:r>
              <a:rPr lang="en-US" sz="2400" baseline="0" dirty="0">
                <a:solidFill>
                  <a:srgbClr val="000000"/>
                </a:solidFill>
                <a:latin typeface="Arial" pitchFamily="-83" charset="0"/>
                <a:ea typeface="Times New Roman" pitchFamily="-83" charset="0"/>
                <a:cs typeface="Times New Roman" pitchFamily="-83" charset="0"/>
              </a:rPr>
              <a:t>©2025 CALIFORNIA DEPARTMENT OF SOCIAL SERVICES</a:t>
            </a:r>
          </a:p>
        </p:txBody>
      </p:sp>
      <p:sp>
        <p:nvSpPr>
          <p:cNvPr id="9" name="Rectangle 8">
            <a:extLst>
              <a:ext uri="{FF2B5EF4-FFF2-40B4-BE49-F238E27FC236}">
                <a16:creationId xmlns:a16="http://schemas.microsoft.com/office/drawing/2014/main" id="{6F24D11D-894B-7145-AA46-FBCB3FB0428F}"/>
              </a:ext>
            </a:extLst>
          </p:cNvPr>
          <p:cNvSpPr/>
          <p:nvPr userDrawn="1"/>
        </p:nvSpPr>
        <p:spPr>
          <a:xfrm>
            <a:off x="0" y="6151589"/>
            <a:ext cx="12192000" cy="18288"/>
          </a:xfrm>
          <a:prstGeom prst="rect">
            <a:avLst/>
          </a:prstGeom>
          <a:solidFill>
            <a:srgbClr val="5D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0" name="Rectangle 9">
            <a:extLst>
              <a:ext uri="{FF2B5EF4-FFF2-40B4-BE49-F238E27FC236}">
                <a16:creationId xmlns:a16="http://schemas.microsoft.com/office/drawing/2014/main" id="{6C738A4E-908C-52D7-4276-721CEED2C48C}"/>
              </a:ext>
            </a:extLst>
          </p:cNvPr>
          <p:cNvSpPr/>
          <p:nvPr userDrawn="1"/>
        </p:nvSpPr>
        <p:spPr>
          <a:xfrm>
            <a:off x="1" y="5807075"/>
            <a:ext cx="12191996" cy="93686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11" name="Rectangle 10">
            <a:extLst>
              <a:ext uri="{FF2B5EF4-FFF2-40B4-BE49-F238E27FC236}">
                <a16:creationId xmlns:a16="http://schemas.microsoft.com/office/drawing/2014/main" id="{991626E9-DE63-68A4-883D-CCAD30E93A5F}"/>
              </a:ext>
            </a:extLst>
          </p:cNvPr>
          <p:cNvSpPr/>
          <p:nvPr userDrawn="1"/>
        </p:nvSpPr>
        <p:spPr>
          <a:xfrm>
            <a:off x="0" y="5856479"/>
            <a:ext cx="12191999" cy="10015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0" name="TextBox 19">
            <a:extLst>
              <a:ext uri="{FF2B5EF4-FFF2-40B4-BE49-F238E27FC236}">
                <a16:creationId xmlns:a16="http://schemas.microsoft.com/office/drawing/2014/main" id="{8797FFA9-0B54-91E1-1A03-1B969C42E27B}"/>
              </a:ext>
            </a:extLst>
          </p:cNvPr>
          <p:cNvSpPr txBox="1"/>
          <p:nvPr userDrawn="1"/>
        </p:nvSpPr>
        <p:spPr>
          <a:xfrm>
            <a:off x="-2" y="5906376"/>
            <a:ext cx="12191995" cy="955801"/>
          </a:xfrm>
          <a:prstGeom prst="rect">
            <a:avLst/>
          </a:prstGeom>
          <a:solidFill>
            <a:srgbClr val="9E0000"/>
          </a:solidFill>
          <a:effectLst/>
        </p:spPr>
        <p:txBody>
          <a:bodyPr wrap="square" anchor="ctr" anchorCtr="0">
            <a:noAutofit/>
          </a:bodyPr>
          <a:lstStyle/>
          <a:p>
            <a:pPr algn="ctr"/>
            <a:r>
              <a:rPr lang="en-US" sz="2400" b="1" dirty="0">
                <a:solidFill>
                  <a:schemeClr val="bg1"/>
                </a:solidFill>
              </a:rPr>
              <a:t> State of California Department of Social Services, Copyright (2025)</a:t>
            </a:r>
            <a:br>
              <a:rPr lang="en-US" sz="2400" b="1" dirty="0">
                <a:solidFill>
                  <a:schemeClr val="bg1"/>
                </a:solidFill>
              </a:rPr>
            </a:br>
            <a:r>
              <a:rPr lang="en-US" sz="2400" b="1" dirty="0">
                <a:solidFill>
                  <a:schemeClr val="bg1"/>
                </a:solidFill>
              </a:rPr>
              <a:t>California Preschool Instructional Network (CPIN) | www.cpin.us</a:t>
            </a:r>
          </a:p>
        </p:txBody>
      </p:sp>
      <p:sp>
        <p:nvSpPr>
          <p:cNvPr id="16" name="Rectangle 15">
            <a:extLst>
              <a:ext uri="{FF2B5EF4-FFF2-40B4-BE49-F238E27FC236}">
                <a16:creationId xmlns:a16="http://schemas.microsoft.com/office/drawing/2014/main" id="{BB5FFC2F-F85F-3A04-0413-3B005EF856C8}"/>
              </a:ext>
            </a:extLst>
          </p:cNvPr>
          <p:cNvSpPr/>
          <p:nvPr userDrawn="1"/>
        </p:nvSpPr>
        <p:spPr>
          <a:xfrm>
            <a:off x="-2" y="5856479"/>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7" name="Content Placeholder 16">
            <a:extLst>
              <a:ext uri="{FF2B5EF4-FFF2-40B4-BE49-F238E27FC236}">
                <a16:creationId xmlns:a16="http://schemas.microsoft.com/office/drawing/2014/main" id="{8215D9DF-631B-5437-96DA-B6150CEF01EB}"/>
              </a:ext>
            </a:extLst>
          </p:cNvPr>
          <p:cNvSpPr>
            <a:spLocks noGrp="1"/>
          </p:cNvSpPr>
          <p:nvPr>
            <p:ph sz="quarter" idx="14"/>
          </p:nvPr>
        </p:nvSpPr>
        <p:spPr>
          <a:xfrm>
            <a:off x="3706813" y="77788"/>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3000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Section Header">
    <p:bg>
      <p:bgPr>
        <a:solidFill>
          <a:srgbClr val="00395E"/>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 name="Title 1"/>
          <p:cNvSpPr>
            <a:spLocks noGrp="1"/>
          </p:cNvSpPr>
          <p:nvPr>
            <p:ph type="title"/>
          </p:nvPr>
        </p:nvSpPr>
        <p:spPr>
          <a:xfrm>
            <a:off x="938784" y="671545"/>
            <a:ext cx="5581285" cy="2594207"/>
          </a:xfrm>
        </p:spPr>
        <p:txBody>
          <a:bodyPr anchor="b" anchorCtr="0"/>
          <a:lstStyle>
            <a:lvl1pPr algn="l">
              <a:defRPr sz="6000" b="0" i="0" cap="none" baseline="0">
                <a:solidFill>
                  <a:schemeClr val="bg1"/>
                </a:solidFill>
                <a:latin typeface="+mn-lt"/>
              </a:defRPr>
            </a:lvl1pPr>
          </a:lstStyle>
          <a:p>
            <a:r>
              <a:rPr lang="en-US" dirty="0"/>
              <a:t>Click to edit Master title style</a:t>
            </a:r>
          </a:p>
        </p:txBody>
      </p:sp>
      <p:sp>
        <p:nvSpPr>
          <p:cNvPr id="3" name="Text Placeholder 2"/>
          <p:cNvSpPr>
            <a:spLocks noGrp="1"/>
          </p:cNvSpPr>
          <p:nvPr>
            <p:ph type="body" idx="1"/>
          </p:nvPr>
        </p:nvSpPr>
        <p:spPr>
          <a:xfrm>
            <a:off x="938784" y="3338904"/>
            <a:ext cx="5581285" cy="1453896"/>
          </a:xfrm>
        </p:spPr>
        <p:txBody>
          <a:bodyPr anchor="t" anchorCtr="0"/>
          <a:lstStyle>
            <a:lvl1pPr marL="0" indent="0">
              <a:buNone/>
              <a:defRPr sz="2800" b="1" i="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18854"/>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483312"/>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6F24D11D-894B-7145-AA46-FBCB3FB0428F}"/>
              </a:ext>
            </a:extLst>
          </p:cNvPr>
          <p:cNvSpPr/>
          <p:nvPr userDrawn="1"/>
        </p:nvSpPr>
        <p:spPr>
          <a:xfrm>
            <a:off x="0" y="6151589"/>
            <a:ext cx="12192000" cy="18288"/>
          </a:xfrm>
          <a:prstGeom prst="rect">
            <a:avLst/>
          </a:prstGeom>
          <a:solidFill>
            <a:srgbClr val="5D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8" name="Rectangle 7">
            <a:extLst>
              <a:ext uri="{FF2B5EF4-FFF2-40B4-BE49-F238E27FC236}">
                <a16:creationId xmlns:a16="http://schemas.microsoft.com/office/drawing/2014/main" id="{028205A4-BCD6-669A-BC7B-0831138DD4CD}"/>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2" name="Rectangle 11">
            <a:extLst>
              <a:ext uri="{FF2B5EF4-FFF2-40B4-BE49-F238E27FC236}">
                <a16:creationId xmlns:a16="http://schemas.microsoft.com/office/drawing/2014/main" id="{0792C134-453E-B862-71B9-E3BD0AEA294C}"/>
              </a:ext>
            </a:extLst>
          </p:cNvPr>
          <p:cNvSpPr/>
          <p:nvPr userDrawn="1"/>
        </p:nvSpPr>
        <p:spPr>
          <a:xfrm>
            <a:off x="0" y="6196941"/>
            <a:ext cx="12191997" cy="687348"/>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13" name="Slide Number Placeholder 5">
            <a:extLst>
              <a:ext uri="{FF2B5EF4-FFF2-40B4-BE49-F238E27FC236}">
                <a16:creationId xmlns:a16="http://schemas.microsoft.com/office/drawing/2014/main" id="{99963C5C-5CBB-147E-58EC-6E569B8D177D}"/>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rgbClr val="000000"/>
                </a:solidFill>
                <a:latin typeface="+mn-lt"/>
              </a:rPr>
              <a:pPr algn="ctr"/>
              <a:t>‹#›</a:t>
            </a:fld>
            <a:endParaRPr lang="en-US" altLang="x-none" sz="2800" dirty="0">
              <a:solidFill>
                <a:srgbClr val="000000"/>
              </a:solidFill>
              <a:latin typeface="+mn-lt"/>
            </a:endParaRPr>
          </a:p>
        </p:txBody>
      </p:sp>
      <p:sp>
        <p:nvSpPr>
          <p:cNvPr id="14" name="Rectangle 13">
            <a:extLst>
              <a:ext uri="{FF2B5EF4-FFF2-40B4-BE49-F238E27FC236}">
                <a16:creationId xmlns:a16="http://schemas.microsoft.com/office/drawing/2014/main" id="{C67F0FEF-BEDD-3098-1728-BDA95DA045D1}"/>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7" name="TextBox 16">
            <a:extLst>
              <a:ext uri="{FF2B5EF4-FFF2-40B4-BE49-F238E27FC236}">
                <a16:creationId xmlns:a16="http://schemas.microsoft.com/office/drawing/2014/main" id="{4B2A98E7-9F8B-67D0-1CAF-29706CE93669}"/>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0000"/>
                </a:solidFill>
                <a:latin typeface="+mn-lt"/>
              </a:rPr>
              <a:t> State of California Department of Social Services, Copyright (2025)</a:t>
            </a:r>
          </a:p>
          <a:p>
            <a:pPr marL="0" indent="0" algn="ctr"/>
            <a:r>
              <a:rPr lang="en-US" sz="1300" b="1" dirty="0">
                <a:solidFill>
                  <a:srgbClr val="000000"/>
                </a:solidFill>
                <a:latin typeface="+mn-lt"/>
              </a:rPr>
              <a:t>California Preschool Instructional Network (CPIN) | www.cpin.us</a:t>
            </a:r>
          </a:p>
        </p:txBody>
      </p:sp>
    </p:spTree>
    <p:extLst>
      <p:ext uri="{BB962C8B-B14F-4D97-AF65-F5344CB8AC3E}">
        <p14:creationId xmlns:p14="http://schemas.microsoft.com/office/powerpoint/2010/main" val="816466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0_Section Header">
    <p:bg>
      <p:bgPr>
        <a:solidFill>
          <a:srgbClr val="00395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8784" y="671545"/>
            <a:ext cx="5581285" cy="2594207"/>
          </a:xfrm>
        </p:spPr>
        <p:txBody>
          <a:bodyPr anchor="b" anchorCtr="0"/>
          <a:lstStyle>
            <a:lvl1pPr algn="l">
              <a:defRPr sz="6000" b="0" i="0" cap="none" baseline="0">
                <a:solidFill>
                  <a:schemeClr val="bg1"/>
                </a:solidFill>
                <a:latin typeface="+mn-lt"/>
              </a:defRPr>
            </a:lvl1pPr>
          </a:lstStyle>
          <a:p>
            <a:r>
              <a:rPr lang="en-US" dirty="0"/>
              <a:t>Click to edit Master title style</a:t>
            </a:r>
          </a:p>
        </p:txBody>
      </p:sp>
      <p:sp>
        <p:nvSpPr>
          <p:cNvPr id="3" name="Text Placeholder 2"/>
          <p:cNvSpPr>
            <a:spLocks noGrp="1"/>
          </p:cNvSpPr>
          <p:nvPr>
            <p:ph type="body" idx="1"/>
          </p:nvPr>
        </p:nvSpPr>
        <p:spPr>
          <a:xfrm>
            <a:off x="938784" y="3338904"/>
            <a:ext cx="5581285" cy="1453896"/>
          </a:xfrm>
        </p:spPr>
        <p:txBody>
          <a:bodyPr anchor="t" anchorCtr="0"/>
          <a:lstStyle>
            <a:lvl1pPr marL="0" indent="0">
              <a:buNone/>
              <a:defRPr sz="2800" b="1" i="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46778"/>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511236"/>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496EA2F2-C861-2CF2-DDBA-A8DBF38EB535}"/>
              </a:ext>
            </a:extLst>
          </p:cNvPr>
          <p:cNvPicPr>
            <a:picLocks noChangeAspect="1"/>
          </p:cNvPicPr>
          <p:nvPr userDrawn="1"/>
        </p:nvPicPr>
        <p:blipFill rotWithShape="1">
          <a:blip r:embed="rId2"/>
          <a:srcRect l="2372" t="1743" r="7030" b="24308"/>
          <a:stretch/>
        </p:blipFill>
        <p:spPr>
          <a:xfrm>
            <a:off x="494415" y="567420"/>
            <a:ext cx="1656115" cy="2607928"/>
          </a:xfrm>
          <a:prstGeom prst="rect">
            <a:avLst/>
          </a:prstGeom>
        </p:spPr>
      </p:pic>
      <p:sp>
        <p:nvSpPr>
          <p:cNvPr id="13" name="Rectangle 12">
            <a:extLst>
              <a:ext uri="{FF2B5EF4-FFF2-40B4-BE49-F238E27FC236}">
                <a16:creationId xmlns:a16="http://schemas.microsoft.com/office/drawing/2014/main" id="{80E0223F-E7FE-3FD5-DE1B-79A292D824CB}"/>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4" name="Rectangle 13">
            <a:extLst>
              <a:ext uri="{FF2B5EF4-FFF2-40B4-BE49-F238E27FC236}">
                <a16:creationId xmlns:a16="http://schemas.microsoft.com/office/drawing/2014/main" id="{0E855192-F65A-A608-9DA1-0014E61E63ED}"/>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7" name="Slide Number Placeholder 5">
            <a:extLst>
              <a:ext uri="{FF2B5EF4-FFF2-40B4-BE49-F238E27FC236}">
                <a16:creationId xmlns:a16="http://schemas.microsoft.com/office/drawing/2014/main" id="{77C8D555-9996-441F-9526-028B294C8C65}"/>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8" name="Rectangle 17">
            <a:extLst>
              <a:ext uri="{FF2B5EF4-FFF2-40B4-BE49-F238E27FC236}">
                <a16:creationId xmlns:a16="http://schemas.microsoft.com/office/drawing/2014/main" id="{A10B92F4-4C53-3E01-F1A7-428110BC15B1}"/>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1" name="TextBox 20">
            <a:extLst>
              <a:ext uri="{FF2B5EF4-FFF2-40B4-BE49-F238E27FC236}">
                <a16:creationId xmlns:a16="http://schemas.microsoft.com/office/drawing/2014/main" id="{EAEF9952-5449-3D4C-09DA-58807FBCC008}"/>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4524249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1_Section Header">
    <p:bg>
      <p:bgPr>
        <a:solidFill>
          <a:srgbClr val="00395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8784" y="671545"/>
            <a:ext cx="5581285" cy="2594207"/>
          </a:xfrm>
        </p:spPr>
        <p:txBody>
          <a:bodyPr anchor="b" anchorCtr="0"/>
          <a:lstStyle>
            <a:lvl1pPr algn="l">
              <a:defRPr sz="6000" b="0" i="0" cap="none" baseline="0">
                <a:solidFill>
                  <a:schemeClr val="bg1"/>
                </a:solidFill>
                <a:latin typeface="+mn-lt"/>
              </a:defRPr>
            </a:lvl1pPr>
          </a:lstStyle>
          <a:p>
            <a:r>
              <a:rPr lang="en-US" dirty="0"/>
              <a:t>Click to edit Master title style</a:t>
            </a:r>
          </a:p>
        </p:txBody>
      </p:sp>
      <p:sp>
        <p:nvSpPr>
          <p:cNvPr id="3" name="Text Placeholder 2"/>
          <p:cNvSpPr>
            <a:spLocks noGrp="1"/>
          </p:cNvSpPr>
          <p:nvPr>
            <p:ph type="body" idx="1"/>
          </p:nvPr>
        </p:nvSpPr>
        <p:spPr>
          <a:xfrm>
            <a:off x="938784" y="3338904"/>
            <a:ext cx="5581285" cy="1453896"/>
          </a:xfrm>
        </p:spPr>
        <p:txBody>
          <a:bodyPr anchor="t" anchorCtr="0"/>
          <a:lstStyle>
            <a:lvl1pPr marL="0" indent="0">
              <a:buNone/>
              <a:defRPr sz="2800" b="1" i="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46778"/>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511236"/>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FA1E75AC-76A9-4B12-D9FE-0D0B68E0DCA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8" name="Rectangle 7">
            <a:extLst>
              <a:ext uri="{FF2B5EF4-FFF2-40B4-BE49-F238E27FC236}">
                <a16:creationId xmlns:a16="http://schemas.microsoft.com/office/drawing/2014/main" id="{ED08CB3F-387F-F354-D525-436C7B0BA971}"/>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43C9286F-320D-DACD-07EB-4F366BC8D4A6}"/>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CB3E7DC9-A2A9-B066-FF56-6AA203F527ED}"/>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B70AA3CD-547F-CCBB-BDFE-6A425D4B3FC6}"/>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593828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9_Section Header">
    <p:bg>
      <p:bgPr>
        <a:solidFill>
          <a:schemeClr val="bg1"/>
        </a:solid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8445260" y="326823"/>
            <a:ext cx="3490801" cy="2618975"/>
          </a:xfrm>
          <a:effectLst/>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8445260" y="3066949"/>
            <a:ext cx="3490801" cy="2618975"/>
          </a:xfrm>
          <a:effectLst/>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17">
            <a:extLst>
              <a:ext uri="{FF2B5EF4-FFF2-40B4-BE49-F238E27FC236}">
                <a16:creationId xmlns:a16="http://schemas.microsoft.com/office/drawing/2014/main" id="{28660556-1518-CA01-DDB9-3AFDFFCAEC8C}"/>
              </a:ext>
            </a:extLst>
          </p:cNvPr>
          <p:cNvSpPr/>
          <p:nvPr userDrawn="1"/>
        </p:nvSpPr>
        <p:spPr>
          <a:xfrm>
            <a:off x="590347" y="1469439"/>
            <a:ext cx="7701710"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 name="Title 10">
            <a:extLst>
              <a:ext uri="{FF2B5EF4-FFF2-40B4-BE49-F238E27FC236}">
                <a16:creationId xmlns:a16="http://schemas.microsoft.com/office/drawing/2014/main" id="{1ADC767B-17A6-C66F-46A3-C309BFDD6C89}"/>
              </a:ext>
            </a:extLst>
          </p:cNvPr>
          <p:cNvSpPr>
            <a:spLocks noGrp="1"/>
          </p:cNvSpPr>
          <p:nvPr>
            <p:ph type="title"/>
          </p:nvPr>
        </p:nvSpPr>
        <p:spPr>
          <a:xfrm>
            <a:off x="590347" y="274638"/>
            <a:ext cx="7701711" cy="535626"/>
          </a:xfrm>
        </p:spPr>
        <p:txBody>
          <a:bodyPr/>
          <a:lstStyle>
            <a:lvl1pPr>
              <a:defRPr sz="4400">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E9683ABC-84A3-6932-9113-21F312C87CFC}"/>
              </a:ext>
            </a:extLst>
          </p:cNvPr>
          <p:cNvSpPr>
            <a:spLocks noGrp="1"/>
          </p:cNvSpPr>
          <p:nvPr>
            <p:ph sz="quarter" idx="14"/>
          </p:nvPr>
        </p:nvSpPr>
        <p:spPr>
          <a:xfrm>
            <a:off x="540638" y="2945797"/>
            <a:ext cx="7701711" cy="2747215"/>
          </a:xfrm>
        </p:spPr>
        <p:txBody>
          <a:bodyPr/>
          <a:lstStyle>
            <a:lvl1pPr marL="0" indent="0">
              <a:lnSpc>
                <a:spcPts val="3000"/>
              </a:lnSpc>
              <a:buNone/>
              <a:defRPr b="0">
                <a:latin typeface="+mn-lt"/>
              </a:defRPr>
            </a:lvl1pPr>
          </a:lstStyle>
          <a:p>
            <a:pPr lvl="0"/>
            <a:r>
              <a:rPr lang="en-US" dirty="0"/>
              <a:t>Click to edit Master text styles</a:t>
            </a:r>
          </a:p>
        </p:txBody>
      </p:sp>
      <p:sp>
        <p:nvSpPr>
          <p:cNvPr id="2" name="Rectangle 1">
            <a:extLst>
              <a:ext uri="{FF2B5EF4-FFF2-40B4-BE49-F238E27FC236}">
                <a16:creationId xmlns:a16="http://schemas.microsoft.com/office/drawing/2014/main" id="{90D36DB6-165C-8E89-B19F-2861A585509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428A037A-5F5D-C058-C610-E11D04B39FD1}"/>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9" name="Slide Number Placeholder 5">
            <a:extLst>
              <a:ext uri="{FF2B5EF4-FFF2-40B4-BE49-F238E27FC236}">
                <a16:creationId xmlns:a16="http://schemas.microsoft.com/office/drawing/2014/main" id="{29889078-6D75-C697-F74D-38314B02181B}"/>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99E93CDA-D7DE-7E28-CC49-4337507764B6}"/>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7A2D51A3-C83A-7C36-9F7C-CEB9F9731411}"/>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600480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2776" y="671545"/>
            <a:ext cx="5907294" cy="2594207"/>
          </a:xfrm>
        </p:spPr>
        <p:txBody>
          <a:bodyPr anchor="b" anchorCtr="0"/>
          <a:lstStyle>
            <a:lvl1pPr algn="l">
              <a:defRPr sz="6000" b="0" i="0" cap="none" baseline="0">
                <a:solidFill>
                  <a:srgbClr val="000000"/>
                </a:solidFill>
                <a:latin typeface="+mn-lt"/>
              </a:defRPr>
            </a:lvl1pPr>
          </a:lstStyle>
          <a:p>
            <a:r>
              <a:rPr lang="en-US" dirty="0"/>
              <a:t>Click to edit Master title style</a:t>
            </a:r>
          </a:p>
        </p:txBody>
      </p:sp>
      <p:sp>
        <p:nvSpPr>
          <p:cNvPr id="3" name="Text Placeholder 2"/>
          <p:cNvSpPr>
            <a:spLocks noGrp="1"/>
          </p:cNvSpPr>
          <p:nvPr>
            <p:ph type="body" idx="1"/>
          </p:nvPr>
        </p:nvSpPr>
        <p:spPr>
          <a:xfrm>
            <a:off x="612776" y="3338904"/>
            <a:ext cx="5907293" cy="1453896"/>
          </a:xfrm>
        </p:spPr>
        <p:txBody>
          <a:bodyPr anchor="t" anchorCtr="0"/>
          <a:lstStyle>
            <a:lvl1pPr marL="0" indent="0">
              <a:buNone/>
              <a:defRPr sz="2800" b="1" i="0" baseline="0">
                <a:solidFill>
                  <a:srgbClr val="000000"/>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9308" y="293782"/>
            <a:ext cx="4285807" cy="2618975"/>
          </a:xfrm>
        </p:spPr>
        <p:txBody>
          <a:bodyPr/>
          <a:lstStyle>
            <a:lvl1pPr>
              <a:defRPr>
                <a:latin typeface="+mn-lt"/>
              </a:defRPr>
            </a:lvl1pPr>
            <a:lvl2pPr>
              <a:defRPr>
                <a:latin typeface="+mn-lt"/>
              </a:defRPr>
            </a:lvl2pPr>
            <a:lvl3pPr>
              <a:defRPr>
                <a:latin typeface="+mn-lt"/>
              </a:defRPr>
            </a:lvl3pPr>
          </a:lstStyle>
          <a:p>
            <a:pPr lvl="0"/>
            <a:r>
              <a:rPr lang="en-US" dirty="0"/>
              <a:t>Click to edit Master text styles</a:t>
            </a:r>
          </a:p>
          <a:p>
            <a:pPr lvl="1"/>
            <a:r>
              <a:rPr lang="en-US" dirty="0"/>
              <a:t>Second level</a:t>
            </a:r>
          </a:p>
          <a:p>
            <a:pPr lvl="2"/>
            <a:r>
              <a:rPr lang="en-US" dirty="0"/>
              <a:t>Third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9308" y="3050428"/>
            <a:ext cx="4285807" cy="2618975"/>
          </a:xfrm>
        </p:spPr>
        <p:txBody>
          <a:bodyPr/>
          <a:lstStyle>
            <a:lvl1pPr>
              <a:defRPr>
                <a:latin typeface="+mn-lt"/>
              </a:defRPr>
            </a:lvl1pPr>
            <a:lvl2pPr>
              <a:defRPr>
                <a:latin typeface="+mn-lt"/>
              </a:defRPr>
            </a:lvl2pPr>
            <a:lvl3pPr>
              <a:defRPr>
                <a:latin typeface="+mn-lt"/>
              </a:defRPr>
            </a:lvl3pPr>
          </a:lstStyle>
          <a:p>
            <a:pPr lvl="0"/>
            <a:r>
              <a:rPr lang="en-US" dirty="0"/>
              <a:t>Click to edit Master text styles</a:t>
            </a:r>
          </a:p>
          <a:p>
            <a:pPr lvl="1"/>
            <a:r>
              <a:rPr lang="en-US" dirty="0"/>
              <a:t>Second level</a:t>
            </a:r>
          </a:p>
          <a:p>
            <a:pPr lvl="2"/>
            <a:r>
              <a:rPr lang="en-US" dirty="0"/>
              <a:t>Third level</a:t>
            </a:r>
          </a:p>
        </p:txBody>
      </p:sp>
      <p:sp>
        <p:nvSpPr>
          <p:cNvPr id="5" name="Rectangle 4">
            <a:extLst>
              <a:ext uri="{FF2B5EF4-FFF2-40B4-BE49-F238E27FC236}">
                <a16:creationId xmlns:a16="http://schemas.microsoft.com/office/drawing/2014/main" id="{D8EF2318-7FB0-1849-0F7F-CA8959AC8CED}"/>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96A6D9F8-A9B9-4B90-372E-E16EDA3AB7E0}"/>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0" name="Slide Number Placeholder 5">
            <a:extLst>
              <a:ext uri="{FF2B5EF4-FFF2-40B4-BE49-F238E27FC236}">
                <a16:creationId xmlns:a16="http://schemas.microsoft.com/office/drawing/2014/main" id="{8A881CD5-5EFE-F473-73AF-830B01B82711}"/>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1" name="Rectangle 10">
            <a:extLst>
              <a:ext uri="{FF2B5EF4-FFF2-40B4-BE49-F238E27FC236}">
                <a16:creationId xmlns:a16="http://schemas.microsoft.com/office/drawing/2014/main" id="{03E56D84-C438-A70F-2E0A-DA32B535AD12}"/>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Box 11">
            <a:extLst>
              <a:ext uri="{FF2B5EF4-FFF2-40B4-BE49-F238E27FC236}">
                <a16:creationId xmlns:a16="http://schemas.microsoft.com/office/drawing/2014/main" id="{2FF42172-2810-D618-7D67-E1E5D1F8CB3A}"/>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421124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55D2AE-8373-EBE9-6839-9623305AAF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861" t="472" r="5861" b="-472"/>
          <a:stretch/>
        </p:blipFill>
        <p:spPr>
          <a:xfrm>
            <a:off x="3611880" y="-62105"/>
            <a:ext cx="8580117" cy="6236507"/>
          </a:xfrm>
          <a:prstGeom prst="rect">
            <a:avLst/>
          </a:prstGeom>
        </p:spPr>
      </p:pic>
      <p:sp>
        <p:nvSpPr>
          <p:cNvPr id="8" name="Rectangle 7">
            <a:extLst>
              <a:ext uri="{FF2B5EF4-FFF2-40B4-BE49-F238E27FC236}">
                <a16:creationId xmlns:a16="http://schemas.microsoft.com/office/drawing/2014/main" id="{73FECF89-744D-90C9-43E4-7B8D5F3EBBEC}"/>
              </a:ext>
            </a:extLst>
          </p:cNvPr>
          <p:cNvSpPr/>
          <p:nvPr userDrawn="1"/>
        </p:nvSpPr>
        <p:spPr>
          <a:xfrm>
            <a:off x="1" y="-55061"/>
            <a:ext cx="4114799" cy="6317543"/>
          </a:xfrm>
          <a:prstGeom prst="rect">
            <a:avLst/>
          </a:prstGeom>
          <a:solidFill>
            <a:srgbClr val="9E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 name="Title 1"/>
          <p:cNvSpPr>
            <a:spLocks noGrp="1"/>
          </p:cNvSpPr>
          <p:nvPr>
            <p:ph type="title"/>
          </p:nvPr>
        </p:nvSpPr>
        <p:spPr>
          <a:xfrm>
            <a:off x="66810" y="31410"/>
            <a:ext cx="3943876" cy="5613157"/>
          </a:xfrm>
          <a:noFill/>
        </p:spPr>
        <p:txBody>
          <a:bodyPr anchor="ctr" anchorCtr="0"/>
          <a:lstStyle>
            <a:lvl1pPr marL="115888" indent="0" algn="l">
              <a:defRPr sz="5400" b="0" i="0" cap="none" baseline="0">
                <a:solidFill>
                  <a:schemeClr val="bg1"/>
                </a:solidFill>
                <a:latin typeface="+mn-lt"/>
              </a:defRPr>
            </a:lvl1pPr>
          </a:lstStyle>
          <a:p>
            <a:r>
              <a:rPr lang="en-US" dirty="0"/>
              <a:t>Click to edit Master title style</a:t>
            </a:r>
          </a:p>
        </p:txBody>
      </p:sp>
      <p:sp>
        <p:nvSpPr>
          <p:cNvPr id="4" name="Rectangle 3">
            <a:extLst>
              <a:ext uri="{FF2B5EF4-FFF2-40B4-BE49-F238E27FC236}">
                <a16:creationId xmlns:a16="http://schemas.microsoft.com/office/drawing/2014/main" id="{9465E58F-DFD6-5F0B-B82D-3E4030BB093C}"/>
              </a:ext>
            </a:extLst>
          </p:cNvPr>
          <p:cNvSpPr/>
          <p:nvPr userDrawn="1"/>
        </p:nvSpPr>
        <p:spPr>
          <a:xfrm>
            <a:off x="237490" y="4102027"/>
            <a:ext cx="361442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 name="Rectangle 2">
            <a:extLst>
              <a:ext uri="{FF2B5EF4-FFF2-40B4-BE49-F238E27FC236}">
                <a16:creationId xmlns:a16="http://schemas.microsoft.com/office/drawing/2014/main" id="{A4180115-B0C7-1FEC-43A7-4AB8EA69A799}"/>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3A7D2145-B1A3-54C2-F639-608EF5E51E5B}"/>
              </a:ext>
            </a:extLst>
          </p:cNvPr>
          <p:cNvSpPr/>
          <p:nvPr userDrawn="1"/>
        </p:nvSpPr>
        <p:spPr>
          <a:xfrm>
            <a:off x="0" y="6196941"/>
            <a:ext cx="12191997" cy="687348"/>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0" name="Slide Number Placeholder 5">
            <a:extLst>
              <a:ext uri="{FF2B5EF4-FFF2-40B4-BE49-F238E27FC236}">
                <a16:creationId xmlns:a16="http://schemas.microsoft.com/office/drawing/2014/main" id="{FBB416B2-8014-21AB-F4E9-7A44A71FFDC7}"/>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rgbClr val="000000"/>
                </a:solidFill>
                <a:latin typeface="+mn-lt"/>
              </a:rPr>
              <a:pPr algn="ctr"/>
              <a:t>‹#›</a:t>
            </a:fld>
            <a:endParaRPr lang="en-US" altLang="x-none" sz="2800" dirty="0">
              <a:solidFill>
                <a:srgbClr val="000000"/>
              </a:solidFill>
              <a:latin typeface="+mn-lt"/>
            </a:endParaRPr>
          </a:p>
        </p:txBody>
      </p:sp>
      <p:sp>
        <p:nvSpPr>
          <p:cNvPr id="15" name="Rectangle 14">
            <a:extLst>
              <a:ext uri="{FF2B5EF4-FFF2-40B4-BE49-F238E27FC236}">
                <a16:creationId xmlns:a16="http://schemas.microsoft.com/office/drawing/2014/main" id="{887D28F1-3E56-4A31-7C38-FBD1F0AEA1FA}"/>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6" name="TextBox 15">
            <a:extLst>
              <a:ext uri="{FF2B5EF4-FFF2-40B4-BE49-F238E27FC236}">
                <a16:creationId xmlns:a16="http://schemas.microsoft.com/office/drawing/2014/main" id="{B1D9BD2F-3BA6-E65B-C8DA-4FA7BEA5E91E}"/>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0000"/>
                </a:solidFill>
                <a:latin typeface="+mn-lt"/>
              </a:rPr>
              <a:t> State of California Department of Social Services, Copyright (2025)</a:t>
            </a:r>
          </a:p>
          <a:p>
            <a:pPr marL="0" indent="0" algn="ctr"/>
            <a:r>
              <a:rPr lang="en-US" sz="1300" b="1" dirty="0">
                <a:solidFill>
                  <a:srgbClr val="000000"/>
                </a:solidFill>
                <a:latin typeface="+mn-lt"/>
              </a:rPr>
              <a:t>California Preschool Instructional Network (CPIN) | www.cpin.us</a:t>
            </a:r>
          </a:p>
        </p:txBody>
      </p:sp>
    </p:spTree>
    <p:extLst>
      <p:ext uri="{BB962C8B-B14F-4D97-AF65-F5344CB8AC3E}">
        <p14:creationId xmlns:p14="http://schemas.microsoft.com/office/powerpoint/2010/main" val="11553506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87529D-4367-D6F7-8F5E-51E9C6495A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459" t="-633" r="4459" b="633"/>
          <a:stretch/>
        </p:blipFill>
        <p:spPr>
          <a:xfrm>
            <a:off x="3733800" y="-55061"/>
            <a:ext cx="8458201" cy="6226714"/>
          </a:xfrm>
          <a:prstGeom prst="rect">
            <a:avLst/>
          </a:prstGeom>
        </p:spPr>
      </p:pic>
      <p:sp>
        <p:nvSpPr>
          <p:cNvPr id="8" name="Rectangle 7">
            <a:extLst>
              <a:ext uri="{FF2B5EF4-FFF2-40B4-BE49-F238E27FC236}">
                <a16:creationId xmlns:a16="http://schemas.microsoft.com/office/drawing/2014/main" id="{73FECF89-744D-90C9-43E4-7B8D5F3EBBEC}"/>
              </a:ext>
            </a:extLst>
          </p:cNvPr>
          <p:cNvSpPr/>
          <p:nvPr userDrawn="1"/>
        </p:nvSpPr>
        <p:spPr>
          <a:xfrm>
            <a:off x="1" y="-55061"/>
            <a:ext cx="4114799" cy="6200663"/>
          </a:xfrm>
          <a:prstGeom prst="rect">
            <a:avLst/>
          </a:prstGeom>
          <a:solidFill>
            <a:srgbClr val="9E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 name="Title 1"/>
          <p:cNvSpPr>
            <a:spLocks noGrp="1"/>
          </p:cNvSpPr>
          <p:nvPr>
            <p:ph type="title"/>
          </p:nvPr>
        </p:nvSpPr>
        <p:spPr>
          <a:xfrm>
            <a:off x="6413" y="69429"/>
            <a:ext cx="4108388" cy="5613157"/>
          </a:xfrm>
          <a:noFill/>
        </p:spPr>
        <p:txBody>
          <a:bodyPr anchor="ctr" anchorCtr="0"/>
          <a:lstStyle>
            <a:lvl1pPr marL="115888" indent="0" algn="l">
              <a:defRPr sz="5400" b="0" i="0" cap="none" baseline="0">
                <a:solidFill>
                  <a:schemeClr val="bg1"/>
                </a:solidFill>
                <a:latin typeface="+mn-lt"/>
              </a:defRPr>
            </a:lvl1pPr>
          </a:lstStyle>
          <a:p>
            <a:r>
              <a:rPr lang="en-US" dirty="0"/>
              <a:t>Click to edit Master title style</a:t>
            </a:r>
          </a:p>
        </p:txBody>
      </p:sp>
      <p:sp>
        <p:nvSpPr>
          <p:cNvPr id="4" name="Rectangle 3">
            <a:extLst>
              <a:ext uri="{FF2B5EF4-FFF2-40B4-BE49-F238E27FC236}">
                <a16:creationId xmlns:a16="http://schemas.microsoft.com/office/drawing/2014/main" id="{9465E58F-DFD6-5F0B-B82D-3E4030BB093C}"/>
              </a:ext>
            </a:extLst>
          </p:cNvPr>
          <p:cNvSpPr/>
          <p:nvPr userDrawn="1"/>
        </p:nvSpPr>
        <p:spPr>
          <a:xfrm>
            <a:off x="237490" y="4102027"/>
            <a:ext cx="361442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 name="Rectangle 2">
            <a:extLst>
              <a:ext uri="{FF2B5EF4-FFF2-40B4-BE49-F238E27FC236}">
                <a16:creationId xmlns:a16="http://schemas.microsoft.com/office/drawing/2014/main" id="{E4D07169-1BE5-09AB-57FE-B42C9321C24F}"/>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9" name="Rectangle 8">
            <a:extLst>
              <a:ext uri="{FF2B5EF4-FFF2-40B4-BE49-F238E27FC236}">
                <a16:creationId xmlns:a16="http://schemas.microsoft.com/office/drawing/2014/main" id="{47097B27-29FD-90C4-D9FD-C9D5CD8C11A5}"/>
              </a:ext>
            </a:extLst>
          </p:cNvPr>
          <p:cNvSpPr/>
          <p:nvPr userDrawn="1"/>
        </p:nvSpPr>
        <p:spPr>
          <a:xfrm>
            <a:off x="0" y="6196941"/>
            <a:ext cx="12191997" cy="687348"/>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5" name="Slide Number Placeholder 5">
            <a:extLst>
              <a:ext uri="{FF2B5EF4-FFF2-40B4-BE49-F238E27FC236}">
                <a16:creationId xmlns:a16="http://schemas.microsoft.com/office/drawing/2014/main" id="{43D85AC8-03F0-F4B9-68A8-50D7C15D0B05}"/>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rgbClr val="000000"/>
                </a:solidFill>
                <a:latin typeface="+mn-lt"/>
              </a:rPr>
              <a:pPr algn="ctr"/>
              <a:t>‹#›</a:t>
            </a:fld>
            <a:endParaRPr lang="en-US" altLang="x-none" sz="2800" dirty="0">
              <a:solidFill>
                <a:srgbClr val="000000"/>
              </a:solidFill>
              <a:latin typeface="+mn-lt"/>
            </a:endParaRPr>
          </a:p>
        </p:txBody>
      </p:sp>
      <p:sp>
        <p:nvSpPr>
          <p:cNvPr id="16" name="Rectangle 15">
            <a:extLst>
              <a:ext uri="{FF2B5EF4-FFF2-40B4-BE49-F238E27FC236}">
                <a16:creationId xmlns:a16="http://schemas.microsoft.com/office/drawing/2014/main" id="{54308655-0B21-CF1F-57FD-4333A257FBDA}"/>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7" name="TextBox 16">
            <a:extLst>
              <a:ext uri="{FF2B5EF4-FFF2-40B4-BE49-F238E27FC236}">
                <a16:creationId xmlns:a16="http://schemas.microsoft.com/office/drawing/2014/main" id="{4FE21999-7D81-CF8B-1767-14BB6EE29591}"/>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0000"/>
                </a:solidFill>
                <a:latin typeface="+mn-lt"/>
              </a:rPr>
              <a:t> State of California Department of Social Services, Copyright (2025)</a:t>
            </a:r>
          </a:p>
          <a:p>
            <a:pPr marL="0" indent="0" algn="ctr"/>
            <a:r>
              <a:rPr lang="en-US" sz="1300" b="1" dirty="0">
                <a:solidFill>
                  <a:srgbClr val="000000"/>
                </a:solidFill>
                <a:latin typeface="+mn-lt"/>
              </a:rPr>
              <a:t>California Preschool Instructional Network (CPIN) | www.cpin.us</a:t>
            </a:r>
          </a:p>
        </p:txBody>
      </p:sp>
    </p:spTree>
    <p:extLst>
      <p:ext uri="{BB962C8B-B14F-4D97-AF65-F5344CB8AC3E}">
        <p14:creationId xmlns:p14="http://schemas.microsoft.com/office/powerpoint/2010/main" val="1251606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5950" y="330552"/>
            <a:ext cx="10966450" cy="1105989"/>
          </a:xfrm>
          <a:effectLst/>
        </p:spPr>
        <p:txBody>
          <a:bodyPr/>
          <a:lstStyle>
            <a:lvl1pPr>
              <a:defRPr baseline="0">
                <a:solidFill>
                  <a:srgbClr val="000000"/>
                </a:solidFill>
                <a:latin typeface="+mn-lt"/>
              </a:defRPr>
            </a:lvl1pPr>
          </a:lstStyle>
          <a:p>
            <a:r>
              <a:rPr lang="en-US" dirty="0"/>
              <a:t>Click to edit Master title style</a:t>
            </a:r>
          </a:p>
        </p:txBody>
      </p:sp>
      <p:sp>
        <p:nvSpPr>
          <p:cNvPr id="3" name="Content Placeholder 2"/>
          <p:cNvSpPr>
            <a:spLocks noGrp="1"/>
          </p:cNvSpPr>
          <p:nvPr>
            <p:ph idx="1"/>
          </p:nvPr>
        </p:nvSpPr>
        <p:spPr>
          <a:xfrm>
            <a:off x="615950" y="1570557"/>
            <a:ext cx="10966450" cy="4200493"/>
          </a:xfrm>
          <a:effectLst/>
        </p:spPr>
        <p:txBody>
          <a:bodyPr/>
          <a:lstStyle>
            <a:lvl1pPr>
              <a:defRPr>
                <a:solidFill>
                  <a:srgbClr val="000000"/>
                </a:solidFill>
                <a:latin typeface="+mn-lt"/>
              </a:defRPr>
            </a:lvl1pPr>
            <a:lvl2pPr>
              <a:defRPr>
                <a:solidFill>
                  <a:srgbClr val="000000"/>
                </a:solidFill>
                <a:latin typeface="+mn-lt"/>
              </a:defRPr>
            </a:lvl2pPr>
            <a:lvl3pPr>
              <a:buClr>
                <a:srgbClr val="21544A"/>
              </a:buCl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615950" y="1498293"/>
            <a:ext cx="10966450"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5" name="Rectangle 4">
            <a:extLst>
              <a:ext uri="{FF2B5EF4-FFF2-40B4-BE49-F238E27FC236}">
                <a16:creationId xmlns:a16="http://schemas.microsoft.com/office/drawing/2014/main" id="{ED4F9DA8-E1F7-665E-78C0-3E7161A1B0B3}"/>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7" name="Rectangle 6">
            <a:extLst>
              <a:ext uri="{FF2B5EF4-FFF2-40B4-BE49-F238E27FC236}">
                <a16:creationId xmlns:a16="http://schemas.microsoft.com/office/drawing/2014/main" id="{9754E1FE-66C0-EFA9-A673-7D432E1B8804}"/>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9" name="Slide Number Placeholder 5">
            <a:extLst>
              <a:ext uri="{FF2B5EF4-FFF2-40B4-BE49-F238E27FC236}">
                <a16:creationId xmlns:a16="http://schemas.microsoft.com/office/drawing/2014/main" id="{132EBD77-3DC1-1373-FA8C-2EF674B3D9C9}"/>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2" name="Rectangle 11">
            <a:extLst>
              <a:ext uri="{FF2B5EF4-FFF2-40B4-BE49-F238E27FC236}">
                <a16:creationId xmlns:a16="http://schemas.microsoft.com/office/drawing/2014/main" id="{1D050B10-7C66-D4AF-5C74-F78122097CB6}"/>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13" name="TextBox 12">
            <a:extLst>
              <a:ext uri="{FF2B5EF4-FFF2-40B4-BE49-F238E27FC236}">
                <a16:creationId xmlns:a16="http://schemas.microsoft.com/office/drawing/2014/main" id="{7AD5061F-0DF5-6FC6-A085-E3D3640E32FC}"/>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chemeClr val="bg1"/>
                </a:solidFill>
                <a:latin typeface="+mn-lt"/>
              </a:rPr>
              <a:t> 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15304799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8B5DA3-41D3-CE75-A1B0-E982BA3E4A7C}"/>
              </a:ext>
            </a:extLst>
          </p:cNvPr>
          <p:cNvPicPr>
            <a:picLocks noChangeAspect="1"/>
          </p:cNvPicPr>
          <p:nvPr userDrawn="1"/>
        </p:nvPicPr>
        <p:blipFill>
          <a:blip r:embed="rId2"/>
          <a:stretch>
            <a:fillRect/>
          </a:stretch>
        </p:blipFill>
        <p:spPr>
          <a:xfrm>
            <a:off x="-14318" y="-51057"/>
            <a:ext cx="4910195" cy="6175632"/>
          </a:xfrm>
          <a:prstGeom prst="rect">
            <a:avLst/>
          </a:prstGeom>
        </p:spPr>
      </p:pic>
      <p:sp>
        <p:nvSpPr>
          <p:cNvPr id="8" name="Rectangle 7">
            <a:extLst>
              <a:ext uri="{FF2B5EF4-FFF2-40B4-BE49-F238E27FC236}">
                <a16:creationId xmlns:a16="http://schemas.microsoft.com/office/drawing/2014/main" id="{73FECF89-744D-90C9-43E4-7B8D5F3EBBEC}"/>
              </a:ext>
            </a:extLst>
          </p:cNvPr>
          <p:cNvSpPr/>
          <p:nvPr userDrawn="1"/>
        </p:nvSpPr>
        <p:spPr>
          <a:xfrm>
            <a:off x="4397993" y="-55061"/>
            <a:ext cx="7794007" cy="6252000"/>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 name="Title 1"/>
          <p:cNvSpPr>
            <a:spLocks noGrp="1"/>
          </p:cNvSpPr>
          <p:nvPr>
            <p:ph type="title"/>
          </p:nvPr>
        </p:nvSpPr>
        <p:spPr>
          <a:xfrm>
            <a:off x="4578784" y="93762"/>
            <a:ext cx="7172613" cy="862611"/>
          </a:xfrm>
          <a:noFill/>
        </p:spPr>
        <p:txBody>
          <a:bodyPr anchor="ctr" anchorCtr="0"/>
          <a:lstStyle>
            <a:lvl1pPr marL="0" indent="0" algn="l">
              <a:defRPr sz="4000" b="0" i="0" cap="none" baseline="0">
                <a:solidFill>
                  <a:schemeClr val="bg1"/>
                </a:solidFill>
                <a:latin typeface="+mn-lt"/>
              </a:defRPr>
            </a:lvl1pPr>
          </a:lstStyle>
          <a:p>
            <a:r>
              <a:rPr lang="en-US" dirty="0"/>
              <a:t>Click to edit Master title style</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4605243" y="1160293"/>
            <a:ext cx="7146155" cy="4537413"/>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9465E58F-DFD6-5F0B-B82D-3E4030BB093C}"/>
              </a:ext>
            </a:extLst>
          </p:cNvPr>
          <p:cNvSpPr/>
          <p:nvPr userDrawn="1"/>
        </p:nvSpPr>
        <p:spPr>
          <a:xfrm>
            <a:off x="4578784" y="995821"/>
            <a:ext cx="7172613"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3" name="Rectangle 2">
            <a:extLst>
              <a:ext uri="{FF2B5EF4-FFF2-40B4-BE49-F238E27FC236}">
                <a16:creationId xmlns:a16="http://schemas.microsoft.com/office/drawing/2014/main" id="{DE73E0D6-1622-6D41-CE7D-8DFAE06518C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8B7F432B-8888-4346-2E86-B6A3CD99B3B0}"/>
              </a:ext>
            </a:extLst>
          </p:cNvPr>
          <p:cNvSpPr/>
          <p:nvPr userDrawn="1"/>
        </p:nvSpPr>
        <p:spPr>
          <a:xfrm>
            <a:off x="-14318" y="6196941"/>
            <a:ext cx="12191997" cy="687348"/>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5" name="Slide Number Placeholder 5">
            <a:extLst>
              <a:ext uri="{FF2B5EF4-FFF2-40B4-BE49-F238E27FC236}">
                <a16:creationId xmlns:a16="http://schemas.microsoft.com/office/drawing/2014/main" id="{84179B78-DF68-4A68-B002-43343D0AF319}"/>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rgbClr val="000000"/>
                </a:solidFill>
                <a:latin typeface="+mn-lt"/>
              </a:rPr>
              <a:pPr algn="ctr"/>
              <a:t>‹#›</a:t>
            </a:fld>
            <a:endParaRPr lang="en-US" altLang="x-none" sz="2800" dirty="0">
              <a:solidFill>
                <a:srgbClr val="000000"/>
              </a:solidFill>
              <a:latin typeface="+mn-lt"/>
            </a:endParaRPr>
          </a:p>
        </p:txBody>
      </p:sp>
      <p:sp>
        <p:nvSpPr>
          <p:cNvPr id="16" name="Rectangle 15">
            <a:extLst>
              <a:ext uri="{FF2B5EF4-FFF2-40B4-BE49-F238E27FC236}">
                <a16:creationId xmlns:a16="http://schemas.microsoft.com/office/drawing/2014/main" id="{9ED0D414-3FF1-E1E1-191F-085A09ED7492}"/>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7" name="TextBox 16">
            <a:extLst>
              <a:ext uri="{FF2B5EF4-FFF2-40B4-BE49-F238E27FC236}">
                <a16:creationId xmlns:a16="http://schemas.microsoft.com/office/drawing/2014/main" id="{53104F0F-6998-2CD8-6A1E-DB74F254F0BE}"/>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0000"/>
                </a:solidFill>
                <a:latin typeface="+mn-lt"/>
              </a:rPr>
              <a:t> State of California Department of Social Services, Copyright (2025)</a:t>
            </a:r>
          </a:p>
          <a:p>
            <a:pPr marL="0" indent="0" algn="ctr"/>
            <a:r>
              <a:rPr lang="en-US" sz="1300" b="1" dirty="0">
                <a:solidFill>
                  <a:srgbClr val="000000"/>
                </a:solidFill>
                <a:latin typeface="+mn-lt"/>
              </a:rPr>
              <a:t>California Preschool Instructional Network (CPIN) | www.cpin.us</a:t>
            </a:r>
          </a:p>
        </p:txBody>
      </p:sp>
    </p:spTree>
    <p:extLst>
      <p:ext uri="{BB962C8B-B14F-4D97-AF65-F5344CB8AC3E}">
        <p14:creationId xmlns:p14="http://schemas.microsoft.com/office/powerpoint/2010/main" val="4918923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6114" y="273050"/>
            <a:ext cx="4343755" cy="1340818"/>
          </a:xfrm>
        </p:spPr>
        <p:txBody>
          <a:bodyPr anchor="b"/>
          <a:lstStyle>
            <a:lvl1pPr algn="l">
              <a:defRPr sz="4000" b="0">
                <a:solidFill>
                  <a:srgbClr val="000000"/>
                </a:solidFill>
                <a:latin typeface="+mn-lt"/>
              </a:defRPr>
            </a:lvl1pPr>
          </a:lstStyle>
          <a:p>
            <a:r>
              <a:rPr lang="en-US" dirty="0"/>
              <a:t>Click to edit Master title style</a:t>
            </a:r>
          </a:p>
        </p:txBody>
      </p:sp>
      <p:sp>
        <p:nvSpPr>
          <p:cNvPr id="4" name="Text Placeholder 3"/>
          <p:cNvSpPr>
            <a:spLocks noGrp="1"/>
          </p:cNvSpPr>
          <p:nvPr>
            <p:ph type="body" sz="half" idx="2"/>
          </p:nvPr>
        </p:nvSpPr>
        <p:spPr>
          <a:xfrm>
            <a:off x="606114" y="1754220"/>
            <a:ext cx="4343755" cy="4371943"/>
          </a:xfrm>
        </p:spPr>
        <p:txBody>
          <a:bodyPr/>
          <a:lstStyle>
            <a:lvl1pPr marL="0" indent="0">
              <a:buNone/>
              <a:defRPr sz="2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p:nvPr userDrawn="1"/>
        </p:nvSpPr>
        <p:spPr>
          <a:xfrm>
            <a:off x="5073156" y="298477"/>
            <a:ext cx="24384" cy="58531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1" name="Content Placeholder 10"/>
          <p:cNvSpPr>
            <a:spLocks noGrp="1"/>
          </p:cNvSpPr>
          <p:nvPr>
            <p:ph sz="quarter" idx="12"/>
          </p:nvPr>
        </p:nvSpPr>
        <p:spPr>
          <a:xfrm>
            <a:off x="5247217" y="273051"/>
            <a:ext cx="6571488" cy="585311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1EA1AC25-DC4D-5E03-A574-DD9F5C580300}"/>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6EF5F73D-0635-DBF5-EEE8-01F97ECBBB8A}"/>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DBC868B0-F9C0-648B-1F5E-F9589B940F51}"/>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E4E0F908-7815-CFBA-06B2-6B3CEF3C6D9D}"/>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DC6E41FF-BB93-2D07-FCC4-634BD4216303}"/>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0538363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2775" y="274638"/>
            <a:ext cx="10972801" cy="1143000"/>
          </a:xfrm>
        </p:spPr>
        <p:txBody>
          <a:bodyPr/>
          <a:lstStyle>
            <a:lvl1pPr>
              <a:defRPr baseline="0">
                <a:solidFill>
                  <a:srgbClr val="000000"/>
                </a:solidFill>
                <a:latin typeface="+mn-lt"/>
              </a:defRPr>
            </a:lvl1pPr>
          </a:lstStyle>
          <a:p>
            <a:r>
              <a:rPr lang="en-US" dirty="0"/>
              <a:t>Click to edit Master title style</a:t>
            </a:r>
          </a:p>
        </p:txBody>
      </p:sp>
      <p:sp>
        <p:nvSpPr>
          <p:cNvPr id="6" name="Rectangle 5"/>
          <p:cNvSpPr/>
          <p:nvPr userDrawn="1"/>
        </p:nvSpPr>
        <p:spPr>
          <a:xfrm>
            <a:off x="612776" y="1445281"/>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Content Placeholder 2"/>
          <p:cNvSpPr>
            <a:spLocks noGrp="1"/>
          </p:cNvSpPr>
          <p:nvPr>
            <p:ph sz="half" idx="1"/>
          </p:nvPr>
        </p:nvSpPr>
        <p:spPr>
          <a:xfrm>
            <a:off x="612775" y="1600199"/>
            <a:ext cx="5710809"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526784" y="1600199"/>
            <a:ext cx="5058792"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BC752765-DD70-73F3-6CD6-8F10C0C6BA31}"/>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0F8BEBE6-75C0-4D9A-36CA-25D5E704C7B4}"/>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9" name="Slide Number Placeholder 5">
            <a:extLst>
              <a:ext uri="{FF2B5EF4-FFF2-40B4-BE49-F238E27FC236}">
                <a16:creationId xmlns:a16="http://schemas.microsoft.com/office/drawing/2014/main" id="{91CF41EC-78CE-6B79-6D7F-0EF230A59BCD}"/>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0" name="Rectangle 9">
            <a:extLst>
              <a:ext uri="{FF2B5EF4-FFF2-40B4-BE49-F238E27FC236}">
                <a16:creationId xmlns:a16="http://schemas.microsoft.com/office/drawing/2014/main" id="{5C0B8468-7B9A-FF09-5C17-A02256F21688}"/>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 name="TextBox 10">
            <a:extLst>
              <a:ext uri="{FF2B5EF4-FFF2-40B4-BE49-F238E27FC236}">
                <a16:creationId xmlns:a16="http://schemas.microsoft.com/office/drawing/2014/main" id="{786E9DE6-1F7B-2790-89F2-4195AB403314}"/>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10996304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1301984" cy="1143000"/>
          </a:xfrm>
        </p:spPr>
        <p:txBody>
          <a:bodyPr/>
          <a:lstStyle>
            <a:lvl1pPr>
              <a:defRPr baseline="0">
                <a:solidFill>
                  <a:srgbClr val="000000"/>
                </a:solidFill>
                <a:latin typeface="+mn-lt"/>
              </a:defRPr>
            </a:lvl1pPr>
          </a:lstStyle>
          <a:p>
            <a:r>
              <a:rPr lang="en-US" dirty="0"/>
              <a:t>Click to edit Master title style</a:t>
            </a:r>
          </a:p>
        </p:txBody>
      </p:sp>
      <p:sp>
        <p:nvSpPr>
          <p:cNvPr id="13" name="Content Placeholder 2"/>
          <p:cNvSpPr>
            <a:spLocks noGrp="1"/>
          </p:cNvSpPr>
          <p:nvPr>
            <p:ph sz="half" idx="1"/>
          </p:nvPr>
        </p:nvSpPr>
        <p:spPr>
          <a:xfrm>
            <a:off x="609600" y="1600199"/>
            <a:ext cx="5713984"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526784" y="1600199"/>
            <a:ext cx="5384800"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C24AFD47-8B35-F76D-762A-03EA285192A9}"/>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9" name="Rectangle 8">
            <a:extLst>
              <a:ext uri="{FF2B5EF4-FFF2-40B4-BE49-F238E27FC236}">
                <a16:creationId xmlns:a16="http://schemas.microsoft.com/office/drawing/2014/main" id="{833774FC-F9A2-929E-E87C-A60E135EFE93}"/>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E93B943D-5EA3-D3CC-BADA-A29CB5CCEF27}"/>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5" name="Rectangle 14">
            <a:extLst>
              <a:ext uri="{FF2B5EF4-FFF2-40B4-BE49-F238E27FC236}">
                <a16:creationId xmlns:a16="http://schemas.microsoft.com/office/drawing/2014/main" id="{61C2F577-982A-71B1-FA19-CE506E8D5926}"/>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6" name="TextBox 15">
            <a:extLst>
              <a:ext uri="{FF2B5EF4-FFF2-40B4-BE49-F238E27FC236}">
                <a16:creationId xmlns:a16="http://schemas.microsoft.com/office/drawing/2014/main" id="{18FCEAB9-AA76-EB9F-D124-F097EAFD31FD}"/>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172813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3_Section Header">
    <p:spTree>
      <p:nvGrpSpPr>
        <p:cNvPr id="1" name=""/>
        <p:cNvGrpSpPr/>
        <p:nvPr/>
      </p:nvGrpSpPr>
      <p:grpSpPr>
        <a:xfrm>
          <a:off x="0" y="0"/>
          <a:ext cx="0" cy="0"/>
          <a:chOff x="0" y="0"/>
          <a:chExt cx="0" cy="0"/>
        </a:xfrm>
      </p:grpSpPr>
      <p:sp>
        <p:nvSpPr>
          <p:cNvPr id="5" name="Rectangle 4"/>
          <p:cNvSpPr/>
          <p:nvPr userDrawn="1"/>
        </p:nvSpPr>
        <p:spPr>
          <a:xfrm>
            <a:off x="1" y="-55061"/>
            <a:ext cx="12192000" cy="6858000"/>
          </a:xfrm>
          <a:prstGeom prst="rect">
            <a:avLst/>
          </a:prstGeom>
          <a:solidFill>
            <a:srgbClr val="E5F7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pic>
        <p:nvPicPr>
          <p:cNvPr id="7" name="Picture 6">
            <a:extLst>
              <a:ext uri="{FF2B5EF4-FFF2-40B4-BE49-F238E27FC236}">
                <a16:creationId xmlns:a16="http://schemas.microsoft.com/office/drawing/2014/main" id="{FD5AC64E-A487-5D9E-FDB8-990A4A150DED}"/>
              </a:ext>
            </a:extLst>
          </p:cNvPr>
          <p:cNvPicPr>
            <a:picLocks noChangeAspect="1"/>
          </p:cNvPicPr>
          <p:nvPr userDrawn="1"/>
        </p:nvPicPr>
        <p:blipFill rotWithShape="1">
          <a:blip r:embed="rId2"/>
          <a:srcRect l="-1801" t="385" r="9881" b="-385"/>
          <a:stretch/>
        </p:blipFill>
        <p:spPr>
          <a:xfrm>
            <a:off x="3440431" y="-55061"/>
            <a:ext cx="8751570" cy="6308122"/>
          </a:xfrm>
          <a:prstGeom prst="rect">
            <a:avLst/>
          </a:prstGeom>
        </p:spPr>
      </p:pic>
      <p:sp>
        <p:nvSpPr>
          <p:cNvPr id="8" name="Rectangle 7">
            <a:extLst>
              <a:ext uri="{FF2B5EF4-FFF2-40B4-BE49-F238E27FC236}">
                <a16:creationId xmlns:a16="http://schemas.microsoft.com/office/drawing/2014/main" id="{73FECF89-744D-90C9-43E4-7B8D5F3EBBEC}"/>
              </a:ext>
            </a:extLst>
          </p:cNvPr>
          <p:cNvSpPr/>
          <p:nvPr userDrawn="1"/>
        </p:nvSpPr>
        <p:spPr>
          <a:xfrm>
            <a:off x="1" y="-55061"/>
            <a:ext cx="4182429" cy="6317543"/>
          </a:xfrm>
          <a:prstGeom prst="rect">
            <a:avLst/>
          </a:prstGeom>
          <a:solidFill>
            <a:srgbClr val="00355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 name="Title 1"/>
          <p:cNvSpPr>
            <a:spLocks noGrp="1"/>
          </p:cNvSpPr>
          <p:nvPr>
            <p:ph type="title"/>
          </p:nvPr>
        </p:nvSpPr>
        <p:spPr>
          <a:xfrm>
            <a:off x="3587518" y="-128652"/>
            <a:ext cx="4114799" cy="5613157"/>
          </a:xfrm>
          <a:noFill/>
        </p:spPr>
        <p:txBody>
          <a:bodyPr anchor="ctr" anchorCtr="0"/>
          <a:lstStyle>
            <a:lvl1pPr marL="115888" indent="0" algn="l">
              <a:defRPr sz="6000" b="0" i="0" cap="none" baseline="0">
                <a:solidFill>
                  <a:schemeClr val="bg1"/>
                </a:solidFill>
                <a:latin typeface="+mn-lt"/>
              </a:defRPr>
            </a:lvl1pPr>
          </a:lstStyle>
          <a:p>
            <a:r>
              <a:rPr lang="en-US"/>
              <a:t>Click to edit Master title style</a:t>
            </a:r>
          </a:p>
        </p:txBody>
      </p:sp>
      <p:sp>
        <p:nvSpPr>
          <p:cNvPr id="3" name="Text Placeholder 2"/>
          <p:cNvSpPr>
            <a:spLocks noGrp="1"/>
          </p:cNvSpPr>
          <p:nvPr>
            <p:ph type="body" idx="1"/>
          </p:nvPr>
        </p:nvSpPr>
        <p:spPr>
          <a:xfrm>
            <a:off x="5329456" y="-55403"/>
            <a:ext cx="5907293" cy="1453896"/>
          </a:xfrm>
        </p:spPr>
        <p:txBody>
          <a:bodyPr anchor="t" anchorCtr="0"/>
          <a:lstStyle>
            <a:lvl1pPr marL="0" indent="0">
              <a:buNone/>
              <a:defRPr sz="2800" b="1" i="0" baseline="0">
                <a:solidFill>
                  <a:schemeClr val="tx1">
                    <a:lumMod val="75000"/>
                  </a:schemeClr>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46778"/>
            <a:ext cx="4285807" cy="26189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511236"/>
            <a:ext cx="4285807" cy="26189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5ED305A5-0F13-19A2-733B-D10EF393D95A}"/>
              </a:ext>
            </a:extLst>
          </p:cNvPr>
          <p:cNvSpPr>
            <a:spLocks noGrp="1"/>
          </p:cNvSpPr>
          <p:nvPr>
            <p:ph idx="14"/>
          </p:nvPr>
        </p:nvSpPr>
        <p:spPr>
          <a:xfrm>
            <a:off x="9227462" y="422420"/>
            <a:ext cx="4285807" cy="26189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97D7F474-2941-779A-3EB6-360982F20159}"/>
              </a:ext>
            </a:extLst>
          </p:cNvPr>
          <p:cNvSpPr>
            <a:spLocks noGrp="1"/>
          </p:cNvSpPr>
          <p:nvPr>
            <p:ph idx="15"/>
          </p:nvPr>
        </p:nvSpPr>
        <p:spPr>
          <a:xfrm>
            <a:off x="9227462" y="3286878"/>
            <a:ext cx="4285807" cy="2618975"/>
          </a:xfrm>
          <a:effectLst/>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9465E58F-DFD6-5F0B-B82D-3E4030BB093C}"/>
              </a:ext>
            </a:extLst>
          </p:cNvPr>
          <p:cNvSpPr/>
          <p:nvPr userDrawn="1"/>
        </p:nvSpPr>
        <p:spPr>
          <a:xfrm>
            <a:off x="188645" y="3369274"/>
            <a:ext cx="3840121"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Slide Number Placeholder 5">
            <a:extLst>
              <a:ext uri="{FF2B5EF4-FFF2-40B4-BE49-F238E27FC236}">
                <a16:creationId xmlns:a16="http://schemas.microsoft.com/office/drawing/2014/main" id="{E4DBDDDF-C36A-AC45-6F8D-AE248378EE60}"/>
              </a:ext>
            </a:extLst>
          </p:cNvPr>
          <p:cNvSpPr txBox="1">
            <a:spLocks/>
          </p:cNvSpPr>
          <p:nvPr userDrawn="1"/>
        </p:nvSpPr>
        <p:spPr>
          <a:xfrm>
            <a:off x="9765895" y="6002017"/>
            <a:ext cx="1326948" cy="757558"/>
          </a:xfrm>
          <a:prstGeom prst="rect">
            <a:avLst/>
          </a:prstGeom>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fld id="{65A270E9-2EC0-8E4B-B2C5-CC25833D9F0C}" type="slidenum">
              <a:rPr lang="en-US" altLang="x-none" sz="2800" smtClean="0">
                <a:latin typeface="+mn-lt"/>
              </a:rPr>
              <a:pPr/>
              <a:t>‹#›</a:t>
            </a:fld>
            <a:endParaRPr lang="en-US" altLang="x-none" sz="2800" dirty="0">
              <a:latin typeface="+mn-lt"/>
            </a:endParaRPr>
          </a:p>
        </p:txBody>
      </p:sp>
      <p:pic>
        <p:nvPicPr>
          <p:cNvPr id="17" name="Content Placeholder 10" descr="California Department of Social Services (CDSS) logo">
            <a:extLst>
              <a:ext uri="{FF2B5EF4-FFF2-40B4-BE49-F238E27FC236}">
                <a16:creationId xmlns:a16="http://schemas.microsoft.com/office/drawing/2014/main" id="{E39216F0-5A2B-DB56-0D34-9E87B3A360B5}"/>
              </a:ext>
            </a:extLst>
          </p:cNvPr>
          <p:cNvPicPr>
            <a:picLocks noChangeAspect="1"/>
          </p:cNvPicPr>
          <p:nvPr userDrawn="1"/>
        </p:nvPicPr>
        <p:blipFill>
          <a:blip r:embed="rId3"/>
          <a:stretch>
            <a:fillRect/>
          </a:stretch>
        </p:blipFill>
        <p:spPr bwMode="auto">
          <a:xfrm>
            <a:off x="263287" y="3710933"/>
            <a:ext cx="1356671" cy="213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20" name="TextBox 19">
            <a:extLst>
              <a:ext uri="{FF2B5EF4-FFF2-40B4-BE49-F238E27FC236}">
                <a16:creationId xmlns:a16="http://schemas.microsoft.com/office/drawing/2014/main" id="{C9491ACF-13BD-55CF-7074-3FCD5DEA04C5}"/>
              </a:ext>
            </a:extLst>
          </p:cNvPr>
          <p:cNvSpPr txBox="1"/>
          <p:nvPr userDrawn="1"/>
        </p:nvSpPr>
        <p:spPr>
          <a:xfrm>
            <a:off x="1770658" y="3710933"/>
            <a:ext cx="2531762" cy="2082259"/>
          </a:xfrm>
          <a:prstGeom prst="rect">
            <a:avLst/>
          </a:prstGeom>
          <a:noFill/>
        </p:spPr>
        <p:txBody>
          <a:bodyPr wrap="square" rtlCol="0">
            <a:noAutofit/>
          </a:bodyPr>
          <a:lstStyle/>
          <a:p>
            <a:pPr>
              <a:lnSpc>
                <a:spcPts val="3800"/>
              </a:lnSpc>
            </a:pPr>
            <a:r>
              <a:rPr lang="en-US" sz="2800" dirty="0">
                <a:solidFill>
                  <a:schemeClr val="bg1"/>
                </a:solidFill>
                <a:latin typeface="Articulate Narrow" panose="02000506040000020004" pitchFamily="2" charset="0"/>
              </a:rPr>
              <a:t>California Department of Social Services, Copyright (2025)</a:t>
            </a:r>
          </a:p>
        </p:txBody>
      </p:sp>
      <p:sp>
        <p:nvSpPr>
          <p:cNvPr id="6" name="Rectangle 5">
            <a:extLst>
              <a:ext uri="{FF2B5EF4-FFF2-40B4-BE49-F238E27FC236}">
                <a16:creationId xmlns:a16="http://schemas.microsoft.com/office/drawing/2014/main" id="{3279863F-FAA0-567E-66A4-4981A80FCE52}"/>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8" name="Rectangle 17">
            <a:extLst>
              <a:ext uri="{FF2B5EF4-FFF2-40B4-BE49-F238E27FC236}">
                <a16:creationId xmlns:a16="http://schemas.microsoft.com/office/drawing/2014/main" id="{5B81E7B1-4165-E423-CFC4-40B33D7D7EAD}"/>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23" name="Slide Number Placeholder 5">
            <a:extLst>
              <a:ext uri="{FF2B5EF4-FFF2-40B4-BE49-F238E27FC236}">
                <a16:creationId xmlns:a16="http://schemas.microsoft.com/office/drawing/2014/main" id="{81DAF303-C565-87F8-6D51-5E8236057004}"/>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24" name="Rectangle 23">
            <a:extLst>
              <a:ext uri="{FF2B5EF4-FFF2-40B4-BE49-F238E27FC236}">
                <a16:creationId xmlns:a16="http://schemas.microsoft.com/office/drawing/2014/main" id="{CD71FA56-BA4D-33BD-C36E-20D5498587C6}"/>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5" name="TextBox 24">
            <a:extLst>
              <a:ext uri="{FF2B5EF4-FFF2-40B4-BE49-F238E27FC236}">
                <a16:creationId xmlns:a16="http://schemas.microsoft.com/office/drawing/2014/main" id="{66A4DF35-29EB-6C16-F28F-6EDE05DC0A27}"/>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2698042080"/>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246491"/>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7214"/>
            <a:ext cx="5384800" cy="4567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7214"/>
            <a:ext cx="5384800" cy="4567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6950985"/>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5950" y="365760"/>
            <a:ext cx="10966450" cy="1227909"/>
          </a:xfrm>
          <a:effectLst/>
        </p:spPr>
        <p:txBody>
          <a:bodyPr/>
          <a:lstStyle>
            <a:lvl1pPr>
              <a:defRPr baseline="0">
                <a:solidFill>
                  <a:srgbClr val="000000"/>
                </a:solidFill>
                <a:latin typeface="+mn-lt"/>
              </a:defRPr>
            </a:lvl1pPr>
          </a:lstStyle>
          <a:p>
            <a:r>
              <a:rPr lang="en-US" dirty="0"/>
              <a:t>Click to edit Master title style</a:t>
            </a:r>
          </a:p>
        </p:txBody>
      </p:sp>
      <p:sp>
        <p:nvSpPr>
          <p:cNvPr id="3" name="Content Placeholder 2"/>
          <p:cNvSpPr>
            <a:spLocks noGrp="1"/>
          </p:cNvSpPr>
          <p:nvPr>
            <p:ph idx="1"/>
          </p:nvPr>
        </p:nvSpPr>
        <p:spPr>
          <a:xfrm>
            <a:off x="626711" y="1691387"/>
            <a:ext cx="10966450" cy="4079663"/>
          </a:xfrm>
          <a:effectLst/>
        </p:spPr>
        <p:txBody>
          <a:bodyPr/>
          <a:lstStyle>
            <a:lvl1pPr>
              <a:defRPr>
                <a:solidFill>
                  <a:srgbClr val="000000"/>
                </a:solidFill>
                <a:latin typeface="+mn-lt"/>
              </a:defRPr>
            </a:lvl1pPr>
            <a:lvl2pPr>
              <a:defRPr>
                <a:solidFill>
                  <a:srgbClr val="000000"/>
                </a:solidFill>
                <a:latin typeface="+mn-lt"/>
              </a:defRPr>
            </a:lvl2pPr>
            <a:lvl3pPr>
              <a:buClr>
                <a:srgbClr val="21544A"/>
              </a:buCl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8D6C438E-CE08-0E21-EDE2-9EB34B3405F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6" name="Rectangle 5">
            <a:extLst>
              <a:ext uri="{FF2B5EF4-FFF2-40B4-BE49-F238E27FC236}">
                <a16:creationId xmlns:a16="http://schemas.microsoft.com/office/drawing/2014/main" id="{7EC73F9D-2B7B-65A5-CB43-256BA9547565}"/>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0" name="Slide Number Placeholder 5">
            <a:extLst>
              <a:ext uri="{FF2B5EF4-FFF2-40B4-BE49-F238E27FC236}">
                <a16:creationId xmlns:a16="http://schemas.microsoft.com/office/drawing/2014/main" id="{5A72CF9D-93D6-A0E5-C4EF-84BBDB7B61B9}"/>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1" name="Rectangle 10">
            <a:extLst>
              <a:ext uri="{FF2B5EF4-FFF2-40B4-BE49-F238E27FC236}">
                <a16:creationId xmlns:a16="http://schemas.microsoft.com/office/drawing/2014/main" id="{850E450B-F3DD-5C2B-F75E-891C9BBB15AE}"/>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12" name="TextBox 11">
            <a:extLst>
              <a:ext uri="{FF2B5EF4-FFF2-40B4-BE49-F238E27FC236}">
                <a16:creationId xmlns:a16="http://schemas.microsoft.com/office/drawing/2014/main" id="{EABEA0E3-7B6C-01C9-CD91-35D588D0D26C}"/>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chemeClr val="bg1"/>
                </a:solidFill>
                <a:latin typeface="+mn-lt"/>
              </a:rPr>
              <a:t> 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732591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hort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6425" y="354367"/>
            <a:ext cx="10972799" cy="667512"/>
          </a:xfrm>
          <a:effectLst/>
        </p:spPr>
        <p:txBody>
          <a:bodyPr/>
          <a:lstStyle>
            <a:lvl1pPr>
              <a:defRPr baseline="0">
                <a:solidFill>
                  <a:srgbClr val="000000"/>
                </a:solidFill>
                <a:latin typeface="+mn-lt"/>
              </a:defRPr>
            </a:lvl1pPr>
          </a:lstStyle>
          <a:p>
            <a:r>
              <a:rPr lang="en-US" dirty="0"/>
              <a:t>Click to edit Master title style</a:t>
            </a:r>
          </a:p>
        </p:txBody>
      </p:sp>
      <p:sp>
        <p:nvSpPr>
          <p:cNvPr id="3" name="Content Placeholder 2"/>
          <p:cNvSpPr>
            <a:spLocks noGrp="1"/>
          </p:cNvSpPr>
          <p:nvPr>
            <p:ph idx="1"/>
          </p:nvPr>
        </p:nvSpPr>
        <p:spPr>
          <a:xfrm>
            <a:off x="606424" y="1126224"/>
            <a:ext cx="10972799" cy="4644826"/>
          </a:xfrm>
          <a:effectLst/>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606425" y="1042417"/>
            <a:ext cx="109727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4318B338-36F6-33B4-8759-8FEA50C5DA99}"/>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4339630E-FD03-EE5C-025A-8F1E5D5F8BAD}"/>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1" name="Slide Number Placeholder 5">
            <a:extLst>
              <a:ext uri="{FF2B5EF4-FFF2-40B4-BE49-F238E27FC236}">
                <a16:creationId xmlns:a16="http://schemas.microsoft.com/office/drawing/2014/main" id="{11EA0F10-71DE-32DE-E4FD-2B2DFC2AC1F8}"/>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2" name="Rectangle 11">
            <a:extLst>
              <a:ext uri="{FF2B5EF4-FFF2-40B4-BE49-F238E27FC236}">
                <a16:creationId xmlns:a16="http://schemas.microsoft.com/office/drawing/2014/main" id="{0794B780-9768-D529-9122-3DDCC90896D4}"/>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TextBox 12">
            <a:extLst>
              <a:ext uri="{FF2B5EF4-FFF2-40B4-BE49-F238E27FC236}">
                <a16:creationId xmlns:a16="http://schemas.microsoft.com/office/drawing/2014/main" id="{988E5DCA-6FC5-6557-CB54-E74BB6523439}"/>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86889"/>
          </a:xfrm>
        </p:spPr>
        <p:txBody>
          <a:bodyPr/>
          <a:lstStyle>
            <a:lvl1pPr>
              <a:defRPr baseline="0">
                <a:solidFill>
                  <a:srgbClr val="000000"/>
                </a:solidFill>
                <a:latin typeface="+mn-lt"/>
              </a:defRPr>
            </a:lvl1pPr>
          </a:lstStyle>
          <a:p>
            <a:r>
              <a:rPr lang="en-US" dirty="0"/>
              <a:t>Click to edit Master title style</a:t>
            </a:r>
          </a:p>
        </p:txBody>
      </p:sp>
      <p:sp>
        <p:nvSpPr>
          <p:cNvPr id="6" name="Rectangle 5"/>
          <p:cNvSpPr/>
          <p:nvPr userDrawn="1"/>
        </p:nvSpPr>
        <p:spPr>
          <a:xfrm>
            <a:off x="609600" y="1281564"/>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13" name="Content Placeholder 2"/>
          <p:cNvSpPr>
            <a:spLocks noGrp="1"/>
          </p:cNvSpPr>
          <p:nvPr>
            <p:ph sz="half" idx="1"/>
          </p:nvPr>
        </p:nvSpPr>
        <p:spPr>
          <a:xfrm>
            <a:off x="609600" y="1347320"/>
            <a:ext cx="5549660"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323162" y="1347320"/>
            <a:ext cx="5259238" cy="4464109"/>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CE70D076-AD26-1F93-7063-0B200A505F62}"/>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69819F6A-BD3F-D2F0-274D-C5B42A77E572}"/>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0" name="Slide Number Placeholder 5">
            <a:extLst>
              <a:ext uri="{FF2B5EF4-FFF2-40B4-BE49-F238E27FC236}">
                <a16:creationId xmlns:a16="http://schemas.microsoft.com/office/drawing/2014/main" id="{DEC7A155-D30C-7941-CD43-6FB16070EE20}"/>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1" name="Rectangle 10">
            <a:extLst>
              <a:ext uri="{FF2B5EF4-FFF2-40B4-BE49-F238E27FC236}">
                <a16:creationId xmlns:a16="http://schemas.microsoft.com/office/drawing/2014/main" id="{8A8585CA-9197-E45B-6592-3CE32B314B2A}"/>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Box 11">
            <a:extLst>
              <a:ext uri="{FF2B5EF4-FFF2-40B4-BE49-F238E27FC236}">
                <a16:creationId xmlns:a16="http://schemas.microsoft.com/office/drawing/2014/main" id="{CFE17D0B-FA02-D8DF-AA2C-FC383EE02BEA}"/>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368915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97228"/>
          </a:xfrm>
        </p:spPr>
        <p:txBody>
          <a:bodyPr/>
          <a:lstStyle>
            <a:lvl1pPr>
              <a:defRPr baseline="0">
                <a:solidFill>
                  <a:srgbClr val="000000"/>
                </a:solidFill>
                <a:latin typeface="+mn-lt"/>
              </a:defRPr>
            </a:lvl1pPr>
          </a:lstStyle>
          <a:p>
            <a:r>
              <a:rPr lang="en-US" dirty="0"/>
              <a:t>Click to edit Master title style</a:t>
            </a:r>
          </a:p>
        </p:txBody>
      </p:sp>
      <p:sp>
        <p:nvSpPr>
          <p:cNvPr id="6" name="Rectangle 5"/>
          <p:cNvSpPr/>
          <p:nvPr userDrawn="1"/>
        </p:nvSpPr>
        <p:spPr>
          <a:xfrm>
            <a:off x="609600" y="1281564"/>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13" name="Content Placeholder 2"/>
          <p:cNvSpPr>
            <a:spLocks noGrp="1"/>
          </p:cNvSpPr>
          <p:nvPr>
            <p:ph sz="half" idx="1"/>
          </p:nvPr>
        </p:nvSpPr>
        <p:spPr>
          <a:xfrm>
            <a:off x="609600" y="1347320"/>
            <a:ext cx="5549660" cy="3321077"/>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323162" y="1347320"/>
            <a:ext cx="5259238" cy="3342995"/>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ADFA64A5-ECD2-FF04-A4B5-FDAA6F846057}"/>
              </a:ext>
            </a:extLst>
          </p:cNvPr>
          <p:cNvSpPr>
            <a:spLocks noGrp="1"/>
          </p:cNvSpPr>
          <p:nvPr>
            <p:ph sz="half" idx="13"/>
          </p:nvPr>
        </p:nvSpPr>
        <p:spPr>
          <a:xfrm>
            <a:off x="445698" y="2652523"/>
            <a:ext cx="5549660" cy="3321077"/>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5A21F793-CD75-07C1-7A66-0F6DDC2C0E07}"/>
              </a:ext>
            </a:extLst>
          </p:cNvPr>
          <p:cNvSpPr>
            <a:spLocks noGrp="1"/>
          </p:cNvSpPr>
          <p:nvPr>
            <p:ph sz="half" idx="14"/>
          </p:nvPr>
        </p:nvSpPr>
        <p:spPr>
          <a:xfrm>
            <a:off x="6159260" y="2652523"/>
            <a:ext cx="5259238" cy="3342995"/>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A22A52F-4451-3FD2-5236-6739C7ADAE4B}"/>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4FE73AC7-5F22-04C8-EE8A-20447A31D500}"/>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2B149457-E5F5-7ED9-ED89-7A03B26336D0}"/>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5" name="Rectangle 14">
            <a:extLst>
              <a:ext uri="{FF2B5EF4-FFF2-40B4-BE49-F238E27FC236}">
                <a16:creationId xmlns:a16="http://schemas.microsoft.com/office/drawing/2014/main" id="{C6F9C36D-D4A7-7B12-5CB3-E8BD41A6E6A9}"/>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6" name="TextBox 15">
            <a:extLst>
              <a:ext uri="{FF2B5EF4-FFF2-40B4-BE49-F238E27FC236}">
                <a16:creationId xmlns:a16="http://schemas.microsoft.com/office/drawing/2014/main" id="{258FCB0B-3F1A-5C71-EF32-6E7470764731}"/>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679580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97228"/>
          </a:xfrm>
        </p:spPr>
        <p:txBody>
          <a:bodyPr/>
          <a:lstStyle>
            <a:lvl1pPr>
              <a:defRPr baseline="0">
                <a:solidFill>
                  <a:srgbClr val="000000"/>
                </a:solidFill>
                <a:latin typeface="+mn-lt"/>
              </a:defRPr>
            </a:lvl1pPr>
          </a:lstStyle>
          <a:p>
            <a:r>
              <a:rPr lang="en-US" dirty="0"/>
              <a:t>Click to edit Master title style</a:t>
            </a:r>
          </a:p>
        </p:txBody>
      </p:sp>
      <p:sp>
        <p:nvSpPr>
          <p:cNvPr id="6" name="Rectangle 5"/>
          <p:cNvSpPr/>
          <p:nvPr userDrawn="1"/>
        </p:nvSpPr>
        <p:spPr>
          <a:xfrm>
            <a:off x="609600" y="997313"/>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13" name="Content Placeholder 2"/>
          <p:cNvSpPr>
            <a:spLocks noGrp="1"/>
          </p:cNvSpPr>
          <p:nvPr>
            <p:ph sz="half" idx="1"/>
          </p:nvPr>
        </p:nvSpPr>
        <p:spPr>
          <a:xfrm>
            <a:off x="609600" y="1347320"/>
            <a:ext cx="5549660"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323162" y="1347320"/>
            <a:ext cx="5259238" cy="4464109"/>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BD6D005B-1695-22F8-EBC6-D48F05755CA1}"/>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CCD38532-564D-0265-CC60-B967D03F1ABD}"/>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0" name="Slide Number Placeholder 5">
            <a:extLst>
              <a:ext uri="{FF2B5EF4-FFF2-40B4-BE49-F238E27FC236}">
                <a16:creationId xmlns:a16="http://schemas.microsoft.com/office/drawing/2014/main" id="{9A881515-4ED5-C37A-6B63-03A6A67AB1B7}"/>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1" name="Rectangle 10">
            <a:extLst>
              <a:ext uri="{FF2B5EF4-FFF2-40B4-BE49-F238E27FC236}">
                <a16:creationId xmlns:a16="http://schemas.microsoft.com/office/drawing/2014/main" id="{F3F805D4-9973-F8EA-82D8-2DC9ACC30430}"/>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Box 11">
            <a:extLst>
              <a:ext uri="{FF2B5EF4-FFF2-40B4-BE49-F238E27FC236}">
                <a16:creationId xmlns:a16="http://schemas.microsoft.com/office/drawing/2014/main" id="{39D9A94F-460D-F72E-AFF9-F4533B3E13B9}"/>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1927395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59001"/>
            <a:ext cx="10972800" cy="1047182"/>
          </a:xfrm>
        </p:spPr>
        <p:txBody>
          <a:bodyPr/>
          <a:lstStyle>
            <a:lvl1pPr>
              <a:defRPr baseline="0">
                <a:solidFill>
                  <a:srgbClr val="000000"/>
                </a:solidFill>
                <a:latin typeface="+mn-lt"/>
              </a:defRPr>
            </a:lvl1pPr>
          </a:lstStyle>
          <a:p>
            <a:r>
              <a:rPr lang="en-US" dirty="0"/>
              <a:t>Click to edit Master title style</a:t>
            </a:r>
          </a:p>
        </p:txBody>
      </p:sp>
      <p:sp>
        <p:nvSpPr>
          <p:cNvPr id="13" name="Content Placeholder 2"/>
          <p:cNvSpPr>
            <a:spLocks noGrp="1"/>
          </p:cNvSpPr>
          <p:nvPr>
            <p:ph sz="half" idx="1"/>
          </p:nvPr>
        </p:nvSpPr>
        <p:spPr>
          <a:xfrm>
            <a:off x="609600" y="1321820"/>
            <a:ext cx="5486400"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217920" y="1321820"/>
            <a:ext cx="5364480"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3386EB4D-67E7-0592-F23A-D085CA04FFD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8" name="Rectangle 7">
            <a:extLst>
              <a:ext uri="{FF2B5EF4-FFF2-40B4-BE49-F238E27FC236}">
                <a16:creationId xmlns:a16="http://schemas.microsoft.com/office/drawing/2014/main" id="{135682BB-7EBF-E929-8929-1B5813971E7E}"/>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1" name="Slide Number Placeholder 5">
            <a:extLst>
              <a:ext uri="{FF2B5EF4-FFF2-40B4-BE49-F238E27FC236}">
                <a16:creationId xmlns:a16="http://schemas.microsoft.com/office/drawing/2014/main" id="{E67E138F-2AC0-A8E3-069C-28043FC3FEEC}"/>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5" name="Rectangle 14">
            <a:extLst>
              <a:ext uri="{FF2B5EF4-FFF2-40B4-BE49-F238E27FC236}">
                <a16:creationId xmlns:a16="http://schemas.microsoft.com/office/drawing/2014/main" id="{04703359-8DCB-467C-F0CB-4AE8DB782315}"/>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6" name="TextBox 15">
            <a:extLst>
              <a:ext uri="{FF2B5EF4-FFF2-40B4-BE49-F238E27FC236}">
                <a16:creationId xmlns:a16="http://schemas.microsoft.com/office/drawing/2014/main" id="{16F62698-D7C8-36AF-783C-56AA4B7637B5}"/>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221740149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x-none" dirty="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x-none" dirty="0"/>
              <a:t>Click to edit Master text styles</a:t>
            </a:r>
          </a:p>
          <a:p>
            <a:pPr lvl="1"/>
            <a:r>
              <a:rPr lang="en-US" altLang="x-none" dirty="0"/>
              <a:t>Second level</a:t>
            </a:r>
          </a:p>
          <a:p>
            <a:pPr lvl="2"/>
            <a:r>
              <a:rPr lang="en-US" altLang="x-none" dirty="0"/>
              <a:t>Third level</a:t>
            </a:r>
          </a:p>
          <a:p>
            <a:pPr lvl="3"/>
            <a:r>
              <a:rPr lang="en-US" altLang="x-none" dirty="0"/>
              <a:t>Fourth level</a:t>
            </a:r>
          </a:p>
          <a:p>
            <a:pPr lvl="4"/>
            <a:r>
              <a:rPr lang="en-US" altLang="x-none" dirty="0"/>
              <a:t>Fifth level</a:t>
            </a:r>
          </a:p>
        </p:txBody>
      </p:sp>
    </p:spTree>
  </p:cSld>
  <p:clrMap bg1="lt1" tx1="dk1" bg2="lt2" tx2="dk2" accent1="accent1" accent2="accent2" accent3="accent3" accent4="accent4" accent5="accent5" accent6="accent6" hlink="hlink" folHlink="folHlink"/>
  <p:sldLayoutIdLst>
    <p:sldLayoutId id="2147484287" r:id="rId1"/>
    <p:sldLayoutId id="2147484324" r:id="rId2"/>
    <p:sldLayoutId id="2147484288" r:id="rId3"/>
    <p:sldLayoutId id="2147484372" r:id="rId4"/>
    <p:sldLayoutId id="2147484323" r:id="rId5"/>
    <p:sldLayoutId id="2147484336" r:id="rId6"/>
    <p:sldLayoutId id="2147484463" r:id="rId7"/>
    <p:sldLayoutId id="2147484459" r:id="rId8"/>
    <p:sldLayoutId id="2147484356" r:id="rId9"/>
    <p:sldLayoutId id="2147484368" r:id="rId10"/>
    <p:sldLayoutId id="2147484291" r:id="rId11"/>
    <p:sldLayoutId id="2147484429" r:id="rId12"/>
    <p:sldLayoutId id="2147484458" r:id="rId13"/>
    <p:sldLayoutId id="2147484426" r:id="rId14"/>
    <p:sldLayoutId id="2147484294" r:id="rId15"/>
    <p:sldLayoutId id="2147484383" r:id="rId16"/>
    <p:sldLayoutId id="2147484462" r:id="rId17"/>
    <p:sldLayoutId id="2147484320" r:id="rId18"/>
    <p:sldLayoutId id="2147484466" r:id="rId19"/>
    <p:sldLayoutId id="2147484382" r:id="rId20"/>
    <p:sldLayoutId id="2147484381" r:id="rId21"/>
    <p:sldLayoutId id="2147484469" r:id="rId22"/>
    <p:sldLayoutId id="2147484468" r:id="rId23"/>
    <p:sldLayoutId id="2147484464" r:id="rId24"/>
    <p:sldLayoutId id="2147484465" r:id="rId25"/>
    <p:sldLayoutId id="2147484455" r:id="rId26"/>
    <p:sldLayoutId id="2147484352" r:id="rId27"/>
    <p:sldLayoutId id="2147484355" r:id="rId28"/>
    <p:sldLayoutId id="2147484364" r:id="rId29"/>
    <p:sldLayoutId id="2147484370" r:id="rId30"/>
    <p:sldLayoutId id="2147484427" r:id="rId31"/>
    <p:sldLayoutId id="2147484378" r:id="rId32"/>
    <p:sldLayoutId id="2147484461" r:id="rId33"/>
    <p:sldLayoutId id="2147484470" r:id="rId34"/>
    <p:sldLayoutId id="2147484472" r:id="rId35"/>
    <p:sldLayoutId id="2147484473" r:id="rId36"/>
  </p:sldLayoutIdLst>
  <p:hf hdr="0" ftr="0" dt="0"/>
  <p:txStyles>
    <p:titleStyle>
      <a:lvl1pPr algn="l" defTabSz="457200" rtl="0" eaLnBrk="0" fontAlgn="base" hangingPunct="0">
        <a:lnSpc>
          <a:spcPct val="85000"/>
        </a:lnSpc>
        <a:spcBef>
          <a:spcPct val="0"/>
        </a:spcBef>
        <a:spcAft>
          <a:spcPct val="0"/>
        </a:spcAft>
        <a:defRPr sz="4400" b="0" i="0" kern="1200" baseline="0">
          <a:solidFill>
            <a:srgbClr val="000000"/>
          </a:solidFill>
          <a:latin typeface="Arial" charset="0"/>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274320" indent="-274320" algn="l" defTabSz="457200" rtl="0" eaLnBrk="0" fontAlgn="base" hangingPunct="0">
        <a:lnSpc>
          <a:spcPct val="90000"/>
        </a:lnSpc>
        <a:spcBef>
          <a:spcPts val="1500"/>
        </a:spcBef>
        <a:spcAft>
          <a:spcPts val="500"/>
        </a:spcAft>
        <a:buFont typeface="Arial" charset="0"/>
        <a:buChar char="•"/>
        <a:defRPr sz="2800" b="1" kern="1200" baseline="0">
          <a:solidFill>
            <a:srgbClr val="000000"/>
          </a:solidFill>
          <a:latin typeface="Arial" charset="0"/>
          <a:ea typeface="ＭＳ Ｐゴシック" pitchFamily="34" charset="-128"/>
          <a:cs typeface="MS PGothic" pitchFamily="34" charset="-128"/>
        </a:defRPr>
      </a:lvl1pPr>
      <a:lvl2pPr marL="548640" indent="-274320" algn="l" defTabSz="457200" rtl="0" eaLnBrk="0" fontAlgn="base" hangingPunct="0">
        <a:lnSpc>
          <a:spcPct val="90000"/>
        </a:lnSpc>
        <a:spcBef>
          <a:spcPts val="1000"/>
        </a:spcBef>
        <a:spcAft>
          <a:spcPts val="500"/>
        </a:spcAft>
        <a:buFont typeface="Arial" charset="0"/>
        <a:buChar char="–"/>
        <a:defRPr sz="2800" b="0" i="0" kern="1200" baseline="0">
          <a:solidFill>
            <a:srgbClr val="000000"/>
          </a:solidFill>
          <a:latin typeface="Arial" charset="0"/>
          <a:ea typeface="ＭＳ Ｐゴシック" pitchFamily="34" charset="-128"/>
          <a:cs typeface="ＭＳ Ｐゴシック" pitchFamily="-1" charset="-128"/>
        </a:defRPr>
      </a:lvl2pPr>
      <a:lvl3pPr marL="822960" indent="-274320" algn="l" defTabSz="457200" rtl="0" eaLnBrk="0" fontAlgn="base" hangingPunct="0">
        <a:lnSpc>
          <a:spcPct val="90000"/>
        </a:lnSpc>
        <a:spcBef>
          <a:spcPts val="1000"/>
        </a:spcBef>
        <a:spcAft>
          <a:spcPts val="500"/>
        </a:spcAft>
        <a:buClr>
          <a:srgbClr val="21544A"/>
        </a:buClr>
        <a:buFont typeface="Courier New" charset="0"/>
        <a:buChar char="o"/>
        <a:defRPr sz="2800" kern="1200" baseline="0">
          <a:solidFill>
            <a:srgbClr val="000000"/>
          </a:solidFill>
          <a:latin typeface="Arial" charset="0"/>
          <a:ea typeface="ＭＳ Ｐゴシック" pitchFamily="34" charset="-128"/>
          <a:cs typeface="+mn-cs"/>
        </a:defRPr>
      </a:lvl3pPr>
      <a:lvl4pPr marL="1097280" indent="-274320" algn="l" defTabSz="457200" rtl="0" eaLnBrk="0" fontAlgn="base" hangingPunct="0">
        <a:lnSpc>
          <a:spcPct val="90000"/>
        </a:lnSpc>
        <a:spcBef>
          <a:spcPts val="1000"/>
        </a:spcBef>
        <a:spcAft>
          <a:spcPts val="500"/>
        </a:spcAft>
        <a:buFont typeface="Arial" charset="0"/>
        <a:buChar char="–"/>
        <a:defRPr sz="2800" kern="1200" baseline="0">
          <a:solidFill>
            <a:srgbClr val="000000"/>
          </a:solidFill>
          <a:latin typeface="Arial" charset="0"/>
          <a:ea typeface="ＭＳ Ｐゴシック" pitchFamily="34" charset="-128"/>
          <a:cs typeface="+mn-cs"/>
        </a:defRPr>
      </a:lvl4pPr>
      <a:lvl5pPr marL="1371600" indent="-274320" algn="l" defTabSz="457200" rtl="0" eaLnBrk="0" fontAlgn="base" hangingPunct="0">
        <a:lnSpc>
          <a:spcPct val="90000"/>
        </a:lnSpc>
        <a:spcBef>
          <a:spcPts val="1000"/>
        </a:spcBef>
        <a:spcAft>
          <a:spcPts val="500"/>
        </a:spcAft>
        <a:buFont typeface="Wingdings" charset="2"/>
        <a:buChar char="§"/>
        <a:defRPr sz="2800" kern="1200" baseline="0">
          <a:solidFill>
            <a:srgbClr val="000000"/>
          </a:solidFill>
          <a:latin typeface="Arial" charset="0"/>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video" Target="https://www.youtube.com/embed/GUgFuPFnw7w?start=2&amp;feature=oembed" TargetMode="Externa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cIg6odS-fA0"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D04570-A4E4-960C-B7EB-080E2DC60B58}"/>
              </a:ext>
            </a:extLst>
          </p:cNvPr>
          <p:cNvSpPr>
            <a:spLocks noGrp="1"/>
          </p:cNvSpPr>
          <p:nvPr>
            <p:ph type="title"/>
          </p:nvPr>
        </p:nvSpPr>
        <p:spPr>
          <a:xfrm>
            <a:off x="938785" y="1106737"/>
            <a:ext cx="2109216" cy="1188227"/>
          </a:xfrm>
        </p:spPr>
        <p:txBody>
          <a:bodyPr anchor="t" anchorCtr="0"/>
          <a:lstStyle/>
          <a:p>
            <a:pPr>
              <a:lnSpc>
                <a:spcPts val="4500"/>
              </a:lnSpc>
            </a:pPr>
            <a:r>
              <a:rPr lang="en-US" sz="2400" noProof="0" dirty="0"/>
              <a:t>Funded by CDSS</a:t>
            </a:r>
          </a:p>
        </p:txBody>
      </p:sp>
      <p:pic>
        <p:nvPicPr>
          <p:cNvPr id="11" name="Content Placeholder 10" descr="California Department of Social Services (CDSS) logo">
            <a:extLst>
              <a:ext uri="{FF2B5EF4-FFF2-40B4-BE49-F238E27FC236}">
                <a16:creationId xmlns:a16="http://schemas.microsoft.com/office/drawing/2014/main" id="{11AF3FF2-87A5-520B-D866-607D0821B64E}"/>
              </a:ext>
            </a:extLst>
          </p:cNvPr>
          <p:cNvPicPr>
            <a:picLocks noGrp="1" noChangeAspect="1"/>
          </p:cNvPicPr>
          <p:nvPr>
            <p:ph idx="12"/>
          </p:nvPr>
        </p:nvPicPr>
        <p:blipFill>
          <a:blip r:embed="rId3"/>
          <a:stretch>
            <a:fillRect/>
          </a:stretch>
        </p:blipFill>
        <p:spPr>
          <a:xfrm>
            <a:off x="705702" y="828563"/>
            <a:ext cx="2590975" cy="4076974"/>
          </a:xfrm>
          <a:prstGeom prst="rect">
            <a:avLst/>
          </a:prstGeom>
        </p:spPr>
      </p:pic>
      <p:sp>
        <p:nvSpPr>
          <p:cNvPr id="2" name="Text Placeholder 1">
            <a:extLst>
              <a:ext uri="{FF2B5EF4-FFF2-40B4-BE49-F238E27FC236}">
                <a16:creationId xmlns:a16="http://schemas.microsoft.com/office/drawing/2014/main" id="{3FF1C2B5-DF1B-0EDC-B6F0-B97C9E9D9A49}"/>
              </a:ext>
            </a:extLst>
          </p:cNvPr>
          <p:cNvSpPr>
            <a:spLocks noGrp="1"/>
          </p:cNvSpPr>
          <p:nvPr>
            <p:ph type="body" idx="1"/>
          </p:nvPr>
        </p:nvSpPr>
        <p:spPr>
          <a:xfrm>
            <a:off x="3890683" y="828563"/>
            <a:ext cx="7906870" cy="4656263"/>
          </a:xfrm>
        </p:spPr>
        <p:txBody>
          <a:bodyPr/>
          <a:lstStyle/>
          <a:p>
            <a:pPr>
              <a:lnSpc>
                <a:spcPts val="4500"/>
              </a:lnSpc>
            </a:pPr>
            <a:r>
              <a:rPr kumimoji="0" lang="en-US" sz="3200" b="0" i="0" u="none" strike="noStrike" kern="1200" cap="none" spc="0" normalizeH="0" baseline="0" noProof="0" dirty="0">
                <a:ln>
                  <a:noFill/>
                </a:ln>
                <a:solidFill>
                  <a:srgbClr val="FFFFFF"/>
                </a:solidFill>
                <a:effectLst/>
                <a:uLnTx/>
                <a:uFillTx/>
                <a:latin typeface="Arial" charset="0"/>
                <a:ea typeface="ＭＳ Ｐゴシック" pitchFamily="34" charset="-128"/>
              </a:rPr>
              <a:t>This training is funded by the California Department of Social Services. The materials included in this training include materials or products developed in part or wholly by the California Department of Education and produced by the California Department of Social Services.</a:t>
            </a:r>
            <a:endParaRPr lang="en-US" noProof="0" dirty="0"/>
          </a:p>
        </p:txBody>
      </p:sp>
    </p:spTree>
    <p:extLst>
      <p:ext uri="{BB962C8B-B14F-4D97-AF65-F5344CB8AC3E}">
        <p14:creationId xmlns:p14="http://schemas.microsoft.com/office/powerpoint/2010/main" val="3464970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05ABC-4A18-3AD3-5F01-547711A61F28}"/>
            </a:ext>
          </a:extLst>
        </p:cNvPr>
        <p:cNvGrpSpPr/>
        <p:nvPr/>
      </p:nvGrpSpPr>
      <p:grpSpPr>
        <a:xfrm>
          <a:off x="0" y="0"/>
          <a:ext cx="0" cy="0"/>
          <a:chOff x="0" y="0"/>
          <a:chExt cx="0" cy="0"/>
        </a:xfrm>
      </p:grpSpPr>
      <p:sp>
        <p:nvSpPr>
          <p:cNvPr id="12289" name="Rectangle 6">
            <a:extLst>
              <a:ext uri="{FF2B5EF4-FFF2-40B4-BE49-F238E27FC236}">
                <a16:creationId xmlns:a16="http://schemas.microsoft.com/office/drawing/2014/main" id="{1CDAB3C9-5842-FB47-9269-A2E10AEF19B4}"/>
              </a:ext>
            </a:extLst>
          </p:cNvPr>
          <p:cNvSpPr>
            <a:spLocks noGrp="1" noChangeArrowheads="1"/>
          </p:cNvSpPr>
          <p:nvPr>
            <p:ph type="title"/>
          </p:nvPr>
        </p:nvSpPr>
        <p:spPr>
          <a:xfrm>
            <a:off x="612775" y="274638"/>
            <a:ext cx="10972801" cy="1143000"/>
          </a:xfrm>
        </p:spPr>
        <p:txBody>
          <a:bodyPr wrap="square" anchor="b">
            <a:normAutofit/>
          </a:bodyPr>
          <a:lstStyle/>
          <a:p>
            <a:r>
              <a:rPr lang="en-US" noProof="0" dirty="0"/>
              <a:t>Principle 1</a:t>
            </a:r>
          </a:p>
        </p:txBody>
      </p:sp>
      <p:sp>
        <p:nvSpPr>
          <p:cNvPr id="2" name="Content Placeholder 1">
            <a:extLst>
              <a:ext uri="{FF2B5EF4-FFF2-40B4-BE49-F238E27FC236}">
                <a16:creationId xmlns:a16="http://schemas.microsoft.com/office/drawing/2014/main" id="{DE3CE58F-DCDA-C5AE-0692-B354B18AA3C4}"/>
              </a:ext>
            </a:extLst>
          </p:cNvPr>
          <p:cNvSpPr>
            <a:spLocks noGrp="1"/>
          </p:cNvSpPr>
          <p:nvPr>
            <p:ph sz="half" idx="1"/>
          </p:nvPr>
        </p:nvSpPr>
        <p:spPr/>
        <p:txBody>
          <a:bodyPr/>
          <a:lstStyle/>
          <a:p>
            <a:pPr marL="0" indent="0">
              <a:buNone/>
            </a:pPr>
            <a:r>
              <a:rPr lang="en-US" noProof="0" dirty="0"/>
              <a:t>The education of English learners is enhanced when preschool programs and families form meaningful partnerships.</a:t>
            </a:r>
          </a:p>
          <a:p>
            <a:pPr marL="0" indent="0" algn="r">
              <a:buNone/>
            </a:pPr>
            <a:r>
              <a:rPr lang="en-US" sz="2000" b="0" noProof="0" dirty="0"/>
              <a:t>Source: CDE, PEL Resource Guide, Second Edition, 2009,16</a:t>
            </a:r>
          </a:p>
          <a:p>
            <a:endParaRPr lang="en-US" noProof="0" dirty="0"/>
          </a:p>
        </p:txBody>
      </p:sp>
      <p:pic>
        <p:nvPicPr>
          <p:cNvPr id="3" name="Content Placeholder 2" descr="A person holding a child">
            <a:extLst>
              <a:ext uri="{FF2B5EF4-FFF2-40B4-BE49-F238E27FC236}">
                <a16:creationId xmlns:a16="http://schemas.microsoft.com/office/drawing/2014/main" id="{A219734A-3FB1-9229-B4FE-6ABACDAC8941}"/>
              </a:ext>
            </a:extLst>
          </p:cNvPr>
          <p:cNvPicPr>
            <a:picLocks noGrp="1" noChangeAspect="1"/>
          </p:cNvPicPr>
          <p:nvPr>
            <p:ph sz="half" idx="12"/>
          </p:nvPr>
        </p:nvPicPr>
        <p:blipFill>
          <a:blip r:embed="rId3"/>
          <a:stretch>
            <a:fillRect/>
          </a:stretch>
        </p:blipFill>
        <p:spPr>
          <a:xfrm>
            <a:off x="7454814" y="1600200"/>
            <a:ext cx="3202160" cy="4435475"/>
          </a:xfrm>
          <a:prstGeom prst="rect">
            <a:avLst/>
          </a:prstGeom>
        </p:spPr>
      </p:pic>
    </p:spTree>
    <p:extLst>
      <p:ext uri="{BB962C8B-B14F-4D97-AF65-F5344CB8AC3E}">
        <p14:creationId xmlns:p14="http://schemas.microsoft.com/office/powerpoint/2010/main" val="2887840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DFB89-A7F0-A134-4E9F-D70A4CEA1AB9}"/>
              </a:ext>
            </a:extLst>
          </p:cNvPr>
          <p:cNvSpPr>
            <a:spLocks noGrp="1"/>
          </p:cNvSpPr>
          <p:nvPr>
            <p:ph type="title"/>
          </p:nvPr>
        </p:nvSpPr>
        <p:spPr>
          <a:xfrm>
            <a:off x="609600" y="274638"/>
            <a:ext cx="10972800" cy="997228"/>
          </a:xfrm>
        </p:spPr>
        <p:txBody>
          <a:bodyPr/>
          <a:lstStyle/>
          <a:p>
            <a:r>
              <a:rPr lang="en-US" sz="4000" noProof="0" dirty="0"/>
              <a:t>Create Opportunities for Home Connections</a:t>
            </a:r>
          </a:p>
        </p:txBody>
      </p:sp>
      <p:sp>
        <p:nvSpPr>
          <p:cNvPr id="3" name="Content Placeholder 2">
            <a:extLst>
              <a:ext uri="{FF2B5EF4-FFF2-40B4-BE49-F238E27FC236}">
                <a16:creationId xmlns:a16="http://schemas.microsoft.com/office/drawing/2014/main" id="{A3066A65-14FC-BC45-7B93-EEF7BD6F6172}"/>
              </a:ext>
            </a:extLst>
          </p:cNvPr>
          <p:cNvSpPr>
            <a:spLocks noGrp="1"/>
          </p:cNvSpPr>
          <p:nvPr>
            <p:ph sz="half" idx="1"/>
          </p:nvPr>
        </p:nvSpPr>
        <p:spPr>
          <a:xfrm>
            <a:off x="609599" y="1347319"/>
            <a:ext cx="5920354" cy="4729015"/>
          </a:xfrm>
        </p:spPr>
        <p:txBody>
          <a:bodyPr/>
          <a:lstStyle/>
          <a:p>
            <a:pPr marL="0" indent="0">
              <a:buNone/>
            </a:pPr>
            <a:r>
              <a:rPr lang="en-US" noProof="0" dirty="0"/>
              <a:t>Foster reciprocal communication between teachers and families to strengthen home-school connections and support children’s language development.</a:t>
            </a:r>
          </a:p>
          <a:p>
            <a:pPr lvl="1"/>
            <a:r>
              <a:rPr lang="en-US" noProof="0" dirty="0"/>
              <a:t>Schedule parent meetings.</a:t>
            </a:r>
          </a:p>
          <a:p>
            <a:pPr lvl="1"/>
            <a:r>
              <a:rPr lang="en-US" noProof="0" dirty="0"/>
              <a:t>Plan a family literacy night. </a:t>
            </a:r>
          </a:p>
          <a:p>
            <a:pPr lvl="1"/>
            <a:r>
              <a:rPr lang="en-US" noProof="0" dirty="0"/>
              <a:t>Schedule parent workshops.</a:t>
            </a:r>
          </a:p>
        </p:txBody>
      </p:sp>
      <p:pic>
        <p:nvPicPr>
          <p:cNvPr id="5" name="Content Placeholder 4" descr="A group of women sitting at a table">
            <a:extLst>
              <a:ext uri="{FF2B5EF4-FFF2-40B4-BE49-F238E27FC236}">
                <a16:creationId xmlns:a16="http://schemas.microsoft.com/office/drawing/2014/main" id="{3183DC3E-331E-45BE-CA95-C8139E67C90D}"/>
              </a:ext>
            </a:extLst>
          </p:cNvPr>
          <p:cNvPicPr>
            <a:picLocks noGrp="1" noChangeAspect="1" noChangeArrowheads="1"/>
          </p:cNvPicPr>
          <p:nvPr>
            <p:ph sz="half" idx="12"/>
          </p:nvPr>
        </p:nvPicPr>
        <p:blipFill rotWithShape="1">
          <a:blip r:embed="rId3">
            <a:extLst>
              <a:ext uri="{28A0092B-C50C-407E-A947-70E740481C1C}">
                <a14:useLocalDpi xmlns:a14="http://schemas.microsoft.com/office/drawing/2010/main" val="0"/>
              </a:ext>
            </a:extLst>
          </a:blip>
          <a:srcRect l="8770" r="12151"/>
          <a:stretch/>
        </p:blipFill>
        <p:spPr>
          <a:xfrm>
            <a:off x="6736430" y="1519084"/>
            <a:ext cx="5114452" cy="3790335"/>
          </a:xfrm>
        </p:spPr>
      </p:pic>
    </p:spTree>
    <p:extLst>
      <p:ext uri="{BB962C8B-B14F-4D97-AF65-F5344CB8AC3E}">
        <p14:creationId xmlns:p14="http://schemas.microsoft.com/office/powerpoint/2010/main" val="2106610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8F056-DE48-9274-CCF2-75978C31C381}"/>
              </a:ext>
            </a:extLst>
          </p:cNvPr>
          <p:cNvSpPr>
            <a:spLocks noGrp="1"/>
          </p:cNvSpPr>
          <p:nvPr>
            <p:ph type="title"/>
          </p:nvPr>
        </p:nvSpPr>
        <p:spPr/>
        <p:txBody>
          <a:bodyPr/>
          <a:lstStyle/>
          <a:p>
            <a:pPr>
              <a:defRPr/>
            </a:pPr>
            <a:r>
              <a:rPr lang="en-US" noProof="0" dirty="0"/>
              <a:t>Video: Family Letter Writing</a:t>
            </a:r>
          </a:p>
        </p:txBody>
      </p:sp>
      <p:pic>
        <p:nvPicPr>
          <p:cNvPr id="5" name="Online Media 4" title="A Letter From My Mom | Parent Engagement">
            <a:hlinkClick r:id="" action="ppaction://media"/>
            <a:extLst>
              <a:ext uri="{FF2B5EF4-FFF2-40B4-BE49-F238E27FC236}">
                <a16:creationId xmlns:a16="http://schemas.microsoft.com/office/drawing/2014/main" id="{5A03CE45-52E0-B294-171F-FEA367C20341}"/>
              </a:ext>
            </a:extLst>
          </p:cNvPr>
          <p:cNvPicPr>
            <a:picLocks noGrp="1" noRot="1" noChangeAspect="1"/>
          </p:cNvPicPr>
          <p:nvPr>
            <p:ph idx="1"/>
            <a:videoFile r:link="rId1"/>
          </p:nvPr>
        </p:nvPicPr>
        <p:blipFill>
          <a:blip r:embed="rId4"/>
          <a:stretch>
            <a:fillRect/>
          </a:stretch>
        </p:blipFill>
        <p:spPr>
          <a:xfrm>
            <a:off x="3180292" y="1688026"/>
            <a:ext cx="5831416" cy="4373562"/>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5">
            <a:extLst>
              <a:ext uri="{FF2B5EF4-FFF2-40B4-BE49-F238E27FC236}">
                <a16:creationId xmlns:a16="http://schemas.microsoft.com/office/drawing/2014/main" id="{90715404-6747-0C58-1A8B-BDC90ED0F815}"/>
              </a:ext>
            </a:extLst>
          </p:cNvPr>
          <p:cNvSpPr>
            <a:spLocks noGrp="1" noChangeArrowheads="1"/>
          </p:cNvSpPr>
          <p:nvPr>
            <p:ph type="title"/>
          </p:nvPr>
        </p:nvSpPr>
        <p:spPr>
          <a:xfrm>
            <a:off x="609600" y="186897"/>
            <a:ext cx="10972800" cy="1079117"/>
          </a:xfrm>
        </p:spPr>
        <p:txBody>
          <a:bodyPr/>
          <a:lstStyle/>
          <a:p>
            <a:pPr eaLnBrk="1" hangingPunct="1"/>
            <a:r>
              <a:rPr lang="en-US" noProof="0" dirty="0"/>
              <a:t>Connecting Home and School Literacy Practices</a:t>
            </a:r>
          </a:p>
        </p:txBody>
      </p:sp>
      <p:sp>
        <p:nvSpPr>
          <p:cNvPr id="3" name="Text Placeholder 2">
            <a:extLst>
              <a:ext uri="{FF2B5EF4-FFF2-40B4-BE49-F238E27FC236}">
                <a16:creationId xmlns:a16="http://schemas.microsoft.com/office/drawing/2014/main" id="{9E45E4B3-9541-EC1F-47E6-01BE78A2AD7B}"/>
              </a:ext>
            </a:extLst>
          </p:cNvPr>
          <p:cNvSpPr>
            <a:spLocks noGrp="1"/>
          </p:cNvSpPr>
          <p:nvPr>
            <p:ph type="body" idx="1"/>
          </p:nvPr>
        </p:nvSpPr>
        <p:spPr/>
        <p:txBody>
          <a:bodyPr/>
          <a:lstStyle/>
          <a:p>
            <a:r>
              <a:rPr lang="en-US" sz="2800" noProof="0" dirty="0"/>
              <a:t>Principle 9</a:t>
            </a:r>
          </a:p>
        </p:txBody>
      </p:sp>
      <p:sp>
        <p:nvSpPr>
          <p:cNvPr id="4" name="Text Placeholder 3">
            <a:extLst>
              <a:ext uri="{FF2B5EF4-FFF2-40B4-BE49-F238E27FC236}">
                <a16:creationId xmlns:a16="http://schemas.microsoft.com/office/drawing/2014/main" id="{6FA38238-9C98-6BE2-75DE-502BBB825FB3}"/>
              </a:ext>
            </a:extLst>
          </p:cNvPr>
          <p:cNvSpPr>
            <a:spLocks noGrp="1"/>
          </p:cNvSpPr>
          <p:nvPr>
            <p:ph type="body" sz="quarter" idx="3"/>
          </p:nvPr>
        </p:nvSpPr>
        <p:spPr/>
        <p:txBody>
          <a:bodyPr/>
          <a:lstStyle/>
          <a:p>
            <a:r>
              <a:rPr lang="en-US" sz="2800" noProof="0" dirty="0"/>
              <a:t>Handout 8C</a:t>
            </a:r>
          </a:p>
        </p:txBody>
      </p:sp>
      <p:sp>
        <p:nvSpPr>
          <p:cNvPr id="11267" name="Rectangle 6">
            <a:extLst>
              <a:ext uri="{FF2B5EF4-FFF2-40B4-BE49-F238E27FC236}">
                <a16:creationId xmlns:a16="http://schemas.microsoft.com/office/drawing/2014/main" id="{468A4C7E-DA56-5D25-2459-B21D6DA6AEEB}"/>
              </a:ext>
            </a:extLst>
          </p:cNvPr>
          <p:cNvSpPr>
            <a:spLocks noGrp="1" noChangeArrowheads="1"/>
          </p:cNvSpPr>
          <p:nvPr>
            <p:ph sz="half" idx="12"/>
          </p:nvPr>
        </p:nvSpPr>
        <p:spPr/>
        <p:txBody>
          <a:bodyPr/>
          <a:lstStyle/>
          <a:p>
            <a:pPr marL="0" indent="0" eaLnBrk="1" hangingPunct="1">
              <a:buNone/>
              <a:defRPr/>
            </a:pPr>
            <a:r>
              <a:rPr lang="en-US" noProof="0" dirty="0"/>
              <a:t>Engaging in multiple literacy practices, such as reading books, singing songs, and reading poetry, is part of the daily life of most families. </a:t>
            </a:r>
          </a:p>
          <a:p>
            <a:pPr marL="0" indent="0" algn="r" eaLnBrk="1" hangingPunct="1">
              <a:buNone/>
              <a:defRPr/>
            </a:pPr>
            <a:r>
              <a:rPr lang="en-US" sz="2400" noProof="0" dirty="0"/>
              <a:t>    </a:t>
            </a:r>
            <a:r>
              <a:rPr lang="en-US" sz="2000" b="0" noProof="0" dirty="0"/>
              <a:t>Source: CDE, PEL Resource Guide, Second Edition, 2009, 73</a:t>
            </a:r>
          </a:p>
        </p:txBody>
      </p:sp>
      <p:sp>
        <p:nvSpPr>
          <p:cNvPr id="2" name="Content Placeholder 1">
            <a:extLst>
              <a:ext uri="{FF2B5EF4-FFF2-40B4-BE49-F238E27FC236}">
                <a16:creationId xmlns:a16="http://schemas.microsoft.com/office/drawing/2014/main" id="{45D20298-5C21-3DD1-D83F-104E1D4668E3}"/>
              </a:ext>
            </a:extLst>
          </p:cNvPr>
          <p:cNvSpPr>
            <a:spLocks noGrp="1"/>
          </p:cNvSpPr>
          <p:nvPr>
            <p:ph sz="half" idx="13"/>
          </p:nvPr>
        </p:nvSpPr>
        <p:spPr/>
        <p:txBody>
          <a:bodyPr/>
          <a:lstStyle/>
          <a:p>
            <a:pPr marL="0" indent="0">
              <a:buNone/>
            </a:pPr>
            <a:r>
              <a:rPr lang="en-US" noProof="0" dirty="0"/>
              <a:t>Identifying the Early Literacy Skills Found in Songs, Books, and Rhymes Used by Families</a:t>
            </a:r>
          </a:p>
          <a:p>
            <a:pPr marL="0" indent="0">
              <a:buNone/>
            </a:pPr>
            <a:endParaRPr lang="en-US" noProof="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7F272-892D-ECB8-1304-6A1C32F9EC1D}"/>
            </a:ext>
          </a:extLst>
        </p:cNvPr>
        <p:cNvGrpSpPr/>
        <p:nvPr/>
      </p:nvGrpSpPr>
      <p:grpSpPr>
        <a:xfrm>
          <a:off x="0" y="0"/>
          <a:ext cx="0" cy="0"/>
          <a:chOff x="0" y="0"/>
          <a:chExt cx="0" cy="0"/>
        </a:xfrm>
      </p:grpSpPr>
      <p:sp>
        <p:nvSpPr>
          <p:cNvPr id="16385" name="Rectangle 8">
            <a:extLst>
              <a:ext uri="{FF2B5EF4-FFF2-40B4-BE49-F238E27FC236}">
                <a16:creationId xmlns:a16="http://schemas.microsoft.com/office/drawing/2014/main" id="{A9E8BD52-7E76-4747-9C3F-39A3F9D20478}"/>
              </a:ext>
            </a:extLst>
          </p:cNvPr>
          <p:cNvSpPr>
            <a:spLocks noGrp="1" noChangeArrowheads="1"/>
          </p:cNvSpPr>
          <p:nvPr>
            <p:ph type="title"/>
          </p:nvPr>
        </p:nvSpPr>
        <p:spPr>
          <a:xfrm>
            <a:off x="612775" y="274638"/>
            <a:ext cx="10972801" cy="1143000"/>
          </a:xfrm>
        </p:spPr>
        <p:txBody>
          <a:bodyPr wrap="square" anchor="b">
            <a:normAutofit/>
          </a:bodyPr>
          <a:lstStyle/>
          <a:p>
            <a:r>
              <a:rPr lang="en-US" noProof="0" dirty="0"/>
              <a:t>Principle 10</a:t>
            </a:r>
          </a:p>
        </p:txBody>
      </p:sp>
      <p:sp>
        <p:nvSpPr>
          <p:cNvPr id="3" name="Content Placeholder 2">
            <a:extLst>
              <a:ext uri="{FF2B5EF4-FFF2-40B4-BE49-F238E27FC236}">
                <a16:creationId xmlns:a16="http://schemas.microsoft.com/office/drawing/2014/main" id="{914B6F48-64B9-45F5-4B8E-409618D25ED2}"/>
              </a:ext>
            </a:extLst>
          </p:cNvPr>
          <p:cNvSpPr>
            <a:spLocks noGrp="1"/>
          </p:cNvSpPr>
          <p:nvPr>
            <p:ph sz="half" idx="1"/>
          </p:nvPr>
        </p:nvSpPr>
        <p:spPr/>
        <p:txBody>
          <a:bodyPr/>
          <a:lstStyle/>
          <a:p>
            <a:pPr marL="0" indent="0">
              <a:buNone/>
            </a:pPr>
            <a:r>
              <a:rPr lang="en-US" sz="2800" noProof="0" dirty="0"/>
              <a:t>Offering a variety of opportunities for children to explore written materials and their meanings, as well as the sounds of spoken language through rhyme and alliteration, builds the language and literacy skills of preschool English learners. </a:t>
            </a:r>
          </a:p>
          <a:p>
            <a:pPr marL="0" indent="0" algn="r">
              <a:buNone/>
            </a:pPr>
            <a:r>
              <a:rPr lang="en-US" sz="2000" b="0" noProof="0" dirty="0"/>
              <a:t>Source: CDE, PEL Resource Guide, Second Edition, 2009, 84</a:t>
            </a:r>
          </a:p>
        </p:txBody>
      </p:sp>
      <p:pic>
        <p:nvPicPr>
          <p:cNvPr id="2" name="Content Placeholder 1" descr="Two girls reading a book">
            <a:extLst>
              <a:ext uri="{FF2B5EF4-FFF2-40B4-BE49-F238E27FC236}">
                <a16:creationId xmlns:a16="http://schemas.microsoft.com/office/drawing/2014/main" id="{E5738F98-3BD9-FE11-0322-0B30B32077FC}"/>
              </a:ext>
            </a:extLst>
          </p:cNvPr>
          <p:cNvPicPr>
            <a:picLocks noGrp="1" noChangeAspect="1"/>
          </p:cNvPicPr>
          <p:nvPr>
            <p:ph sz="half" idx="12"/>
          </p:nvPr>
        </p:nvPicPr>
        <p:blipFill rotWithShape="1">
          <a:blip r:embed="rId3"/>
          <a:srcRect l="9765" r="7739"/>
          <a:stretch/>
        </p:blipFill>
        <p:spPr>
          <a:xfrm>
            <a:off x="6874576" y="1637070"/>
            <a:ext cx="4704649" cy="3985740"/>
          </a:xfrm>
          <a:prstGeom prst="rect">
            <a:avLst/>
          </a:prstGeom>
        </p:spPr>
      </p:pic>
    </p:spTree>
    <p:extLst>
      <p:ext uri="{BB962C8B-B14F-4D97-AF65-F5344CB8AC3E}">
        <p14:creationId xmlns:p14="http://schemas.microsoft.com/office/powerpoint/2010/main" val="4267679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8">
            <a:extLst>
              <a:ext uri="{FF2B5EF4-FFF2-40B4-BE49-F238E27FC236}">
                <a16:creationId xmlns:a16="http://schemas.microsoft.com/office/drawing/2014/main" id="{24436A4F-174B-7983-8843-19DF72AF84F8}"/>
              </a:ext>
            </a:extLst>
          </p:cNvPr>
          <p:cNvSpPr>
            <a:spLocks noGrp="1" noChangeArrowheads="1"/>
          </p:cNvSpPr>
          <p:nvPr>
            <p:ph type="title"/>
          </p:nvPr>
        </p:nvSpPr>
        <p:spPr/>
        <p:txBody>
          <a:bodyPr/>
          <a:lstStyle/>
          <a:p>
            <a:pPr eaLnBrk="1" hangingPunct="1"/>
            <a:r>
              <a:rPr lang="en-US" noProof="0" dirty="0"/>
              <a:t>Moving Toward Literacy Video</a:t>
            </a:r>
          </a:p>
        </p:txBody>
      </p:sp>
      <p:pic>
        <p:nvPicPr>
          <p:cNvPr id="3" name="Content Placeholder 2">
            <a:extLst>
              <a:ext uri="{FF2B5EF4-FFF2-40B4-BE49-F238E27FC236}">
                <a16:creationId xmlns:a16="http://schemas.microsoft.com/office/drawing/2014/main" id="{228559A8-B296-00D3-2045-0968601C1574}"/>
              </a:ext>
            </a:extLst>
          </p:cNvPr>
          <p:cNvPicPr>
            <a:picLocks noGrp="1" noChangeAspect="1"/>
          </p:cNvPicPr>
          <p:nvPr>
            <p:ph idx="1"/>
          </p:nvPr>
        </p:nvPicPr>
        <p:blipFill>
          <a:blip r:embed="rId3"/>
          <a:stretch>
            <a:fillRect/>
          </a:stretch>
        </p:blipFill>
        <p:spPr>
          <a:xfrm>
            <a:off x="2600446" y="1769251"/>
            <a:ext cx="6991107" cy="4051257"/>
          </a:xfrm>
          <a:prstGeom prst="rect">
            <a:avLst/>
          </a:prstGeom>
        </p:spPr>
      </p:pic>
    </p:spTree>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6">
            <a:extLst>
              <a:ext uri="{FF2B5EF4-FFF2-40B4-BE49-F238E27FC236}">
                <a16:creationId xmlns:a16="http://schemas.microsoft.com/office/drawing/2014/main" id="{8907DFBC-42BC-F337-72BA-C4EDAD41A8B8}"/>
              </a:ext>
            </a:extLst>
          </p:cNvPr>
          <p:cNvSpPr>
            <a:spLocks noGrp="1" noChangeArrowheads="1"/>
          </p:cNvSpPr>
          <p:nvPr>
            <p:ph type="title"/>
          </p:nvPr>
        </p:nvSpPr>
        <p:spPr/>
        <p:txBody>
          <a:bodyPr/>
          <a:lstStyle/>
          <a:p>
            <a:pPr eaLnBrk="1" hangingPunct="1"/>
            <a:r>
              <a:rPr lang="en-US" noProof="0" dirty="0"/>
              <a:t>Key Points</a:t>
            </a:r>
          </a:p>
        </p:txBody>
      </p:sp>
      <p:sp>
        <p:nvSpPr>
          <p:cNvPr id="20482" name="Rectangle 7">
            <a:extLst>
              <a:ext uri="{FF2B5EF4-FFF2-40B4-BE49-F238E27FC236}">
                <a16:creationId xmlns:a16="http://schemas.microsoft.com/office/drawing/2014/main" id="{7C8323E0-55FF-FAE6-7098-50BBB3A16E79}"/>
              </a:ext>
            </a:extLst>
          </p:cNvPr>
          <p:cNvSpPr>
            <a:spLocks noGrp="1" noChangeArrowheads="1"/>
          </p:cNvSpPr>
          <p:nvPr>
            <p:ph type="body" idx="1"/>
          </p:nvPr>
        </p:nvSpPr>
        <p:spPr/>
        <p:txBody>
          <a:bodyPr/>
          <a:lstStyle/>
          <a:p>
            <a:pPr eaLnBrk="1" hangingPunct="1"/>
            <a:r>
              <a:rPr lang="en-US" noProof="0" dirty="0"/>
              <a:t>Children need a well-developed base of oral language skills, including an extensive vocabulary, in order to become successful readers.</a:t>
            </a:r>
          </a:p>
          <a:p>
            <a:pPr eaLnBrk="1" hangingPunct="1"/>
            <a:r>
              <a:rPr lang="en-US" noProof="0" dirty="0"/>
              <a:t>Children who have positive and repeated experiences with print tend to be better readers.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6">
            <a:extLst>
              <a:ext uri="{FF2B5EF4-FFF2-40B4-BE49-F238E27FC236}">
                <a16:creationId xmlns:a16="http://schemas.microsoft.com/office/drawing/2014/main" id="{C1F2B434-AE5C-4F4B-DD9D-B87303D460A2}"/>
              </a:ext>
            </a:extLst>
          </p:cNvPr>
          <p:cNvSpPr>
            <a:spLocks noGrp="1" noChangeArrowheads="1"/>
          </p:cNvSpPr>
          <p:nvPr>
            <p:ph type="title"/>
          </p:nvPr>
        </p:nvSpPr>
        <p:spPr/>
        <p:txBody>
          <a:bodyPr/>
          <a:lstStyle/>
          <a:p>
            <a:pPr eaLnBrk="1" hangingPunct="1"/>
            <a:r>
              <a:rPr lang="en-US" noProof="0" dirty="0"/>
              <a:t>Key Points (2)</a:t>
            </a:r>
          </a:p>
        </p:txBody>
      </p:sp>
      <p:sp>
        <p:nvSpPr>
          <p:cNvPr id="22530" name="Rectangle 7">
            <a:extLst>
              <a:ext uri="{FF2B5EF4-FFF2-40B4-BE49-F238E27FC236}">
                <a16:creationId xmlns:a16="http://schemas.microsoft.com/office/drawing/2014/main" id="{37D5D16C-73D7-DE28-A548-513D6BB22B2F}"/>
              </a:ext>
            </a:extLst>
          </p:cNvPr>
          <p:cNvSpPr>
            <a:spLocks noGrp="1" noChangeArrowheads="1"/>
          </p:cNvSpPr>
          <p:nvPr>
            <p:ph type="body" idx="1"/>
          </p:nvPr>
        </p:nvSpPr>
        <p:spPr/>
        <p:txBody>
          <a:bodyPr/>
          <a:lstStyle/>
          <a:p>
            <a:pPr eaLnBrk="1" hangingPunct="1"/>
            <a:r>
              <a:rPr lang="en-US" noProof="0" dirty="0"/>
              <a:t>Children who are stronger in a language other than English often have some of the foundational skills of literacy in their home language.</a:t>
            </a:r>
          </a:p>
          <a:p>
            <a:pPr eaLnBrk="1" hangingPunct="1"/>
            <a:r>
              <a:rPr lang="en-US" noProof="0" dirty="0"/>
              <a:t>Many of the early literacy skills children have in their home language will transfer to reading in English when a child is ready to make that transition.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6">
            <a:extLst>
              <a:ext uri="{FF2B5EF4-FFF2-40B4-BE49-F238E27FC236}">
                <a16:creationId xmlns:a16="http://schemas.microsoft.com/office/drawing/2014/main" id="{A6A83FA9-57E0-DAB4-45D1-8D0A254B058E}"/>
              </a:ext>
            </a:extLst>
          </p:cNvPr>
          <p:cNvSpPr>
            <a:spLocks noGrp="1" noChangeArrowheads="1"/>
          </p:cNvSpPr>
          <p:nvPr>
            <p:ph type="title"/>
          </p:nvPr>
        </p:nvSpPr>
        <p:spPr/>
        <p:txBody>
          <a:bodyPr/>
          <a:lstStyle/>
          <a:p>
            <a:pPr eaLnBrk="1" hangingPunct="1"/>
            <a:r>
              <a:rPr lang="en-US" noProof="0" dirty="0"/>
              <a:t>Key Points (3)</a:t>
            </a:r>
          </a:p>
        </p:txBody>
      </p:sp>
      <p:sp>
        <p:nvSpPr>
          <p:cNvPr id="24578" name="Rectangle 7">
            <a:extLst>
              <a:ext uri="{FF2B5EF4-FFF2-40B4-BE49-F238E27FC236}">
                <a16:creationId xmlns:a16="http://schemas.microsoft.com/office/drawing/2014/main" id="{35EC7F97-AEC9-3AB1-45EB-A4107187CDEB}"/>
              </a:ext>
            </a:extLst>
          </p:cNvPr>
          <p:cNvSpPr>
            <a:spLocks noGrp="1" noChangeArrowheads="1"/>
          </p:cNvSpPr>
          <p:nvPr>
            <p:ph type="body" idx="1"/>
          </p:nvPr>
        </p:nvSpPr>
        <p:spPr/>
        <p:txBody>
          <a:bodyPr/>
          <a:lstStyle/>
          <a:p>
            <a:pPr eaLnBrk="1" hangingPunct="1"/>
            <a:r>
              <a:rPr lang="en-US" noProof="0" dirty="0"/>
              <a:t>Research shows that introducing phonological awareness, print awareness, and letter knowledge in brief, interactive, engaging, and multi-sensory activities builds young children’s early literacy skills.</a:t>
            </a:r>
          </a:p>
          <a:p>
            <a:pPr eaLnBrk="1" hangingPunct="1"/>
            <a:endParaRPr lang="en-US" noProof="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1F418792-2CDF-4C3A-5D5C-25224B654B4B}"/>
              </a:ext>
            </a:extLst>
          </p:cNvPr>
          <p:cNvSpPr>
            <a:spLocks noGrp="1" noChangeArrowheads="1"/>
          </p:cNvSpPr>
          <p:nvPr>
            <p:ph type="title"/>
          </p:nvPr>
        </p:nvSpPr>
        <p:spPr/>
        <p:txBody>
          <a:bodyPr/>
          <a:lstStyle/>
          <a:p>
            <a:r>
              <a:rPr lang="en-US" noProof="0" dirty="0">
                <a:hlinkClick r:id="rId3"/>
              </a:rPr>
              <a:t>Finishing with CELEBRATION: </a:t>
            </a:r>
            <a:br>
              <a:rPr lang="en-US" noProof="0" dirty="0">
                <a:hlinkClick r:id="rId3"/>
              </a:rPr>
            </a:br>
            <a:r>
              <a:rPr lang="en-US" noProof="0" dirty="0">
                <a:hlinkClick r:id="rId3"/>
              </a:rPr>
              <a:t>Celebrating Multilingualism</a:t>
            </a:r>
            <a:endParaRPr lang="en-US" noProof="0" dirty="0"/>
          </a:p>
        </p:txBody>
      </p:sp>
      <p:pic>
        <p:nvPicPr>
          <p:cNvPr id="39938" name="Content Placeholder 3" descr="seal celebrating bilingualism: pathways to biliteracy awards tk-6">
            <a:hlinkClick r:id="rId3"/>
            <a:extLst>
              <a:ext uri="{FF2B5EF4-FFF2-40B4-BE49-F238E27FC236}">
                <a16:creationId xmlns:a16="http://schemas.microsoft.com/office/drawing/2014/main" id="{EAC3ED38-4154-40BC-A845-A299D4D7CBA7}"/>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8181" t="13514" r="8820"/>
          <a:stretch/>
        </p:blipFill>
        <p:spPr>
          <a:xfrm>
            <a:off x="1310476" y="2013155"/>
            <a:ext cx="9913046" cy="3193026"/>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B4356-902E-A353-CA38-9B40F43AFCD8}"/>
              </a:ext>
            </a:extLst>
          </p:cNvPr>
          <p:cNvSpPr>
            <a:spLocks noGrp="1"/>
          </p:cNvSpPr>
          <p:nvPr>
            <p:ph type="title"/>
          </p:nvPr>
        </p:nvSpPr>
        <p:spPr>
          <a:xfrm>
            <a:off x="590347" y="0"/>
            <a:ext cx="7701711" cy="1364775"/>
          </a:xfrm>
        </p:spPr>
        <p:txBody>
          <a:bodyPr/>
          <a:lstStyle/>
          <a:p>
            <a:r>
              <a:rPr lang="en-US" noProof="0" dirty="0"/>
              <a:t>Partners in Early Learning</a:t>
            </a:r>
          </a:p>
        </p:txBody>
      </p:sp>
      <p:sp>
        <p:nvSpPr>
          <p:cNvPr id="6" name="Text Placeholder 5">
            <a:extLst>
              <a:ext uri="{FF2B5EF4-FFF2-40B4-BE49-F238E27FC236}">
                <a16:creationId xmlns:a16="http://schemas.microsoft.com/office/drawing/2014/main" id="{DA07BE86-1A9B-9E8D-6754-C72806DF1F9C}"/>
              </a:ext>
            </a:extLst>
          </p:cNvPr>
          <p:cNvSpPr>
            <a:spLocks noGrp="1"/>
          </p:cNvSpPr>
          <p:nvPr>
            <p:ph sz="quarter" idx="14"/>
          </p:nvPr>
        </p:nvSpPr>
        <p:spPr>
          <a:xfrm>
            <a:off x="540639" y="1364775"/>
            <a:ext cx="7920974" cy="4328237"/>
          </a:xfrm>
        </p:spPr>
        <p:txBody>
          <a:bodyPr anchor="ctr" anchorCtr="0"/>
          <a:lstStyle/>
          <a:p>
            <a:r>
              <a:rPr lang="en-US" sz="2400" b="0" noProof="0" dirty="0">
                <a:solidFill>
                  <a:srgbClr val="000000"/>
                </a:solidFill>
                <a:effectLst/>
              </a:rPr>
              <a:t>The California Department of Education (CDE) was given the authority in the 2021 Budget Bill to revise the Preschool Learning Foundations which will now be known as the </a:t>
            </a:r>
            <a:r>
              <a:rPr lang="en-US" sz="2400" b="0" i="1" noProof="0" dirty="0">
                <a:solidFill>
                  <a:srgbClr val="000000"/>
                </a:solidFill>
                <a:effectLst/>
              </a:rPr>
              <a:t>California Preschool/Transitional Kindergarten Learning Foundations </a:t>
            </a:r>
            <a:r>
              <a:rPr lang="en-US" sz="2400" b="0" noProof="0" dirty="0">
                <a:solidFill>
                  <a:srgbClr val="000000"/>
                </a:solidFill>
                <a:effectLst/>
              </a:rPr>
              <a:t>(PTKLF). </a:t>
            </a:r>
            <a:r>
              <a:rPr lang="en-US" sz="2400" noProof="0" dirty="0">
                <a:solidFill>
                  <a:srgbClr val="000000"/>
                </a:solidFill>
                <a:latin typeface="+mn-lt"/>
              </a:rPr>
              <a:t>The California Department of Social Services (CDSS) is developing implementation materials and professional development. This partnership benefits all children regardless of funding sources.</a:t>
            </a:r>
          </a:p>
        </p:txBody>
      </p:sp>
      <p:pic>
        <p:nvPicPr>
          <p:cNvPr id="20" name="Content Placeholder 19" descr="California Department of Education seal">
            <a:extLst>
              <a:ext uri="{FF2B5EF4-FFF2-40B4-BE49-F238E27FC236}">
                <a16:creationId xmlns:a16="http://schemas.microsoft.com/office/drawing/2014/main" id="{E1160E66-AC6A-3BEC-8966-5D7556A5EE86}"/>
              </a:ext>
            </a:extLst>
          </p:cNvPr>
          <p:cNvPicPr>
            <a:picLocks noGrp="1" noChangeAspect="1"/>
          </p:cNvPicPr>
          <p:nvPr>
            <p:ph idx="13"/>
          </p:nvPr>
        </p:nvPicPr>
        <p:blipFill>
          <a:blip r:embed="rId3" cstate="screen">
            <a:extLst>
              <a:ext uri="{28A0092B-C50C-407E-A947-70E740481C1C}">
                <a14:useLocalDpi xmlns:a14="http://schemas.microsoft.com/office/drawing/2010/main"/>
              </a:ext>
            </a:extLst>
          </a:blip>
          <a:stretch>
            <a:fillRect/>
          </a:stretch>
        </p:blipFill>
        <p:spPr>
          <a:xfrm>
            <a:off x="9070258" y="3478031"/>
            <a:ext cx="2209331" cy="2214981"/>
          </a:xfrm>
        </p:spPr>
      </p:pic>
      <p:pic>
        <p:nvPicPr>
          <p:cNvPr id="4" name="Content Placeholder 4" descr="CDSS logo">
            <a:extLst>
              <a:ext uri="{FF2B5EF4-FFF2-40B4-BE49-F238E27FC236}">
                <a16:creationId xmlns:a16="http://schemas.microsoft.com/office/drawing/2014/main" id="{33621690-D259-73BD-7689-949C127668B8}"/>
              </a:ext>
            </a:extLst>
          </p:cNvPr>
          <p:cNvPicPr>
            <a:picLocks noGrp="1" noChangeAspect="1"/>
          </p:cNvPicPr>
          <p:nvPr>
            <p:ph idx="12"/>
          </p:nvPr>
        </p:nvPicPr>
        <p:blipFill>
          <a:blip r:embed="rId4">
            <a:extLst>
              <a:ext uri="{28A0092B-C50C-407E-A947-70E740481C1C}">
                <a14:useLocalDpi xmlns:a14="http://schemas.microsoft.com/office/drawing/2010/main" val="0"/>
              </a:ext>
            </a:extLst>
          </a:blip>
          <a:stretch>
            <a:fillRect/>
          </a:stretch>
        </p:blipFill>
        <p:spPr>
          <a:xfrm>
            <a:off x="9408129" y="327025"/>
            <a:ext cx="1533587" cy="2960846"/>
          </a:xfrm>
          <a:ln>
            <a:solidFill>
              <a:schemeClr val="accent1"/>
            </a:solidFill>
          </a:ln>
        </p:spPr>
      </p:pic>
    </p:spTree>
    <p:extLst>
      <p:ext uri="{BB962C8B-B14F-4D97-AF65-F5344CB8AC3E}">
        <p14:creationId xmlns:p14="http://schemas.microsoft.com/office/powerpoint/2010/main" val="3175837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6">
            <a:extLst>
              <a:ext uri="{FF2B5EF4-FFF2-40B4-BE49-F238E27FC236}">
                <a16:creationId xmlns:a16="http://schemas.microsoft.com/office/drawing/2014/main" id="{59B218D0-AAC6-4230-4D9A-8592FF5353D8}"/>
              </a:ext>
            </a:extLst>
          </p:cNvPr>
          <p:cNvSpPr>
            <a:spLocks noGrp="1" noChangeArrowheads="1"/>
          </p:cNvSpPr>
          <p:nvPr>
            <p:ph type="title"/>
          </p:nvPr>
        </p:nvSpPr>
        <p:spPr>
          <a:xfrm>
            <a:off x="615950" y="330552"/>
            <a:ext cx="10966450" cy="1105989"/>
          </a:xfrm>
        </p:spPr>
        <p:txBody>
          <a:bodyPr/>
          <a:lstStyle/>
          <a:p>
            <a:r>
              <a:rPr lang="en-US" noProof="0" dirty="0"/>
              <a:t>Reflection</a:t>
            </a:r>
          </a:p>
        </p:txBody>
      </p:sp>
      <p:sp>
        <p:nvSpPr>
          <p:cNvPr id="21509" name="Rectangle 6">
            <a:extLst>
              <a:ext uri="{FF2B5EF4-FFF2-40B4-BE49-F238E27FC236}">
                <a16:creationId xmlns:a16="http://schemas.microsoft.com/office/drawing/2014/main" id="{21619801-84C6-5BEE-81ED-787FFFC63C90}"/>
              </a:ext>
            </a:extLst>
          </p:cNvPr>
          <p:cNvSpPr>
            <a:spLocks noGrp="1" noChangeArrowheads="1"/>
          </p:cNvSpPr>
          <p:nvPr>
            <p:ph idx="1"/>
          </p:nvPr>
        </p:nvSpPr>
        <p:spPr>
          <a:xfrm>
            <a:off x="615950" y="1570038"/>
            <a:ext cx="10966450" cy="4200525"/>
          </a:xfrm>
        </p:spPr>
        <p:txBody>
          <a:bodyPr/>
          <a:lstStyle/>
          <a:p>
            <a:pPr marL="0" indent="0">
              <a:lnSpc>
                <a:spcPct val="100000"/>
              </a:lnSpc>
              <a:buNone/>
            </a:pPr>
            <a:r>
              <a:rPr lang="en-US" noProof="0" dirty="0"/>
              <a:t>Turn to page 88 in the PEL Resource Guide and take the time to answer question three on your Reflection handout:</a:t>
            </a:r>
          </a:p>
          <a:p>
            <a:pPr lvl="1">
              <a:lnSpc>
                <a:spcPct val="100000"/>
              </a:lnSpc>
            </a:pPr>
            <a:r>
              <a:rPr lang="en-US" noProof="0" dirty="0"/>
              <a:t>Which strategies for becoming familiar with the literacy practices of the families of the children in my class have I implemented? What new strategies would I like to try?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E3891-D07B-2DE8-AFC3-50C7A2187C81}"/>
              </a:ext>
            </a:extLst>
          </p:cNvPr>
          <p:cNvSpPr>
            <a:spLocks noGrp="1"/>
          </p:cNvSpPr>
          <p:nvPr>
            <p:ph type="title"/>
          </p:nvPr>
        </p:nvSpPr>
        <p:spPr>
          <a:xfrm>
            <a:off x="612775" y="-1551530"/>
            <a:ext cx="10966450" cy="1227909"/>
          </a:xfrm>
        </p:spPr>
        <p:txBody>
          <a:bodyPr/>
          <a:lstStyle/>
          <a:p>
            <a:r>
              <a:rPr lang="en-US" noProof="0" dirty="0"/>
              <a:t>Thank you</a:t>
            </a:r>
          </a:p>
        </p:txBody>
      </p:sp>
      <p:pic>
        <p:nvPicPr>
          <p:cNvPr id="41985" name="Content Placeholder 4" descr="Thank you in different languages">
            <a:extLst>
              <a:ext uri="{FF2B5EF4-FFF2-40B4-BE49-F238E27FC236}">
                <a16:creationId xmlns:a16="http://schemas.microsoft.com/office/drawing/2014/main" id="{7757983B-51CB-CC3F-A342-52504A012EB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351260" y="442452"/>
            <a:ext cx="9489480" cy="5328111"/>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B0885-DECA-9A09-9077-F26B8B4CA6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C9D79C-737E-057B-390D-39C60C6D1BBB}"/>
              </a:ext>
            </a:extLst>
          </p:cNvPr>
          <p:cNvSpPr>
            <a:spLocks noGrp="1"/>
          </p:cNvSpPr>
          <p:nvPr>
            <p:ph type="title"/>
          </p:nvPr>
        </p:nvSpPr>
        <p:spPr>
          <a:xfrm>
            <a:off x="0" y="-128651"/>
            <a:ext cx="4184073" cy="3883234"/>
          </a:xfrm>
        </p:spPr>
        <p:txBody>
          <a:bodyPr/>
          <a:lstStyle/>
          <a:p>
            <a:pPr algn="ctr"/>
            <a:r>
              <a:rPr lang="en-US" sz="6600" noProof="0" dirty="0"/>
              <a:t>Thank you!</a:t>
            </a:r>
          </a:p>
        </p:txBody>
      </p:sp>
    </p:spTree>
    <p:extLst>
      <p:ext uri="{BB962C8B-B14F-4D97-AF65-F5344CB8AC3E}">
        <p14:creationId xmlns:p14="http://schemas.microsoft.com/office/powerpoint/2010/main" val="878434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909CA3-EC56-FBE7-2D53-166A4FDFD38A}"/>
              </a:ext>
            </a:extLst>
          </p:cNvPr>
          <p:cNvSpPr>
            <a:spLocks noGrp="1"/>
          </p:cNvSpPr>
          <p:nvPr>
            <p:ph type="ctrTitle"/>
          </p:nvPr>
        </p:nvSpPr>
        <p:spPr/>
        <p:txBody>
          <a:bodyPr/>
          <a:lstStyle/>
          <a:p>
            <a:r>
              <a:rPr lang="en-US" noProof="0" dirty="0"/>
              <a:t>Presenter’s Name</a:t>
            </a:r>
          </a:p>
        </p:txBody>
      </p:sp>
      <p:sp>
        <p:nvSpPr>
          <p:cNvPr id="7" name="Subtitle 6">
            <a:extLst>
              <a:ext uri="{FF2B5EF4-FFF2-40B4-BE49-F238E27FC236}">
                <a16:creationId xmlns:a16="http://schemas.microsoft.com/office/drawing/2014/main" id="{364D8FC8-9A06-11BA-593E-7E1810C6F420}"/>
              </a:ext>
            </a:extLst>
          </p:cNvPr>
          <p:cNvSpPr>
            <a:spLocks noGrp="1"/>
          </p:cNvSpPr>
          <p:nvPr>
            <p:ph type="subTitle" idx="1"/>
          </p:nvPr>
        </p:nvSpPr>
        <p:spPr>
          <a:xfrm>
            <a:off x="612775" y="3429000"/>
            <a:ext cx="5812409" cy="981635"/>
          </a:xfrm>
        </p:spPr>
        <p:txBody>
          <a:bodyPr/>
          <a:lstStyle/>
          <a:p>
            <a:r>
              <a:rPr lang="en-US" noProof="0" dirty="0"/>
              <a:t>CPIN Region</a:t>
            </a:r>
          </a:p>
        </p:txBody>
      </p:sp>
      <p:sp>
        <p:nvSpPr>
          <p:cNvPr id="9" name="Text Placeholder 8">
            <a:extLst>
              <a:ext uri="{FF2B5EF4-FFF2-40B4-BE49-F238E27FC236}">
                <a16:creationId xmlns:a16="http://schemas.microsoft.com/office/drawing/2014/main" id="{DEF1EB1A-8CD7-D829-41E4-E6C9DBA0B920}"/>
              </a:ext>
            </a:extLst>
          </p:cNvPr>
          <p:cNvSpPr>
            <a:spLocks noGrp="1"/>
          </p:cNvSpPr>
          <p:nvPr>
            <p:ph type="body" sz="quarter" idx="12"/>
          </p:nvPr>
        </p:nvSpPr>
        <p:spPr>
          <a:xfrm>
            <a:off x="612775" y="4461543"/>
            <a:ext cx="5486400" cy="708025"/>
          </a:xfrm>
        </p:spPr>
        <p:txBody>
          <a:bodyPr/>
          <a:lstStyle/>
          <a:p>
            <a:r>
              <a:rPr lang="en-US" noProof="0" dirty="0"/>
              <a:t>Date</a:t>
            </a:r>
          </a:p>
        </p:txBody>
      </p:sp>
      <p:sp>
        <p:nvSpPr>
          <p:cNvPr id="8" name="Picture Placeholder 7">
            <a:extLst>
              <a:ext uri="{FF2B5EF4-FFF2-40B4-BE49-F238E27FC236}">
                <a16:creationId xmlns:a16="http://schemas.microsoft.com/office/drawing/2014/main" id="{C559445C-075B-CCAF-C408-02337022083F}"/>
              </a:ext>
            </a:extLst>
          </p:cNvPr>
          <p:cNvSpPr>
            <a:spLocks noGrp="1"/>
          </p:cNvSpPr>
          <p:nvPr>
            <p:ph type="pic" sz="quarter" idx="10"/>
          </p:nvPr>
        </p:nvSpPr>
        <p:spPr>
          <a:xfrm>
            <a:off x="7025640" y="779124"/>
            <a:ext cx="4553585" cy="4390444"/>
          </a:xfrm>
        </p:spPr>
        <p:txBody>
          <a:bodyPr/>
          <a:lstStyle/>
          <a:p>
            <a:r>
              <a:rPr lang="en-US" noProof="0" dirty="0"/>
              <a:t>Presenter’s Photo</a:t>
            </a:r>
          </a:p>
        </p:txBody>
      </p:sp>
    </p:spTree>
    <p:extLst>
      <p:ext uri="{BB962C8B-B14F-4D97-AF65-F5344CB8AC3E}">
        <p14:creationId xmlns:p14="http://schemas.microsoft.com/office/powerpoint/2010/main" val="1644266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DD205F-158C-5CEC-9D81-6161E2313BD6}"/>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0902875D-E4AF-DD74-D527-FC739FBE43BE}"/>
              </a:ext>
            </a:extLst>
          </p:cNvPr>
          <p:cNvSpPr>
            <a:spLocks noGrp="1"/>
          </p:cNvSpPr>
          <p:nvPr>
            <p:ph type="title"/>
          </p:nvPr>
        </p:nvSpPr>
        <p:spPr>
          <a:xfrm>
            <a:off x="514715" y="572961"/>
            <a:ext cx="5581285" cy="3040263"/>
          </a:xfrm>
          <a:noFill/>
        </p:spPr>
        <p:txBody>
          <a:bodyPr/>
          <a:lstStyle/>
          <a:p>
            <a:pPr>
              <a:lnSpc>
                <a:spcPct val="100000"/>
              </a:lnSpc>
            </a:pPr>
            <a:r>
              <a:rPr lang="en-US" sz="3200" b="1" i="1" noProof="0" dirty="0"/>
              <a:t>Preschool English Learners: Principles and Practices to Promote</a:t>
            </a:r>
            <a:br>
              <a:rPr lang="en-US" sz="3200" b="1" i="1" noProof="0" dirty="0"/>
            </a:br>
            <a:r>
              <a:rPr lang="en-US" sz="3200" b="1" i="1" noProof="0" dirty="0"/>
              <a:t>Language, Literacy, and Learning—A Resource Guide (Second Edition)</a:t>
            </a:r>
          </a:p>
        </p:txBody>
      </p:sp>
      <p:sp>
        <p:nvSpPr>
          <p:cNvPr id="10" name="Text Placeholder 9">
            <a:extLst>
              <a:ext uri="{FF2B5EF4-FFF2-40B4-BE49-F238E27FC236}">
                <a16:creationId xmlns:a16="http://schemas.microsoft.com/office/drawing/2014/main" id="{18FC9A12-FCA0-263F-6BD5-E4E5896D6B09}"/>
              </a:ext>
            </a:extLst>
          </p:cNvPr>
          <p:cNvSpPr>
            <a:spLocks noGrp="1"/>
          </p:cNvSpPr>
          <p:nvPr>
            <p:ph type="body" idx="1"/>
          </p:nvPr>
        </p:nvSpPr>
        <p:spPr>
          <a:xfrm>
            <a:off x="514714" y="3841824"/>
            <a:ext cx="5581285" cy="1453896"/>
          </a:xfrm>
        </p:spPr>
        <p:txBody>
          <a:bodyPr anchor="ctr" anchorCtr="0"/>
          <a:lstStyle/>
          <a:p>
            <a:pPr marL="52388">
              <a:spcBef>
                <a:spcPts val="600"/>
              </a:spcBef>
              <a:spcAft>
                <a:spcPts val="600"/>
              </a:spcAft>
            </a:pPr>
            <a:r>
              <a:rPr lang="en-US" sz="3600" noProof="0" dirty="0"/>
              <a:t>Chapter 8: Recommended Early Literacy Practices</a:t>
            </a:r>
            <a:endParaRPr lang="en-US" sz="3600" noProof="0" dirty="0">
              <a:effectLst/>
            </a:endParaRPr>
          </a:p>
        </p:txBody>
      </p:sp>
      <p:pic>
        <p:nvPicPr>
          <p:cNvPr id="3" name="Picture 9" descr="Chap8Art">
            <a:extLst>
              <a:ext uri="{FF2B5EF4-FFF2-40B4-BE49-F238E27FC236}">
                <a16:creationId xmlns:a16="http://schemas.microsoft.com/office/drawing/2014/main" id="{67F97EAE-D70C-79D2-730F-C0C0EEABCF32}"/>
              </a:ext>
            </a:extLst>
          </p:cNvPr>
          <p:cNvPicPr>
            <a:picLocks noGrp="1" noChangeAspect="1" noChangeArrowheads="1"/>
          </p:cNvPicPr>
          <p:nvPr>
            <p:ph idx="12"/>
          </p:nvPr>
        </p:nvPicPr>
        <p:blipFill>
          <a:blip r:embed="rId3">
            <a:extLst>
              <a:ext uri="{28A0092B-C50C-407E-A947-70E740481C1C}">
                <a14:useLocalDpi xmlns:a14="http://schemas.microsoft.com/office/drawing/2010/main" val="0"/>
              </a:ext>
            </a:extLst>
          </a:blip>
          <a:srcRect/>
          <a:stretch>
            <a:fillRect/>
          </a:stretch>
        </p:blipFill>
        <p:spPr bwMode="auto">
          <a:xfrm>
            <a:off x="6095999" y="265472"/>
            <a:ext cx="5920225" cy="5273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403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5">
            <a:extLst>
              <a:ext uri="{FF2B5EF4-FFF2-40B4-BE49-F238E27FC236}">
                <a16:creationId xmlns:a16="http://schemas.microsoft.com/office/drawing/2014/main" id="{E8A6AB84-261B-1DC2-C099-52F29202154C}"/>
              </a:ext>
            </a:extLst>
          </p:cNvPr>
          <p:cNvSpPr>
            <a:spLocks noGrp="1" noChangeArrowheads="1"/>
          </p:cNvSpPr>
          <p:nvPr>
            <p:ph type="title"/>
          </p:nvPr>
        </p:nvSpPr>
        <p:spPr>
          <a:xfrm>
            <a:off x="615950" y="330552"/>
            <a:ext cx="10966450" cy="1105989"/>
          </a:xfrm>
        </p:spPr>
        <p:txBody>
          <a:bodyPr/>
          <a:lstStyle/>
          <a:p>
            <a:r>
              <a:rPr lang="en-US" noProof="0" dirty="0"/>
              <a:t>Training Outcomes</a:t>
            </a:r>
          </a:p>
        </p:txBody>
      </p:sp>
      <p:sp>
        <p:nvSpPr>
          <p:cNvPr id="6146" name="Rectangle 6">
            <a:extLst>
              <a:ext uri="{FF2B5EF4-FFF2-40B4-BE49-F238E27FC236}">
                <a16:creationId xmlns:a16="http://schemas.microsoft.com/office/drawing/2014/main" id="{37D3A6E1-AC96-EAEB-CA35-5FB194806D0A}"/>
              </a:ext>
            </a:extLst>
          </p:cNvPr>
          <p:cNvSpPr>
            <a:spLocks noGrp="1" noChangeArrowheads="1"/>
          </p:cNvSpPr>
          <p:nvPr>
            <p:ph idx="1"/>
          </p:nvPr>
        </p:nvSpPr>
        <p:spPr>
          <a:xfrm>
            <a:off x="615950" y="1570557"/>
            <a:ext cx="10966450" cy="4200493"/>
          </a:xfrm>
        </p:spPr>
        <p:txBody>
          <a:bodyPr/>
          <a:lstStyle/>
          <a:p>
            <a:r>
              <a:rPr lang="en-US" noProof="0" dirty="0"/>
              <a:t>Define early literacy</a:t>
            </a:r>
          </a:p>
          <a:p>
            <a:r>
              <a:rPr lang="en-US" noProof="0" dirty="0"/>
              <a:t>Identify connections with CA the Preschool/Transitional Kindergarten Learning Foundations (PTKLF)</a:t>
            </a:r>
          </a:p>
          <a:p>
            <a:r>
              <a:rPr lang="en-US" noProof="0" dirty="0"/>
              <a:t>Consider the role of the family </a:t>
            </a:r>
          </a:p>
          <a:p>
            <a:r>
              <a:rPr lang="en-US" noProof="0" dirty="0"/>
              <a:t>Explore strategies for promoting English literacy development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6">
            <a:extLst>
              <a:ext uri="{FF2B5EF4-FFF2-40B4-BE49-F238E27FC236}">
                <a16:creationId xmlns:a16="http://schemas.microsoft.com/office/drawing/2014/main" id="{C8FD7B03-FEAA-4E12-0A52-33D0035407E0}"/>
              </a:ext>
            </a:extLst>
          </p:cNvPr>
          <p:cNvSpPr>
            <a:spLocks noGrp="1" noChangeArrowheads="1"/>
          </p:cNvSpPr>
          <p:nvPr>
            <p:ph type="title"/>
          </p:nvPr>
        </p:nvSpPr>
        <p:spPr/>
        <p:txBody>
          <a:bodyPr/>
          <a:lstStyle/>
          <a:p>
            <a:pPr eaLnBrk="1" hangingPunct="1"/>
            <a:r>
              <a:rPr lang="en-US" noProof="0" dirty="0"/>
              <a:t>Early Literacy</a:t>
            </a:r>
          </a:p>
        </p:txBody>
      </p:sp>
      <p:sp>
        <p:nvSpPr>
          <p:cNvPr id="8194" name="Rectangle 7">
            <a:extLst>
              <a:ext uri="{FF2B5EF4-FFF2-40B4-BE49-F238E27FC236}">
                <a16:creationId xmlns:a16="http://schemas.microsoft.com/office/drawing/2014/main" id="{B9621CD7-2B58-330D-A77C-E095D4BE3E85}"/>
              </a:ext>
            </a:extLst>
          </p:cNvPr>
          <p:cNvSpPr>
            <a:spLocks noGrp="1" noChangeArrowheads="1"/>
          </p:cNvSpPr>
          <p:nvPr>
            <p:ph type="body" idx="1"/>
          </p:nvPr>
        </p:nvSpPr>
        <p:spPr/>
        <p:txBody>
          <a:bodyPr/>
          <a:lstStyle/>
          <a:p>
            <a:pPr marL="0" indent="0" eaLnBrk="1" hangingPunct="1">
              <a:lnSpc>
                <a:spcPct val="100000"/>
              </a:lnSpc>
              <a:buNone/>
            </a:pPr>
            <a:r>
              <a:rPr lang="en-US" noProof="0" dirty="0"/>
              <a:t>The gradual and ongoing process of learning to understand and use language that begins at birth and continues through the early childhood years.  During this period children first learn to use oral forms of language-listening and speaking-and then begin to explore and make sense of written forms-reading and writing. </a:t>
            </a:r>
          </a:p>
          <a:p>
            <a:pPr marL="0" indent="0" algn="r" eaLnBrk="1" hangingPunct="1">
              <a:buNone/>
            </a:pPr>
            <a:r>
              <a:rPr lang="en-US" sz="2000" b="0" noProof="0" dirty="0"/>
              <a:t>Source: </a:t>
            </a:r>
            <a:r>
              <a:rPr lang="en-US" sz="2000" b="0" noProof="0" dirty="0" err="1"/>
              <a:t>Koralek</a:t>
            </a:r>
            <a:r>
              <a:rPr lang="en-US" sz="2000" b="0" noProof="0" dirty="0"/>
              <a:t>, D. &amp; Collins, R.. </a:t>
            </a:r>
            <a:r>
              <a:rPr lang="en-US" sz="2000" b="0" i="1" noProof="0" dirty="0"/>
              <a:t>On the road to reading: A guide for community partners</a:t>
            </a:r>
            <a:r>
              <a:rPr lang="en-US" sz="2000" b="0" noProof="0" dirty="0"/>
              <a:t>. Vienna, VA: The Early Childhood Technical Assistance Center, 1997, 10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69E6E9-C938-08CE-2F83-9C9A009B3040}"/>
              </a:ext>
            </a:extLst>
          </p:cNvPr>
          <p:cNvSpPr>
            <a:spLocks noGrp="1"/>
          </p:cNvSpPr>
          <p:nvPr>
            <p:ph type="title"/>
          </p:nvPr>
        </p:nvSpPr>
        <p:spPr>
          <a:xfrm>
            <a:off x="609600" y="274638"/>
            <a:ext cx="10972800" cy="986889"/>
          </a:xfrm>
        </p:spPr>
        <p:txBody>
          <a:bodyPr wrap="square" anchor="b">
            <a:normAutofit fontScale="90000"/>
          </a:bodyPr>
          <a:lstStyle/>
          <a:p>
            <a:r>
              <a:rPr lang="en-US" noProof="0" dirty="0"/>
              <a:t>Skills and Knowledge in Foundational Language Development (FLD)</a:t>
            </a:r>
          </a:p>
        </p:txBody>
      </p:sp>
      <p:sp>
        <p:nvSpPr>
          <p:cNvPr id="11" name="Content Placeholder 2">
            <a:extLst>
              <a:ext uri="{FF2B5EF4-FFF2-40B4-BE49-F238E27FC236}">
                <a16:creationId xmlns:a16="http://schemas.microsoft.com/office/drawing/2014/main" id="{B45DF9DE-8F1D-0A51-3976-498C901FCF74}"/>
              </a:ext>
            </a:extLst>
          </p:cNvPr>
          <p:cNvSpPr>
            <a:spLocks noGrp="1"/>
          </p:cNvSpPr>
          <p:nvPr>
            <p:ph sz="half" idx="1"/>
          </p:nvPr>
        </p:nvSpPr>
        <p:spPr>
          <a:xfrm>
            <a:off x="609600" y="1347320"/>
            <a:ext cx="5549660" cy="4434840"/>
          </a:xfrm>
        </p:spPr>
        <p:txBody>
          <a:bodyPr/>
          <a:lstStyle/>
          <a:p>
            <a:pPr marL="0" indent="0">
              <a:buNone/>
            </a:pPr>
            <a:r>
              <a:rPr lang="en-US" noProof="0" dirty="0"/>
              <a:t>Children can demonstrate skills and knowledge using their home languages or any other languages they are learning. </a:t>
            </a:r>
          </a:p>
        </p:txBody>
      </p:sp>
      <p:pic>
        <p:nvPicPr>
          <p:cNvPr id="2" name="Content Placeholder 1" descr="A person holding a child's hand">
            <a:extLst>
              <a:ext uri="{FF2B5EF4-FFF2-40B4-BE49-F238E27FC236}">
                <a16:creationId xmlns:a16="http://schemas.microsoft.com/office/drawing/2014/main" id="{420AFBAD-9B7F-6F83-E6F1-2ACC6E9AE989}"/>
              </a:ext>
            </a:extLst>
          </p:cNvPr>
          <p:cNvPicPr>
            <a:picLocks noGrp="1" noChangeAspect="1"/>
          </p:cNvPicPr>
          <p:nvPr>
            <p:ph sz="half" idx="12"/>
          </p:nvPr>
        </p:nvPicPr>
        <p:blipFill>
          <a:blip r:embed="rId3">
            <a:extLst>
              <a:ext uri="{28A0092B-C50C-407E-A947-70E740481C1C}">
                <a14:useLocalDpi xmlns:a14="http://schemas.microsoft.com/office/drawing/2010/main" val="0"/>
              </a:ext>
            </a:extLst>
          </a:blip>
          <a:stretch>
            <a:fillRect/>
          </a:stretch>
        </p:blipFill>
        <p:spPr>
          <a:xfrm>
            <a:off x="6323013" y="1766612"/>
            <a:ext cx="5259387" cy="3626402"/>
          </a:xfrm>
        </p:spPr>
      </p:pic>
    </p:spTree>
    <p:extLst>
      <p:ext uri="{BB962C8B-B14F-4D97-AF65-F5344CB8AC3E}">
        <p14:creationId xmlns:p14="http://schemas.microsoft.com/office/powerpoint/2010/main" val="2853365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73E92-5B14-2423-F8D4-3508F55FCAD1}"/>
              </a:ext>
            </a:extLst>
          </p:cNvPr>
          <p:cNvSpPr>
            <a:spLocks noGrp="1"/>
          </p:cNvSpPr>
          <p:nvPr>
            <p:ph type="title"/>
          </p:nvPr>
        </p:nvSpPr>
        <p:spPr>
          <a:xfrm>
            <a:off x="606425" y="273049"/>
            <a:ext cx="4343400" cy="1747480"/>
          </a:xfrm>
        </p:spPr>
        <p:txBody>
          <a:bodyPr wrap="square" anchor="b">
            <a:noAutofit/>
          </a:bodyPr>
          <a:lstStyle/>
          <a:p>
            <a:pPr>
              <a:lnSpc>
                <a:spcPct val="100000"/>
              </a:lnSpc>
            </a:pPr>
            <a:r>
              <a:rPr lang="en-US" sz="3600" noProof="0" dirty="0"/>
              <a:t>Activity: Get ‘Em Together: Strands for FLD </a:t>
            </a:r>
          </a:p>
        </p:txBody>
      </p:sp>
      <p:sp>
        <p:nvSpPr>
          <p:cNvPr id="32770" name="Text Placeholder 2">
            <a:extLst>
              <a:ext uri="{FF2B5EF4-FFF2-40B4-BE49-F238E27FC236}">
                <a16:creationId xmlns:a16="http://schemas.microsoft.com/office/drawing/2014/main" id="{8148936D-C6E8-62ED-235D-FEB915CC74BA}"/>
              </a:ext>
            </a:extLst>
          </p:cNvPr>
          <p:cNvSpPr>
            <a:spLocks noGrp="1" noChangeArrowheads="1"/>
          </p:cNvSpPr>
          <p:nvPr>
            <p:ph type="body" sz="half" idx="2"/>
          </p:nvPr>
        </p:nvSpPr>
        <p:spPr>
          <a:xfrm>
            <a:off x="606425" y="2182760"/>
            <a:ext cx="4343400" cy="3943401"/>
          </a:xfrm>
        </p:spPr>
        <p:txBody>
          <a:bodyPr wrap="square" anchor="t">
            <a:normAutofit/>
          </a:bodyPr>
          <a:lstStyle/>
          <a:p>
            <a:pPr marL="342900" indent="-342900">
              <a:buFont typeface="Arial" panose="020B0604020202020204" pitchFamily="34" charset="0"/>
              <a:buChar char="•"/>
            </a:pPr>
            <a:r>
              <a:rPr lang="en-US" sz="2800" noProof="0" dirty="0"/>
              <a:t>Listening and Speaking </a:t>
            </a:r>
          </a:p>
          <a:p>
            <a:pPr marL="342900" indent="-342900">
              <a:buFont typeface="Arial" panose="020B0604020202020204" pitchFamily="34" charset="0"/>
              <a:buChar char="•"/>
            </a:pPr>
            <a:r>
              <a:rPr lang="en-US" sz="2800" noProof="0" dirty="0"/>
              <a:t>Foundational Literacy Skills</a:t>
            </a:r>
          </a:p>
          <a:p>
            <a:pPr marL="342900" indent="-342900">
              <a:buFont typeface="Arial" panose="020B0604020202020204" pitchFamily="34" charset="0"/>
              <a:buChar char="•"/>
            </a:pPr>
            <a:r>
              <a:rPr lang="en-US" sz="2800" noProof="0" dirty="0"/>
              <a:t>Reading</a:t>
            </a:r>
          </a:p>
          <a:p>
            <a:pPr marL="342900" indent="-342900">
              <a:buFont typeface="Arial" panose="020B0604020202020204" pitchFamily="34" charset="0"/>
              <a:buChar char="•"/>
            </a:pPr>
            <a:r>
              <a:rPr lang="en-US" sz="2800" noProof="0" dirty="0"/>
              <a:t>Writing</a:t>
            </a:r>
          </a:p>
        </p:txBody>
      </p:sp>
      <p:pic>
        <p:nvPicPr>
          <p:cNvPr id="32771" name="Content Placeholder 4" descr="Two girls sitting on a green carpet with lights">
            <a:extLst>
              <a:ext uri="{FF2B5EF4-FFF2-40B4-BE49-F238E27FC236}">
                <a16:creationId xmlns:a16="http://schemas.microsoft.com/office/drawing/2014/main" id="{E9FC535A-04EE-2CDC-76EA-278CB6C7301D}"/>
              </a:ext>
            </a:extLst>
          </p:cNvPr>
          <p:cNvPicPr>
            <a:picLocks noGrp="1" noChangeAspect="1" noChangeArrowheads="1"/>
          </p:cNvPicPr>
          <p:nvPr>
            <p:ph sz="quarter" idx="12"/>
          </p:nvPr>
        </p:nvPicPr>
        <p:blipFill>
          <a:blip r:embed="rId3">
            <a:extLst>
              <a:ext uri="{28A0092B-C50C-407E-A947-70E740481C1C}">
                <a14:useLocalDpi xmlns:a14="http://schemas.microsoft.com/office/drawing/2010/main" val="0"/>
              </a:ext>
            </a:extLst>
          </a:blip>
          <a:srcRect l="14249" r="9406" b="1"/>
          <a:stretch/>
        </p:blipFill>
        <p:spPr>
          <a:xfrm>
            <a:off x="5486401" y="273049"/>
            <a:ext cx="6337246" cy="5635750"/>
          </a:xfrm>
          <a:noFill/>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92C9F-F0D2-9391-5FC6-EDED72CDFA73}"/>
            </a:ext>
          </a:extLst>
        </p:cNvPr>
        <p:cNvGrpSpPr/>
        <p:nvPr/>
      </p:nvGrpSpPr>
      <p:grpSpPr>
        <a:xfrm>
          <a:off x="0" y="0"/>
          <a:ext cx="0" cy="0"/>
          <a:chOff x="0" y="0"/>
          <a:chExt cx="0" cy="0"/>
        </a:xfrm>
      </p:grpSpPr>
      <p:sp>
        <p:nvSpPr>
          <p:cNvPr id="10248" name="Title 1">
            <a:extLst>
              <a:ext uri="{FF2B5EF4-FFF2-40B4-BE49-F238E27FC236}">
                <a16:creationId xmlns:a16="http://schemas.microsoft.com/office/drawing/2014/main" id="{C1E66146-6041-5FB7-B49C-B0CE88196702}"/>
              </a:ext>
            </a:extLst>
          </p:cNvPr>
          <p:cNvSpPr>
            <a:spLocks noGrp="1"/>
          </p:cNvSpPr>
          <p:nvPr>
            <p:ph type="title"/>
          </p:nvPr>
        </p:nvSpPr>
        <p:spPr>
          <a:xfrm>
            <a:off x="612775" y="274638"/>
            <a:ext cx="10972801" cy="1143000"/>
          </a:xfrm>
        </p:spPr>
        <p:txBody>
          <a:bodyPr/>
          <a:lstStyle/>
          <a:p>
            <a:r>
              <a:rPr lang="en-US" noProof="0" dirty="0"/>
              <a:t>Intentional Teaching</a:t>
            </a:r>
          </a:p>
        </p:txBody>
      </p:sp>
      <p:sp>
        <p:nvSpPr>
          <p:cNvPr id="3" name="Content Placeholder 2">
            <a:extLst>
              <a:ext uri="{FF2B5EF4-FFF2-40B4-BE49-F238E27FC236}">
                <a16:creationId xmlns:a16="http://schemas.microsoft.com/office/drawing/2014/main" id="{728E6E12-1BA0-5E97-9627-0FF9594A3EA3}"/>
              </a:ext>
            </a:extLst>
          </p:cNvPr>
          <p:cNvSpPr>
            <a:spLocks noGrp="1"/>
          </p:cNvSpPr>
          <p:nvPr>
            <p:ph sz="half" idx="1"/>
          </p:nvPr>
        </p:nvSpPr>
        <p:spPr/>
        <p:txBody>
          <a:bodyPr/>
          <a:lstStyle/>
          <a:p>
            <a:pPr marL="0" indent="0" eaLnBrk="1" hangingPunct="1">
              <a:buNone/>
            </a:pPr>
            <a:r>
              <a:rPr lang="en-US" noProof="0" dirty="0"/>
              <a:t>Intentional teaching requires an ongoing awareness of the home language development of each child as well as the English learner’s ability to use English in activities…</a:t>
            </a:r>
          </a:p>
          <a:p>
            <a:pPr marL="0" indent="0" algn="r" eaLnBrk="1" hangingPunct="1">
              <a:buNone/>
            </a:pPr>
            <a:r>
              <a:rPr lang="en-US" sz="2000" b="0" noProof="0" dirty="0"/>
              <a:t>Source: CDE, </a:t>
            </a:r>
            <a:r>
              <a:rPr lang="en-US" sz="2000" b="0" i="1" noProof="0" dirty="0"/>
              <a:t>California Preschool Curriculum Framework </a:t>
            </a:r>
            <a:r>
              <a:rPr lang="en-US" sz="2000" b="0" noProof="0" dirty="0"/>
              <a:t>(PCF), Vol. 1, 179.</a:t>
            </a:r>
          </a:p>
        </p:txBody>
      </p:sp>
      <p:pic>
        <p:nvPicPr>
          <p:cNvPr id="2" name="Content Placeholder 1" descr="A person and child playing with blocks">
            <a:extLst>
              <a:ext uri="{FF2B5EF4-FFF2-40B4-BE49-F238E27FC236}">
                <a16:creationId xmlns:a16="http://schemas.microsoft.com/office/drawing/2014/main" id="{9FE748D8-A06A-53E9-B522-214850BFB473}"/>
              </a:ext>
            </a:extLst>
          </p:cNvPr>
          <p:cNvPicPr>
            <a:picLocks noGrp="1" noChangeAspect="1"/>
          </p:cNvPicPr>
          <p:nvPr>
            <p:ph sz="half" idx="12"/>
          </p:nvPr>
        </p:nvPicPr>
        <p:blipFill>
          <a:blip r:embed="rId3"/>
          <a:stretch>
            <a:fillRect/>
          </a:stretch>
        </p:blipFill>
        <p:spPr>
          <a:xfrm>
            <a:off x="6676932" y="1600200"/>
            <a:ext cx="4757924" cy="4435475"/>
          </a:xfrm>
          <a:prstGeom prst="rect">
            <a:avLst/>
          </a:prstGeom>
        </p:spPr>
      </p:pic>
    </p:spTree>
    <p:extLst>
      <p:ext uri="{BB962C8B-B14F-4D97-AF65-F5344CB8AC3E}">
        <p14:creationId xmlns:p14="http://schemas.microsoft.com/office/powerpoint/2010/main" val="2202517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A7804-BF13-FDD6-03A3-E512C2A136DC}"/>
            </a:ext>
          </a:extLst>
        </p:cNvPr>
        <p:cNvGrpSpPr/>
        <p:nvPr/>
      </p:nvGrpSpPr>
      <p:grpSpPr>
        <a:xfrm>
          <a:off x="0" y="0"/>
          <a:ext cx="0" cy="0"/>
          <a:chOff x="0" y="0"/>
          <a:chExt cx="0" cy="0"/>
        </a:xfrm>
      </p:grpSpPr>
      <p:sp>
        <p:nvSpPr>
          <p:cNvPr id="34818" name="Title 1">
            <a:extLst>
              <a:ext uri="{FF2B5EF4-FFF2-40B4-BE49-F238E27FC236}">
                <a16:creationId xmlns:a16="http://schemas.microsoft.com/office/drawing/2014/main" id="{0C4AB4F3-0A73-B77B-EB5F-33020A7C62E3}"/>
              </a:ext>
            </a:extLst>
          </p:cNvPr>
          <p:cNvSpPr>
            <a:spLocks noGrp="1" noChangeArrowheads="1"/>
          </p:cNvSpPr>
          <p:nvPr>
            <p:ph type="title"/>
          </p:nvPr>
        </p:nvSpPr>
        <p:spPr/>
        <p:txBody>
          <a:bodyPr wrap="square" anchor="b">
            <a:normAutofit/>
          </a:bodyPr>
          <a:lstStyle/>
          <a:p>
            <a:r>
              <a:rPr lang="en-US" noProof="0" dirty="0"/>
              <a:t>Environments Matter</a:t>
            </a:r>
          </a:p>
        </p:txBody>
      </p:sp>
      <p:sp>
        <p:nvSpPr>
          <p:cNvPr id="4" name="Content Placeholder 3">
            <a:extLst>
              <a:ext uri="{FF2B5EF4-FFF2-40B4-BE49-F238E27FC236}">
                <a16:creationId xmlns:a16="http://schemas.microsoft.com/office/drawing/2014/main" id="{CF5F833F-F1ED-BE79-FCAF-024D51C3398A}"/>
              </a:ext>
            </a:extLst>
          </p:cNvPr>
          <p:cNvSpPr>
            <a:spLocks noGrp="1"/>
          </p:cNvSpPr>
          <p:nvPr>
            <p:ph sz="half" idx="1"/>
          </p:nvPr>
        </p:nvSpPr>
        <p:spPr>
          <a:xfrm>
            <a:off x="609600" y="1347320"/>
            <a:ext cx="5791200" cy="4434840"/>
          </a:xfrm>
        </p:spPr>
        <p:txBody>
          <a:bodyPr/>
          <a:lstStyle/>
          <a:p>
            <a:pPr marL="0" indent="0">
              <a:lnSpc>
                <a:spcPct val="100000"/>
              </a:lnSpc>
              <a:spcBef>
                <a:spcPts val="600"/>
              </a:spcBef>
              <a:buNone/>
            </a:pPr>
            <a:r>
              <a:rPr lang="en-US" sz="2400" noProof="0" dirty="0"/>
              <a:t>The environment sends a message about who is welcome, what is valued, and what children learn about.</a:t>
            </a:r>
          </a:p>
          <a:p>
            <a:pPr marL="0" indent="0">
              <a:lnSpc>
                <a:spcPct val="100000"/>
              </a:lnSpc>
              <a:spcBef>
                <a:spcPts val="600"/>
              </a:spcBef>
              <a:buNone/>
            </a:pPr>
            <a:r>
              <a:rPr lang="en-US" sz="2400" noProof="0" dirty="0"/>
              <a:t>Every day, in a hundred small ways, children ask:</a:t>
            </a:r>
          </a:p>
          <a:p>
            <a:pPr>
              <a:lnSpc>
                <a:spcPct val="100000"/>
              </a:lnSpc>
              <a:spcBef>
                <a:spcPts val="600"/>
              </a:spcBef>
              <a:spcAft>
                <a:spcPts val="0"/>
              </a:spcAft>
            </a:pPr>
            <a:r>
              <a:rPr lang="en-US" sz="2400" noProof="0" dirty="0"/>
              <a:t>Do you see me? </a:t>
            </a:r>
          </a:p>
          <a:p>
            <a:pPr>
              <a:lnSpc>
                <a:spcPct val="100000"/>
              </a:lnSpc>
              <a:spcBef>
                <a:spcPts val="600"/>
              </a:spcBef>
              <a:spcAft>
                <a:spcPts val="0"/>
              </a:spcAft>
            </a:pPr>
            <a:r>
              <a:rPr lang="en-US" sz="2400" noProof="0" dirty="0"/>
              <a:t>Do you hear me?</a:t>
            </a:r>
          </a:p>
          <a:p>
            <a:pPr>
              <a:lnSpc>
                <a:spcPct val="100000"/>
              </a:lnSpc>
              <a:spcBef>
                <a:spcPts val="600"/>
              </a:spcBef>
              <a:spcAft>
                <a:spcPts val="0"/>
              </a:spcAft>
            </a:pPr>
            <a:r>
              <a:rPr lang="en-US" sz="2400" noProof="0" dirty="0"/>
              <a:t>Do I matter?</a:t>
            </a:r>
          </a:p>
          <a:p>
            <a:pPr marL="0" indent="0">
              <a:lnSpc>
                <a:spcPct val="100000"/>
              </a:lnSpc>
              <a:spcBef>
                <a:spcPts val="600"/>
              </a:spcBef>
              <a:buNone/>
            </a:pPr>
            <a:r>
              <a:rPr lang="en-US" sz="2400" noProof="0" dirty="0"/>
              <a:t>Their behavior often reflects our response.</a:t>
            </a:r>
          </a:p>
          <a:p>
            <a:pPr>
              <a:lnSpc>
                <a:spcPct val="100000"/>
              </a:lnSpc>
              <a:spcBef>
                <a:spcPts val="600"/>
              </a:spcBef>
            </a:pPr>
            <a:endParaRPr lang="en-US" noProof="0" dirty="0"/>
          </a:p>
        </p:txBody>
      </p:sp>
      <p:pic>
        <p:nvPicPr>
          <p:cNvPr id="7" name="Content Placeholder 6" descr="A child playing with a toy">
            <a:extLst>
              <a:ext uri="{FF2B5EF4-FFF2-40B4-BE49-F238E27FC236}">
                <a16:creationId xmlns:a16="http://schemas.microsoft.com/office/drawing/2014/main" id="{56E4651D-E3A0-EDED-DCE4-57CF5C73D13F}"/>
              </a:ext>
            </a:extLst>
          </p:cNvPr>
          <p:cNvPicPr>
            <a:picLocks noGrp="1" noChangeAspect="1"/>
          </p:cNvPicPr>
          <p:nvPr>
            <p:ph sz="half" idx="12"/>
          </p:nvPr>
        </p:nvPicPr>
        <p:blipFill>
          <a:blip r:embed="rId3"/>
          <a:stretch>
            <a:fillRect/>
          </a:stretch>
        </p:blipFill>
        <p:spPr>
          <a:xfrm>
            <a:off x="6536006" y="1347788"/>
            <a:ext cx="4833400" cy="4464050"/>
          </a:xfrm>
          <a:prstGeom prst="rect">
            <a:avLst/>
          </a:prstGeom>
        </p:spPr>
      </p:pic>
    </p:spTree>
    <p:extLst>
      <p:ext uri="{BB962C8B-B14F-4D97-AF65-F5344CB8AC3E}">
        <p14:creationId xmlns:p14="http://schemas.microsoft.com/office/powerpoint/2010/main" val="3814680074"/>
      </p:ext>
    </p:extLst>
  </p:cSld>
  <p:clrMapOvr>
    <a:masterClrMapping/>
  </p:clrMapOvr>
</p:sld>
</file>

<file path=ppt/theme/theme1.xml><?xml version="1.0" encoding="utf-8"?>
<a:theme xmlns:a="http://schemas.openxmlformats.org/drawingml/2006/main" name="3_Office Theme">
  <a:themeElements>
    <a:clrScheme name="CDE Math">
      <a:dk1>
        <a:srgbClr val="515E6E"/>
      </a:dk1>
      <a:lt1>
        <a:srgbClr val="FFFFFF"/>
      </a:lt1>
      <a:dk2>
        <a:srgbClr val="205449"/>
      </a:dk2>
      <a:lt2>
        <a:srgbClr val="DFF1F1"/>
      </a:lt2>
      <a:accent1>
        <a:srgbClr val="1B3C6C"/>
      </a:accent1>
      <a:accent2>
        <a:srgbClr val="691E2C"/>
      </a:accent2>
      <a:accent3>
        <a:srgbClr val="B81F30"/>
      </a:accent3>
      <a:accent4>
        <a:srgbClr val="13866F"/>
      </a:accent4>
      <a:accent5>
        <a:srgbClr val="3468B2"/>
      </a:accent5>
      <a:accent6>
        <a:srgbClr val="B761A6"/>
      </a:accent6>
      <a:hlink>
        <a:srgbClr val="6654A3"/>
      </a:hlink>
      <a:folHlink>
        <a:srgbClr val="B81F3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4163</Words>
  <Application>Microsoft Macintosh PowerPoint</Application>
  <PresentationFormat>Widescreen</PresentationFormat>
  <Paragraphs>209</Paragraphs>
  <Slides>23</Slides>
  <Notes>23</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Articulate Narrow</vt:lpstr>
      <vt:lpstr>Calibri</vt:lpstr>
      <vt:lpstr>Courier New</vt:lpstr>
      <vt:lpstr>Times</vt:lpstr>
      <vt:lpstr>Wingdings</vt:lpstr>
      <vt:lpstr>3_Office Theme</vt:lpstr>
      <vt:lpstr>Funded by CDSS</vt:lpstr>
      <vt:lpstr>Partners in Early Learning</vt:lpstr>
      <vt:lpstr>Preschool English Learners: Principles and Practices to Promote Language, Literacy, and Learning—A Resource Guide (Second Edition)</vt:lpstr>
      <vt:lpstr>Training Outcomes</vt:lpstr>
      <vt:lpstr>Early Literacy</vt:lpstr>
      <vt:lpstr>Skills and Knowledge in Foundational Language Development (FLD)</vt:lpstr>
      <vt:lpstr>Activity: Get ‘Em Together: Strands for FLD </vt:lpstr>
      <vt:lpstr>Intentional Teaching</vt:lpstr>
      <vt:lpstr>Environments Matter</vt:lpstr>
      <vt:lpstr>Principle 1</vt:lpstr>
      <vt:lpstr>Create Opportunities for Home Connections</vt:lpstr>
      <vt:lpstr>Video: Family Letter Writing</vt:lpstr>
      <vt:lpstr>Connecting Home and School Literacy Practices</vt:lpstr>
      <vt:lpstr>Principle 10</vt:lpstr>
      <vt:lpstr>Moving Toward Literacy Video</vt:lpstr>
      <vt:lpstr>Key Points</vt:lpstr>
      <vt:lpstr>Key Points (2)</vt:lpstr>
      <vt:lpstr>Key Points (3)</vt:lpstr>
      <vt:lpstr>Finishing with CELEBRATION:  Celebrating Multilingualism</vt:lpstr>
      <vt:lpstr>Reflection</vt:lpstr>
      <vt:lpstr>Thank you</vt:lpstr>
      <vt:lpstr>Thank you!</vt:lpstr>
      <vt:lpstr>Presenter’s Name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PEL Guide Training</dc:title>
  <dc:creator/>
  <cp:lastModifiedBy/>
  <cp:revision>1</cp:revision>
  <cp:lastPrinted>2024-02-13T22:47:07Z</cp:lastPrinted>
  <dcterms:created xsi:type="dcterms:W3CDTF">2014-11-04T07:14:03Z</dcterms:created>
  <dcterms:modified xsi:type="dcterms:W3CDTF">2025-03-24T23:11:20Z</dcterms:modified>
</cp:coreProperties>
</file>