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03" r:id="rId3"/>
    <p:sldMasterId id="2147483715" r:id="rId4"/>
  </p:sldMasterIdLst>
  <p:notesMasterIdLst>
    <p:notesMasterId r:id="rId76"/>
  </p:notesMasterIdLst>
  <p:sldIdLst>
    <p:sldId id="1156" r:id="rId5"/>
    <p:sldId id="580" r:id="rId6"/>
    <p:sldId id="1157" r:id="rId7"/>
    <p:sldId id="767" r:id="rId8"/>
    <p:sldId id="724" r:id="rId9"/>
    <p:sldId id="778" r:id="rId10"/>
    <p:sldId id="769" r:id="rId11"/>
    <p:sldId id="804" r:id="rId12"/>
    <p:sldId id="770" r:id="rId13"/>
    <p:sldId id="1125" r:id="rId14"/>
    <p:sldId id="792" r:id="rId15"/>
    <p:sldId id="771" r:id="rId16"/>
    <p:sldId id="788" r:id="rId17"/>
    <p:sldId id="786" r:id="rId18"/>
    <p:sldId id="785" r:id="rId19"/>
    <p:sldId id="793" r:id="rId20"/>
    <p:sldId id="794" r:id="rId21"/>
    <p:sldId id="790" r:id="rId22"/>
    <p:sldId id="789" r:id="rId23"/>
    <p:sldId id="1128" r:id="rId24"/>
    <p:sldId id="801" r:id="rId25"/>
    <p:sldId id="800" r:id="rId26"/>
    <p:sldId id="1144" r:id="rId27"/>
    <p:sldId id="773" r:id="rId28"/>
    <p:sldId id="727" r:id="rId29"/>
    <p:sldId id="729" r:id="rId30"/>
    <p:sldId id="661" r:id="rId31"/>
    <p:sldId id="791" r:id="rId32"/>
    <p:sldId id="755" r:id="rId33"/>
    <p:sldId id="601" r:id="rId34"/>
    <p:sldId id="603" r:id="rId35"/>
    <p:sldId id="607" r:id="rId36"/>
    <p:sldId id="754" r:id="rId37"/>
    <p:sldId id="633" r:id="rId38"/>
    <p:sldId id="1148" r:id="rId39"/>
    <p:sldId id="1149" r:id="rId40"/>
    <p:sldId id="751" r:id="rId41"/>
    <p:sldId id="717" r:id="rId42"/>
    <p:sldId id="702" r:id="rId43"/>
    <p:sldId id="721" r:id="rId44"/>
    <p:sldId id="722" r:id="rId45"/>
    <p:sldId id="723" r:id="rId46"/>
    <p:sldId id="763" r:id="rId47"/>
    <p:sldId id="742" r:id="rId48"/>
    <p:sldId id="682" r:id="rId49"/>
    <p:sldId id="655" r:id="rId50"/>
    <p:sldId id="480" r:id="rId51"/>
    <p:sldId id="1129" r:id="rId52"/>
    <p:sldId id="1130" r:id="rId53"/>
    <p:sldId id="489" r:id="rId54"/>
    <p:sldId id="1131" r:id="rId55"/>
    <p:sldId id="490" r:id="rId56"/>
    <p:sldId id="1132" r:id="rId57"/>
    <p:sldId id="491" r:id="rId58"/>
    <p:sldId id="1133" r:id="rId59"/>
    <p:sldId id="653" r:id="rId60"/>
    <p:sldId id="1134" r:id="rId61"/>
    <p:sldId id="495" r:id="rId62"/>
    <p:sldId id="731" r:id="rId63"/>
    <p:sldId id="635" r:id="rId64"/>
    <p:sldId id="1135" r:id="rId65"/>
    <p:sldId id="638" r:id="rId66"/>
    <p:sldId id="644" r:id="rId67"/>
    <p:sldId id="645" r:id="rId68"/>
    <p:sldId id="758" r:id="rId69"/>
    <p:sldId id="1150" r:id="rId70"/>
    <p:sldId id="1151" r:id="rId71"/>
    <p:sldId id="1152" r:id="rId72"/>
    <p:sldId id="1153" r:id="rId73"/>
    <p:sldId id="1154" r:id="rId74"/>
    <p:sldId id="1155"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 Peeters" initials="JP" lastIdx="3" clrIdx="0">
    <p:extLst>
      <p:ext uri="{19B8F6BF-5375-455C-9EA6-DF929625EA0E}">
        <p15:presenceInfo xmlns:p15="http://schemas.microsoft.com/office/powerpoint/2012/main" userId="J. Peet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20B1D"/>
    <a:srgbClr val="3D3D3D"/>
    <a:srgbClr val="FFFFFF"/>
    <a:srgbClr val="000000"/>
    <a:srgbClr val="003E6C"/>
    <a:srgbClr val="FFEED5"/>
    <a:srgbClr val="515E6E"/>
    <a:srgbClr val="DA8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75510" autoAdjust="0"/>
  </p:normalViewPr>
  <p:slideViewPr>
    <p:cSldViewPr snapToGrid="0">
      <p:cViewPr varScale="1">
        <p:scale>
          <a:sx n="51" d="100"/>
          <a:sy n="51" d="100"/>
        </p:scale>
        <p:origin x="744" y="78"/>
      </p:cViewPr>
      <p:guideLst/>
    </p:cSldViewPr>
  </p:slideViewPr>
  <p:outlineViewPr>
    <p:cViewPr>
      <p:scale>
        <a:sx n="33" d="100"/>
        <a:sy n="33" d="100"/>
      </p:scale>
      <p:origin x="0" y="-77760"/>
    </p:cViewPr>
  </p:outlineViewPr>
  <p:notesTextViewPr>
    <p:cViewPr>
      <p:scale>
        <a:sx n="1" d="1"/>
        <a:sy n="1" d="1"/>
      </p:scale>
      <p:origin x="0" y="0"/>
    </p:cViewPr>
  </p:notesTextViewPr>
  <p:sorterViewPr>
    <p:cViewPr>
      <p:scale>
        <a:sx n="100" d="100"/>
        <a:sy n="100" d="100"/>
      </p:scale>
      <p:origin x="0" y="-27162"/>
    </p:cViewPr>
  </p:sorterViewPr>
  <p:notesViewPr>
    <p:cSldViewPr snapToGrid="0">
      <p:cViewPr varScale="1">
        <p:scale>
          <a:sx n="52" d="100"/>
          <a:sy n="52" d="100"/>
        </p:scale>
        <p:origin x="1950"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B44B7-0F81-4BEA-97D0-021228C7E866}" type="datetimeFigureOut">
              <a:rPr lang="en-US" smtClean="0"/>
              <a:t>3/29/2021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E4D6A-F093-44BF-9820-A1789184A85F}" type="slidenum">
              <a:rPr lang="en-US" smtClean="0"/>
              <a:t>‹#›</a:t>
            </a:fld>
            <a:endParaRPr lang="en-US"/>
          </a:p>
        </p:txBody>
      </p:sp>
    </p:spTree>
    <p:extLst>
      <p:ext uri="{BB962C8B-B14F-4D97-AF65-F5344CB8AC3E}">
        <p14:creationId xmlns:p14="http://schemas.microsoft.com/office/powerpoint/2010/main" val="280621662"/>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432"/>
      </a:spcBef>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spcBef>
        <a:spcPts val="432"/>
      </a:spcBef>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spcBef>
        <a:spcPts val="432"/>
      </a:spcBef>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spcBef>
        <a:spcPts val="432"/>
      </a:spcBef>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spcBef>
        <a:spcPts val="432"/>
      </a:spcBef>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e.ca.gov/sp/cd/re/documents/psenglearnersed2.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arentcenterhub.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childdevelopmentmedia.com/diversity-culture/21203c.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edgateway.net/pub/docs/pel/children.htm"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edgateway.net/pub/docs/pel/children.htm"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draccess.org/training/learningmodules.ht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en.wikipedia.org/wiki/Augmentative_and_alternative_communication"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community.fpg.unc.edu/"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dds.ca.gov/" TargetMode="External"/><Relationship Id="rId2" Type="http://schemas.openxmlformats.org/officeDocument/2006/relationships/slide" Target="../slides/slide62.xml"/><Relationship Id="rId1" Type="http://schemas.openxmlformats.org/officeDocument/2006/relationships/notesMaster" Target="../notesMasters/notesMaster1.xml"/><Relationship Id="rId5" Type="http://schemas.openxmlformats.org/officeDocument/2006/relationships/hyperlink" Target="https://www.dhcs.ca.gov/services/ccs" TargetMode="External"/><Relationship Id="rId4" Type="http://schemas.openxmlformats.org/officeDocument/2006/relationships/hyperlink" Target="https://www.dds.ca.gov/rc/" TargetMode="Externa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www.cpin.us/" TargetMode="External"/><Relationship Id="rId7" Type="http://schemas.openxmlformats.org/officeDocument/2006/relationships/hyperlink" Target="http://www.cainclusivechildcare.org/camap/" TargetMode="External"/><Relationship Id="rId2" Type="http://schemas.openxmlformats.org/officeDocument/2006/relationships/slide" Target="../slides/slide63.xml"/><Relationship Id="rId1" Type="http://schemas.openxmlformats.org/officeDocument/2006/relationships/notesMaster" Target="../notesMasters/notesMaster1.xml"/><Relationship Id="rId6" Type="http://schemas.openxmlformats.org/officeDocument/2006/relationships/hyperlink" Target="https://caeyc.org/" TargetMode="External"/><Relationship Id="rId5" Type="http://schemas.openxmlformats.org/officeDocument/2006/relationships/hyperlink" Target="https://www.draccess.org/" TargetMode="External"/><Relationship Id="rId4" Type="http://schemas.openxmlformats.org/officeDocument/2006/relationships/hyperlink" Target="https://www.desiredresults.us/training" TargetMode="Externa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24362"/>
            <a:ext cx="5486400" cy="4421187"/>
          </a:xfrm>
        </p:spPr>
        <p:txBody>
          <a:bodyPr>
            <a:no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Text from the slide: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Welcome!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Introduce yourself in chat.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Download the publication.</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Join from a desktop or laptop (recommended).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Utilize audio and breakout room features.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You will need paper and a pen.</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Welcome to the virtual session of the </a:t>
            </a:r>
            <a:r>
              <a:rPr lang="en-US" i="1" dirty="0"/>
              <a:t>Preschool English Learners: Principles and Practices to Promote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1" dirty="0"/>
              <a:t>Language, Literacy, and Learning—A Resource Guide (Second Edition) </a:t>
            </a:r>
            <a:r>
              <a:rPr lang="en-US" dirty="0"/>
              <a:t>(PEL Guide)—”Chapter Seven: English Learners with Disabilities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or Other Special Needs.”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module is an extended version of the Chapter Seven segment in the Overview Module. </a:t>
            </a:r>
          </a:p>
          <a:p>
            <a:pPr marL="0" marR="0">
              <a:spcBef>
                <a:spcPts val="0"/>
              </a:spcBef>
              <a:spcAft>
                <a:spcPts val="600"/>
              </a:spcAft>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If you have not already done so, you may download the publication to follow along at </a:t>
            </a:r>
            <a:r>
              <a:rPr lang="en-US" sz="12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https://www.cde.ca.gov/sp/cd/re/documents/psenglearnersed2.pdf</a:t>
            </a: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This session lasts for three hours—inclusive of interactive breakout rooms and chat conversations. Please locate the chat feature to stay in communication with everyone.  Set up your messages to be sent to ”All panelists and attendees.”</a:t>
            </a: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Invite participants to introduce themselves with the following information (The facilitator may add their own questions if necessary.):</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Name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City of location</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Current role at agency</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Agency/organization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How long have you been in the ECE community?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We will be utilizing the breakout room feature.  It is preferable that you participate with a desktop or laptop to make this transition smoother.  You will have the option to unmute yourself in the breakout room and share information.  You may also turn on your video at any time during the session by selecting the video camera icon on your Zoom floating tool bar.</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Make sure you can utilize the Share Screen feature. Please locate it now and type the letter ”S” in the chat after you have found it.</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Please locate the Q&amp;A box to ask questions at any time.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Steps to receive professional learning hours will be reviewed at the end of the session.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4CC6E-227E-8C4F-853D-39760C667CBA}" type="slidenum">
              <a:rPr kumimoji="0" lang="en-US" alt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023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D5096-B221-884B-BCCC-9BE776D566A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Utilizaremos dos recursos CDD durante esta sesión.</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(Hacer clic para revelar) Fundamentos del aprendizaje preescolar, Volumen 1.</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Estos son los Fundamentos del aprendizaje de preescolar, Volumen 1(PLF). Los fundamentos describen cómo se desarrollan, crecen y aprenden los niños. Los fundamentos de preescolar son para todos los niños y reflejan la diversidad que se encuentra en California.</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(Hacer clic para revelar) Marco de currículo preescolar, Volumen 1.</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Este es el Marco de currículo preescolar, Volumen 1 (PCF). Este marco presenta estrategias e información para ayudar a las maestras a enriquecer las oportunidades de aprendizaje y de desarrollo para todos los niños en edad preescolar de California.</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66536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7A26054B-C8C3-4667-A281-9166EE799ECF}"/>
              </a:ext>
            </a:extLst>
          </p:cNvPr>
          <p:cNvSpPr>
            <a:spLocks noGrp="1" noRot="1" noChangeAspect="1" noChangeArrowheads="1" noTextEdit="1"/>
          </p:cNvSpPr>
          <p:nvPr>
            <p:ph type="sldImg"/>
          </p:nvPr>
        </p:nvSpPr>
        <p:spPr>
          <a:ln/>
        </p:spPr>
      </p:sp>
      <p:sp>
        <p:nvSpPr>
          <p:cNvPr id="26626" name="Rectangle 3">
            <a:extLst>
              <a:ext uri="{FF2B5EF4-FFF2-40B4-BE49-F238E27FC236}">
                <a16:creationId xmlns:a16="http://schemas.microsoft.com/office/drawing/2014/main" id="{7B760EAA-DB98-4F02-9A92-9B76D7CFF821}"/>
              </a:ext>
            </a:extLst>
          </p:cNvPr>
          <p:cNvSpPr>
            <a:spLocks noGrp="1" noChangeArrowheads="1"/>
          </p:cNvSpPr>
          <p:nvPr>
            <p:ph type="body" idx="1"/>
          </p:nvPr>
        </p:nvSpPr>
        <p:spPr>
          <a:xfrm>
            <a:off x="533400" y="4406900"/>
            <a:ext cx="6172200" cy="39906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80000"/>
              </a:lnSpc>
              <a:spcBef>
                <a:spcPts val="432"/>
              </a:spcBef>
              <a:spcAft>
                <a:spcPct val="20000"/>
              </a:spcAft>
              <a:buClrTx/>
              <a:buSzTx/>
              <a:buFontTx/>
              <a:buNone/>
              <a:tabLst/>
              <a:defRPr/>
            </a:pPr>
            <a:r>
              <a:rPr kumimoji="0" lang="es-AR"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Planificar oportunidades de aprendizaje</a:t>
            </a:r>
          </a:p>
          <a:p>
            <a:pPr marL="0" marR="0" lvl="0" indent="0" algn="l" defTabSz="914400" rtl="0" eaLnBrk="1" fontAlgn="auto" latinLnBrk="0" hangingPunct="1">
              <a:lnSpc>
                <a:spcPct val="80000"/>
              </a:lnSpc>
              <a:spcBef>
                <a:spcPts val="432"/>
              </a:spcBef>
              <a:spcAft>
                <a:spcPct val="20000"/>
              </a:spcAft>
              <a:buClrTx/>
              <a:buSzTx/>
              <a:buFontTx/>
              <a:buNone/>
              <a:tabLst/>
              <a:defRPr/>
            </a:pPr>
            <a:r>
              <a:rPr kumimoji="0" lang="es-AR"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Momentos aprovechables</a:t>
            </a:r>
          </a:p>
          <a:p>
            <a:pPr marL="0" marR="0" lvl="0" indent="0" algn="l" defTabSz="914400" rtl="0" eaLnBrk="1" fontAlgn="auto" latinLnBrk="0" hangingPunct="1">
              <a:lnSpc>
                <a:spcPct val="80000"/>
              </a:lnSpc>
              <a:spcBef>
                <a:spcPts val="432"/>
              </a:spcBef>
              <a:spcAft>
                <a:spcPct val="20000"/>
              </a:spcAft>
              <a:buClrTx/>
              <a:buSzTx/>
              <a:buFontTx/>
              <a:buNone/>
              <a:tabLst/>
              <a:defRPr/>
            </a:pPr>
            <a:r>
              <a:rPr kumimoji="0" lang="es-AR"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Rutinas, ambientes y materiales</a:t>
            </a:r>
          </a:p>
          <a:p>
            <a:pPr marL="0" marR="0" lvl="0" indent="0" algn="l" defTabSz="914400" rtl="0" eaLnBrk="1" fontAlgn="auto" latinLnBrk="0" hangingPunct="1">
              <a:lnSpc>
                <a:spcPct val="80000"/>
              </a:lnSpc>
              <a:spcBef>
                <a:spcPts val="432"/>
              </a:spcBef>
              <a:spcAft>
                <a:spcPct val="20000"/>
              </a:spcAft>
              <a:buClrTx/>
              <a:buSzTx/>
              <a:buFontTx/>
              <a:buNone/>
              <a:tabLst/>
              <a:defRPr/>
            </a:pPr>
            <a:r>
              <a:rPr kumimoji="0" lang="es-AR"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niños que reciben servicios de educación especial deben cumplir con requisitos de elegibilidad. Los servicios y soportes de educación especial para niños de tres años y más se proporcionan a través de un Programa de Educación Individualizada (PEI) como lo requiere IDEA 2004 (Ley de mejora de la educación de individuos con discapacidades 2004). Los servicios y soportes de educación especial pueden incluir transporte, terapia física, terapia discursiva, etc. Estos servicios pueden otorgarse en cualquier contexto, NO solamente en una escuela, aula o instalación especiales.</a:t>
            </a:r>
          </a:p>
          <a:p>
            <a:pPr marL="0" marR="0" lvl="0" indent="0" algn="l" defTabSz="914400" rtl="0" eaLnBrk="1" fontAlgn="auto" latinLnBrk="0" hangingPunct="1">
              <a:lnSpc>
                <a:spcPct val="80000"/>
              </a:lnSpc>
              <a:spcBef>
                <a:spcPct val="0"/>
              </a:spcBef>
              <a:spcAft>
                <a:spcPts val="100"/>
              </a:spcAft>
              <a:buClrTx/>
              <a:buSzTx/>
              <a:buFontTx/>
              <a:buNone/>
              <a:tabLst/>
              <a:defRPr/>
            </a:pPr>
            <a:r>
              <a:rPr kumimoji="0" lang="es-AR"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servicios de educación especial deben ofrecerse en una variedad de contextos. LRE asume un continuo de contextos de ubicación (comenzando con el preescolar usual y yéndose a ambientes más restrictivos, como clases de día especiales, el hogar o programas hospitalarios), basados en las necesidades individuales del niño, como lo determine el equipo de PEI.</a:t>
            </a:r>
          </a:p>
          <a:p>
            <a:pPr marL="0" marR="0" lvl="0" indent="0" algn="l" defTabSz="914400" rtl="0" eaLnBrk="1" fontAlgn="auto" latinLnBrk="0" hangingPunct="1">
              <a:lnSpc>
                <a:spcPct val="80000"/>
              </a:lnSpc>
              <a:spcBef>
                <a:spcPct val="0"/>
              </a:spcBef>
              <a:spcAft>
                <a:spcPts val="100"/>
              </a:spcAft>
              <a:buClrTx/>
              <a:buSzTx/>
              <a:buFontTx/>
              <a:buNone/>
              <a:tabLst/>
              <a:defRPr/>
            </a:pPr>
            <a:r>
              <a:rPr kumimoji="0" lang="es-AR" alt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Información de referencia para el presentador: </a:t>
            </a:r>
            <a:r>
              <a:rPr kumimoji="0" lang="es-AR"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programa de educación individualizada (PEI) otorga acceso a las actividades de preescolar habituales a través de objetivos, adaptaciones, servicios y apoyos. Los objetivos se escriben para referirse a las necesidades del niño debido a la discapacidad y para proporcionar el acceso a, o el progreso en, el currículo general. La segunda parte es particularmente importante cuando nos referimos a ambientes inclusivos y a los fundamentos del aprendizaje de preescolar. Es responsabilidad del equipo de PEI planificar un programa que ayude al niño a progresar en el currículo general (las bases) en el Ambiente Menos Restrictivo (preescolar inclusivo como ejemplo).</a:t>
            </a:r>
          </a:p>
          <a:p>
            <a:pPr marL="0" marR="0" lvl="0" indent="0" algn="l" defTabSz="914400" rtl="0" eaLnBrk="1" fontAlgn="auto" latinLnBrk="0" hangingPunct="1">
              <a:lnSpc>
                <a:spcPct val="80000"/>
              </a:lnSpc>
              <a:spcBef>
                <a:spcPct val="0"/>
              </a:spcBef>
              <a:spcAft>
                <a:spcPts val="100"/>
              </a:spcAft>
              <a:buClrTx/>
              <a:buSzTx/>
              <a:buFontTx/>
              <a:buNone/>
              <a:tabLst/>
              <a:defRPr/>
            </a:pPr>
            <a:r>
              <a:rPr kumimoji="0" lang="es-AR"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maestras de preescolar pueden hacer posible la implementación de los objetivos del PEI en ambientes inclusivos implementando diferentes estrategias. El programa de educación individualizada debe consistir en objetivos basados en los niveles de desarrollo y en las necesidades particulares y fortalezas del niño. Estos objetivos se cumplen a partir de una planificación de actividades utilizando juguetes, ejercicios, juegos y otros tipos de actividades para ayudar al niño a desplazarse hacia nuevos objetivos. La mayoría de los objetivos pueden incorporarse en el rango de actividades del ambiente de cuidado del niño durante el día normal del niño. Las maestras de educación temprana, los padres (socios cruciales en el PEI) y diferentes especialistas (como los especialistas de discurso &amp; lenguaje, psicólogos, fisioterapeutas y maestras de educación especial), se unen para planificar y llevar a cabo un programa que cumpla con las necesidades individuales del alumno.</a:t>
            </a:r>
            <a:endParaRPr kumimoji="0" lang="es-AR" alt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80000"/>
              </a:lnSpc>
              <a:spcBef>
                <a:spcPct val="0"/>
              </a:spcBef>
              <a:spcAft>
                <a:spcPts val="375"/>
              </a:spcAft>
              <a:buClrTx/>
              <a:buSzTx/>
              <a:buFontTx/>
              <a:buNone/>
              <a:tabLst/>
              <a:defRPr/>
            </a:pPr>
            <a:r>
              <a:rPr kumimoji="0" lang="es-AR"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300.34 </a:t>
            </a:r>
            <a:r>
              <a:rPr kumimoji="0" lang="es-AR" alt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Servicios relacionados</a:t>
            </a:r>
            <a:endParaRPr kumimoji="0" lang="es-AR"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80000"/>
              </a:lnSpc>
              <a:spcBef>
                <a:spcPct val="0"/>
              </a:spcBef>
              <a:spcAft>
                <a:spcPts val="375"/>
              </a:spcAft>
              <a:buClrTx/>
              <a:buSzTx/>
              <a:buFontTx/>
              <a:buNone/>
              <a:tabLst/>
              <a:defRPr/>
            </a:pPr>
            <a:r>
              <a:rPr kumimoji="0" lang="es-AR"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General.  Los servicios relacionados significan transporte y tales servicios de desarrollo, correctivos y demás servicios de apoyo como se requieran para ayudar a que un niño con una discapacidad se beneficie de la educación especial, e incluye servicios de patologías discurso-lingüísticas y auditivas, servicios de interpretación, servicios psicológicos, terapia física y ocupacional, recreación, incluyendo recreación terapéutica, identificación y evaluación temprana de las discapacidades en los niños, servicios de terapia, incluyendo terapia de rehabilitación, servicios de orientación y movilidad, y servicios médicos con fines de diagnóstico o evaluación. Los servicios relacionados también incluyen servicios de salud escolar y servicios de enfermera escolar, servicios de trabajo social en las escuelas y terapia y capacitación de los padres”.</a:t>
            </a:r>
          </a:p>
        </p:txBody>
      </p:sp>
      <p:sp>
        <p:nvSpPr>
          <p:cNvPr id="26627" name="Slide Number Placeholder 3">
            <a:extLst>
              <a:ext uri="{FF2B5EF4-FFF2-40B4-BE49-F238E27FC236}">
                <a16:creationId xmlns:a16="http://schemas.microsoft.com/office/drawing/2014/main" id="{48E1678C-1F2C-4110-BAFE-93DF08D9538D}"/>
              </a:ext>
            </a:extLst>
          </p:cNvPr>
          <p:cNvSpPr txBox="1">
            <a:spLocks noGrp="1"/>
          </p:cNvSpPr>
          <p:nvPr/>
        </p:nvSpPr>
        <p:spPr bwMode="auto">
          <a:xfrm>
            <a:off x="3535362" y="8549724"/>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8483EC32-436B-471C-BBFA-3DEE6ED79E1C}" type="slidenum">
              <a:rPr lang="en-US" altLang="en-US"/>
              <a:pPr algn="r" eaLnBrk="1" hangingPunct="1">
                <a:spcBef>
                  <a:spcPct val="0"/>
                </a:spcBef>
                <a:buFontTx/>
                <a:buNone/>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FDF34C79-9721-47A5-A969-FE14A6E007F2}"/>
              </a:ext>
            </a:extLst>
          </p:cNvPr>
          <p:cNvSpPr>
            <a:spLocks noGrp="1" noRot="1" noChangeAspect="1" noChangeArrowheads="1" noTextEdit="1"/>
          </p:cNvSpPr>
          <p:nvPr>
            <p:ph type="sldImg"/>
          </p:nvPr>
        </p:nvSpPr>
        <p:spPr>
          <a:xfrm>
            <a:off x="455613" y="719138"/>
            <a:ext cx="6400800" cy="3600450"/>
          </a:xfrm>
          <a:solidFill>
            <a:srgbClr val="FFFFFF"/>
          </a:solidFill>
          <a:ln/>
        </p:spPr>
      </p:sp>
      <p:sp>
        <p:nvSpPr>
          <p:cNvPr id="28674" name="Rectangle 3">
            <a:extLst>
              <a:ext uri="{FF2B5EF4-FFF2-40B4-BE49-F238E27FC236}">
                <a16:creationId xmlns:a16="http://schemas.microsoft.com/office/drawing/2014/main" id="{62D3A119-28C0-470D-A306-2561BA1F1784}"/>
              </a:ext>
            </a:extLst>
          </p:cNvPr>
          <p:cNvSpPr>
            <a:spLocks noGrp="1" noChangeArrowheads="1"/>
          </p:cNvSpPr>
          <p:nvPr>
            <p:ph type="body" idx="1"/>
          </p:nvPr>
        </p:nvSpPr>
        <p:spPr>
          <a:xfrm>
            <a:off x="457200" y="4343400"/>
            <a:ext cx="5999584" cy="422210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10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Requeridos legalmente:</a:t>
            </a:r>
          </a:p>
          <a:p>
            <a:pPr marL="0" marR="0" lvl="0" indent="0" algn="l" defTabSz="914400" rtl="0" eaLnBrk="1" fontAlgn="auto" latinLnBrk="0" hangingPunct="1">
              <a:lnSpc>
                <a:spcPct val="100000"/>
              </a:lnSpc>
              <a:spcBef>
                <a:spcPct val="0"/>
              </a:spcBef>
              <a:spcAft>
                <a:spcPts val="10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Familia y/o tutor (socio igualitario del equipo, debe ser respetado y valorado como un experto en su niño)</a:t>
            </a:r>
          </a:p>
          <a:p>
            <a:pPr marL="0" marR="0" lvl="0" indent="0" algn="l" defTabSz="914400" rtl="0" eaLnBrk="1" fontAlgn="auto" latinLnBrk="0" hangingPunct="1">
              <a:lnSpc>
                <a:spcPct val="100000"/>
              </a:lnSpc>
              <a:spcBef>
                <a:spcPct val="0"/>
              </a:spcBef>
              <a:spcAft>
                <a:spcPts val="10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Proveedores de servicio educativo designados (especialista discurso-</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linguístico</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terapista ocupacional, maestra de educación física de adaptación, etc.)</a:t>
            </a:r>
          </a:p>
          <a:p>
            <a:pPr marL="0" marR="0" lvl="0" indent="0" algn="l" defTabSz="914400" rtl="0" eaLnBrk="1" fontAlgn="auto" latinLnBrk="0" hangingPunct="1">
              <a:lnSpc>
                <a:spcPct val="100000"/>
              </a:lnSpc>
              <a:spcBef>
                <a:spcPct val="0"/>
              </a:spcBef>
              <a:spcAft>
                <a:spcPts val="10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Maestras de educación especial de infancia temprana (generan adaptaciones para cumplir con las necesidades del niño basadas en las discapacidades y/o adquisición de la segunda lengua)</a:t>
            </a:r>
          </a:p>
          <a:p>
            <a:pPr marL="0" marR="0" lvl="0" indent="0" algn="l" defTabSz="914400" rtl="0" eaLnBrk="1" fontAlgn="auto" latinLnBrk="0" hangingPunct="1">
              <a:lnSpc>
                <a:spcPct val="100000"/>
              </a:lnSpc>
              <a:spcBef>
                <a:spcPct val="0"/>
              </a:spcBef>
              <a:spcAft>
                <a:spcPts val="10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Maestras de preescolar de educación general (articulan el desarrollo típico del niño, el ambiente apropiado para el desarrollo, el currículo, y/o la adquisición de la segunda lengua)</a:t>
            </a:r>
          </a:p>
          <a:p>
            <a:pPr marL="0" marR="0" lvl="0" indent="0" algn="l" defTabSz="914400" rtl="0" eaLnBrk="1" fontAlgn="auto" latinLnBrk="0" hangingPunct="1">
              <a:lnSpc>
                <a:spcPct val="100000"/>
              </a:lnSpc>
              <a:spcBef>
                <a:spcPct val="0"/>
              </a:spcBef>
              <a:spcAft>
                <a:spcPts val="10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Administradores (del establecimiento y/o distrito) o designados (usualmente los psicólogos escolares)</a:t>
            </a:r>
          </a:p>
          <a:p>
            <a:pPr marL="0" marR="0" lvl="0" indent="0" algn="l" defTabSz="914400" rtl="0" eaLnBrk="1" fontAlgn="auto" latinLnBrk="0" hangingPunct="1">
              <a:lnSpc>
                <a:spcPct val="100000"/>
              </a:lnSpc>
              <a:spcBef>
                <a:spcPct val="0"/>
              </a:spcBef>
              <a:spcAft>
                <a:spcPts val="10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Intérprete (aprendices de inglés o usuarios de lenguaje de señas): [CFR §300.501(c)(5)] La agencia pública debe hacer esfuerzos razonables para asegurar que los padres entiendan y puedan participar en cualquier decisión grupal relacionada a la ubicación educativa de su hijo, incluyendo la inclusión de un intérprete para padres con sordera o cuyo idioma nativo no sea el inglés.</a:t>
            </a:r>
          </a:p>
          <a:p>
            <a:pPr marL="0" marR="0" lvl="0" indent="0" algn="l" defTabSz="914400" rtl="0" eaLnBrk="1" fontAlgn="auto" latinLnBrk="0" hangingPunct="1">
              <a:lnSpc>
                <a:spcPct val="100000"/>
              </a:lnSpc>
              <a:spcBef>
                <a:spcPct val="0"/>
              </a:spcBef>
              <a:spcAft>
                <a:spcPts val="10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Recomendados, pero no requeridos:</a:t>
            </a:r>
          </a:p>
          <a:p>
            <a:pPr marL="0" marR="0" lvl="0" indent="0" algn="l" defTabSz="914400" rtl="0" eaLnBrk="1" fontAlgn="auto" latinLnBrk="0" hangingPunct="1">
              <a:lnSpc>
                <a:spcPct val="100000"/>
              </a:lnSpc>
              <a:spcBef>
                <a:spcPct val="0"/>
              </a:spcBef>
              <a:spcAft>
                <a:spcPts val="10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Representantes de la agencia (administrador del caso de un centro regional local, terapeutas de habilidades de juego o sociales contratados por el centro regional)</a:t>
            </a:r>
          </a:p>
          <a:p>
            <a:pPr marL="0" marR="0" lvl="0" indent="0" algn="l" defTabSz="914400" rtl="0" eaLnBrk="1" fontAlgn="auto" latinLnBrk="0" hangingPunct="1">
              <a:lnSpc>
                <a:spcPct val="100000"/>
              </a:lnSpc>
              <a:spcBef>
                <a:spcPct val="0"/>
              </a:spcBef>
              <a:spcAft>
                <a:spcPts val="10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Otros, como lo requieran la familia o el distrito, como expertos en adquisición de la segunda lengua y abogados de la comunidad o agentes culturales (que sean fluidos en el idioma materno del niño y con conocimiento de la cultura materna).</a:t>
            </a:r>
          </a:p>
          <a:p>
            <a:pPr marL="0" marR="0" lvl="0" indent="0" algn="l" defTabSz="914400" rtl="0" eaLnBrk="1" fontAlgn="auto" latinLnBrk="0" hangingPunct="1">
              <a:lnSpc>
                <a:spcPct val="100000"/>
              </a:lnSpc>
              <a:spcBef>
                <a:spcPct val="0"/>
              </a:spcBef>
              <a:spcAft>
                <a:spcPts val="100"/>
              </a:spcAft>
              <a:buClrTx/>
              <a:buSzTx/>
              <a:buFontTx/>
              <a:buNone/>
              <a:tabLst/>
              <a:defRPr/>
            </a:pPr>
            <a:r>
              <a:rPr kumimoji="0" lang="es-AR"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Información de referencia:</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 requiere un enfoque de colaboración entre los miembros del proceso de PEI. El acceso a todos los niños, la importancia de la educación general, y la implicación de las maestras de preescolar en el proceso de PEI debe ser explicado y enfatizado. Las maestras de preescolar de educación general deben conocer los objetivos y adaptaciones que se identificaron para el niño. El propósito del equipo es fomentar la colaboración y articulación de los esfuerzos unidos para ayudar al niño con un PEI. Por lo tanto, la meta del proceso del PEI es la colaboración entre los miembros del equipo. Las maestras de preescolar de educación general y los educadores especiales trabajan en conjunto para entender cómo se implementarán los objetivos, las adaptaciones, los servicios y los soportes en el aula.</a:t>
            </a:r>
          </a:p>
        </p:txBody>
      </p:sp>
      <p:sp>
        <p:nvSpPr>
          <p:cNvPr id="28675" name="Slide Number Placeholder 3">
            <a:extLst>
              <a:ext uri="{FF2B5EF4-FFF2-40B4-BE49-F238E27FC236}">
                <a16:creationId xmlns:a16="http://schemas.microsoft.com/office/drawing/2014/main" id="{69AC37B9-E9B9-44E5-A78E-854A85B12178}"/>
              </a:ext>
            </a:extLst>
          </p:cNvPr>
          <p:cNvSpPr txBox="1">
            <a:spLocks noGrp="1"/>
          </p:cNvSpPr>
          <p:nvPr/>
        </p:nvSpPr>
        <p:spPr bwMode="auto">
          <a:xfrm>
            <a:off x="3548711" y="851816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0E788C5F-61F8-4342-A9A4-900006ECFEBD}" type="slidenum">
              <a:rPr lang="en-US" altLang="en-US"/>
              <a:pPr algn="r" eaLnBrk="1" hangingPunct="1">
                <a:spcBef>
                  <a:spcPct val="0"/>
                </a:spcBef>
                <a:buFontTx/>
                <a:buNone/>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2CDEB477-8BEC-4A30-8963-101763C07E37}"/>
              </a:ext>
            </a:extLst>
          </p:cNvPr>
          <p:cNvSpPr>
            <a:spLocks noGrp="1" noRot="1" noChangeAspect="1" noChangeArrowheads="1" noTextEdit="1"/>
          </p:cNvSpPr>
          <p:nvPr>
            <p:ph type="sldImg"/>
          </p:nvPr>
        </p:nvSpPr>
        <p:spPr>
          <a:ln/>
        </p:spPr>
      </p:sp>
      <p:sp>
        <p:nvSpPr>
          <p:cNvPr id="30722" name="Rectangle 3">
            <a:extLst>
              <a:ext uri="{FF2B5EF4-FFF2-40B4-BE49-F238E27FC236}">
                <a16:creationId xmlns:a16="http://schemas.microsoft.com/office/drawing/2014/main" id="{772E3C1B-7EA7-472B-AFFC-3D1CB0DCE80C}"/>
              </a:ext>
            </a:extLst>
          </p:cNvPr>
          <p:cNvSpPr>
            <a:spLocks noGrp="1" noChangeArrowheads="1"/>
          </p:cNvSpPr>
          <p:nvPr>
            <p:ph type="body" idx="1"/>
          </p:nvPr>
        </p:nvSpPr>
        <p:spPr>
          <a:xfrm>
            <a:off x="685800" y="4303746"/>
            <a:ext cx="5791200" cy="4187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90000"/>
              </a:lnSpc>
              <a:spcBef>
                <a:spcPts val="432"/>
              </a:spcBef>
              <a:spcAft>
                <a:spcPts val="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elemento más importante para una colaboración exitosa es el respeto por el otro. Crear una sólida relación con las familias y los niños es muy crucial. Además, las siguientes ideas son importantes:</a:t>
            </a: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Cuando se colabora como equipo, necesitamos recordar que los niños y las familias vienen primero. Usar el idioma materno. Debido a que la palabra “familias” puede ser muy diversa en términos de cómo se definen a sí mismos, debemos respetar su definición.</a:t>
            </a: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Estrategias para mantener involucradas a las familias:</a:t>
            </a:r>
          </a:p>
          <a:p>
            <a:pPr marL="0" marR="0" lvl="0" indent="0" algn="l" defTabSz="914400" rtl="0" eaLnBrk="1" fontAlgn="auto" latinLnBrk="0" hangingPunct="1">
              <a:lnSpc>
                <a:spcPct val="90000"/>
              </a:lnSpc>
              <a:spcBef>
                <a:spcPts val="432"/>
              </a:spcBef>
              <a:spcAft>
                <a:spcPts val="0"/>
              </a:spcAft>
              <a:buClrTx/>
              <a:buSzTx/>
              <a:buFontTx/>
              <a:buChar char="-"/>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Establecer una comunicación continua (visitas al hogar, notas diarias o semanales, correos electrónicos y llamadas telefónicas).</a:t>
            </a:r>
          </a:p>
          <a:p>
            <a:pPr marL="0" marR="0" lvl="0" indent="0" algn="l" defTabSz="914400" rtl="0" eaLnBrk="1" fontAlgn="auto" latinLnBrk="0" hangingPunct="1">
              <a:lnSpc>
                <a:spcPct val="90000"/>
              </a:lnSpc>
              <a:spcBef>
                <a:spcPts val="432"/>
              </a:spcBef>
              <a:spcAft>
                <a:spcPts val="0"/>
              </a:spcAft>
              <a:buClrTx/>
              <a:buSzTx/>
              <a:buFontTx/>
              <a:buChar char="-"/>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Hacer que el aula sea accesible y de la bienvenida a los padres para que puedan observar fácilmente.</a:t>
            </a:r>
          </a:p>
          <a:p>
            <a:pPr marL="0" marR="0" lvl="0" indent="0" algn="l" defTabSz="914400" rtl="0" eaLnBrk="1" fontAlgn="auto" latinLnBrk="0" hangingPunct="1">
              <a:lnSpc>
                <a:spcPct val="90000"/>
              </a:lnSpc>
              <a:spcBef>
                <a:spcPts val="432"/>
              </a:spcBef>
              <a:spcAft>
                <a:spcPts val="0"/>
              </a:spcAft>
              <a:buClrTx/>
              <a:buSzTx/>
              <a:buFontTx/>
              <a:buChar char="-"/>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Ayudar a los padres a acceder a recursos y apoyo.</a:t>
            </a:r>
          </a:p>
          <a:p>
            <a:pPr marL="0" marR="0" lvl="0" indent="0" algn="l" defTabSz="914400" rtl="0" eaLnBrk="1" fontAlgn="auto" latinLnBrk="0" hangingPunct="1">
              <a:lnSpc>
                <a:spcPct val="90000"/>
              </a:lnSpc>
              <a:spcBef>
                <a:spcPts val="432"/>
              </a:spcBef>
              <a:spcAft>
                <a:spcPts val="0"/>
              </a:spcAft>
              <a:buClrTx/>
              <a:buSzTx/>
              <a:buFontTx/>
              <a:buChar char="-"/>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Involucrar a las familias en su centro/programa/aula.</a:t>
            </a:r>
          </a:p>
          <a:p>
            <a:pPr marL="0" marR="0" lvl="0" indent="0" algn="l" defTabSz="914400" rtl="0" eaLnBrk="1" fontAlgn="auto" latinLnBrk="0" hangingPunct="1">
              <a:lnSpc>
                <a:spcPct val="90000"/>
              </a:lnSpc>
              <a:spcBef>
                <a:spcPts val="432"/>
              </a:spcBef>
              <a:spcAft>
                <a:spcPts val="0"/>
              </a:spcAft>
              <a:buClrTx/>
              <a:buSzTx/>
              <a:buFontTx/>
              <a:buChar char="-"/>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Desarrollar grupos de apoyo de padres (en horario diurno y de tarde).</a:t>
            </a: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administradores de apoyo tanto de educación general como especial son muy importantes.</a:t>
            </a: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Cada profesional trae experiencia específica a la discusión y decisión del equipo.</a:t>
            </a: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humor eleva el éxito de la colaboración.</a:t>
            </a: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Recurso: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Developing</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Evaluating</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Interagency</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Collaboration</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Early</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Childhood</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Special</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Education</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Programs</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(2007). Disponible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gratuitament</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 www.scoe.net/seeds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Resources</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/Focus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Areas</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--ECSE CDE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Handbooks</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Esta guía proporciona información y recursos específicos para ayudar a los profesionales y agencias de intervención temprana a crear y ejecutar acuerdos entre varias agencias que proporcionan una entrega de servicios eficiente y continua. También hay un cuadro muy informativo sobre la colaboración en la página 3 del apunte de SEEDS sobre la participación familiar, que puede aplicarse más allá de las familias.</a:t>
            </a:r>
          </a:p>
        </p:txBody>
      </p:sp>
      <p:sp>
        <p:nvSpPr>
          <p:cNvPr id="30723" name="Slide Number Placeholder 3">
            <a:extLst>
              <a:ext uri="{FF2B5EF4-FFF2-40B4-BE49-F238E27FC236}">
                <a16:creationId xmlns:a16="http://schemas.microsoft.com/office/drawing/2014/main" id="{BA79C1D7-636B-462C-85BF-0A866958AD97}"/>
              </a:ext>
            </a:extLst>
          </p:cNvPr>
          <p:cNvSpPr txBox="1">
            <a:spLocks noGrp="1"/>
          </p:cNvSpPr>
          <p:nvPr/>
        </p:nvSpPr>
        <p:spPr bwMode="auto">
          <a:xfrm>
            <a:off x="3494314" y="858416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D2303243-2AA3-430B-979A-1EA937E074E1}" type="slidenum">
              <a:rPr lang="en-US" altLang="en-US"/>
              <a:pPr algn="r" eaLnBrk="1" hangingPunct="1">
                <a:spcBef>
                  <a:spcPct val="0"/>
                </a:spcBef>
                <a:buFontTx/>
                <a:buNone/>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1AFE3D8A-D44D-40AF-939A-E0B0387A0F91}"/>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0084DF1A-D4EC-43AB-827C-43CAA7AA4BE6}"/>
              </a:ext>
            </a:extLst>
          </p:cNvPr>
          <p:cNvSpPr>
            <a:spLocks noGrp="1" noChangeArrowheads="1"/>
          </p:cNvSpPr>
          <p:nvPr>
            <p:ph type="body" idx="1"/>
          </p:nvPr>
        </p:nvSpPr>
        <p:spPr>
          <a:ln/>
        </p:spPr>
        <p:txBody>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Haga que los participantes hablen en su mesa:</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Piense sobre un momento de su vida personal, o en un contexto de trabajo, cuando fue parte de una colaboración exitosa. Utilice la siguiente pregunta para guiar una discusión con su grupo de mesa: ¿Qué hizo que esa experiencia sea exitosa, y cómo se sintió durante y luego de esa experiencia?</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Recursos en múltiples idiomas pueden ofrecer ayuda. El siguiente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sitio web </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 una buena fuente: </a:t>
            </a:r>
            <a:r>
              <a:rPr lang="en-US" sz="12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https://www.parentcenterhub.org/</a:t>
            </a:r>
            <a:r>
              <a:rPr lang="en-US" altLang="en-US" dirty="0"/>
              <a:t>.</a:t>
            </a:r>
          </a:p>
        </p:txBody>
      </p:sp>
      <p:sp>
        <p:nvSpPr>
          <p:cNvPr id="32771" name="Slide Number Placeholder 3">
            <a:extLst>
              <a:ext uri="{FF2B5EF4-FFF2-40B4-BE49-F238E27FC236}">
                <a16:creationId xmlns:a16="http://schemas.microsoft.com/office/drawing/2014/main" id="{342C2663-493E-4C4F-99C9-887DB8FE97CB}"/>
              </a:ext>
            </a:extLst>
          </p:cNvPr>
          <p:cNvSpPr txBox="1">
            <a:spLocks noGrp="1"/>
          </p:cNvSpPr>
          <p:nvPr/>
        </p:nvSpPr>
        <p:spPr bwMode="auto">
          <a:xfrm>
            <a:off x="3512976" y="8523029"/>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7F30D9BC-4F05-4EFC-AC39-3BF537A867CD}" type="slidenum">
              <a:rPr lang="en-US" altLang="en-US"/>
              <a:pPr algn="r" eaLnBrk="1" hangingPunct="1">
                <a:spcBef>
                  <a:spcPct val="0"/>
                </a:spcBef>
                <a:buFontTx/>
                <a:buNone/>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3B26D1E9-11D4-4351-B26E-1AA47838BFBB}"/>
              </a:ext>
            </a:extLst>
          </p:cNvPr>
          <p:cNvSpPr>
            <a:spLocks noGrp="1" noRot="1" noChangeAspect="1" noChangeArrowheads="1" noTextEdit="1"/>
          </p:cNvSpPr>
          <p:nvPr>
            <p:ph type="sldImg"/>
          </p:nvPr>
        </p:nvSpPr>
        <p:spPr>
          <a:ln/>
        </p:spPr>
      </p:sp>
      <p:sp>
        <p:nvSpPr>
          <p:cNvPr id="34818" name="Notes Placeholder 2">
            <a:extLst>
              <a:ext uri="{FF2B5EF4-FFF2-40B4-BE49-F238E27FC236}">
                <a16:creationId xmlns:a16="http://schemas.microsoft.com/office/drawing/2014/main" id="{1C314A5B-08CF-4BF4-9555-207E339F09F2}"/>
              </a:ext>
            </a:extLst>
          </p:cNvPr>
          <p:cNvSpPr>
            <a:spLocks noGrp="1"/>
          </p:cNvSpPr>
          <p:nvPr>
            <p:ph type="body" idx="1"/>
          </p:nvPr>
        </p:nvSpPr>
        <p:spPr>
          <a:xfrm>
            <a:off x="685800" y="4229100"/>
            <a:ext cx="5562600" cy="43737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rol de cada miembro del equipo es como se describe:</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Familias: La colaboración con las familias es esencial al trabajar con niños pequeños. Los padres tienen una gran riqueza de conocimiento sobre las fortalezas, debilidades e historia de desarrollo de su hijo.</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Especialista en desarrollo o administrador de educación especial (especialista de programa de educación especial): Los especialistas diseñan entornos y actividades de aprendizaje que promueven el desarrollo de habilidades de un niño.</a:t>
            </a: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Proveedores de servicio educativo designados</a:t>
            </a:r>
          </a:p>
          <a:p>
            <a:pPr marL="342900" marR="0" lvl="1"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s-AR" alt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especialista de discurso y lenguaje, que implementa un programa planificado para mejorar y corregir el discurso y/o idioma del niño o los problemas de comunicación.</a:t>
            </a:r>
          </a:p>
          <a:p>
            <a:pPr marL="342900" marR="0" lvl="1"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Fisioterapeutas que proporcionan terapia para mejorar el funcionamiento físico general del niño.</a:t>
            </a:r>
          </a:p>
          <a:p>
            <a:pPr marL="342900" marR="0" lvl="1" indent="-3429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Terapistas ocupacionales que diseñan servicios para mejorarla habilidad funcional del niño para realizar tareas en casa y otros entornos.</a:t>
            </a:r>
          </a:p>
          <a:p>
            <a:pPr marL="0" marR="0" lvl="0" indent="0" algn="l" defTabSz="914400" rtl="0" eaLnBrk="1" fontAlgn="auto" latinLnBrk="0" hangingPunct="1">
              <a:lnSpc>
                <a:spcPct val="100000"/>
              </a:lnSpc>
              <a:spcBef>
                <a:spcPct val="0"/>
              </a:spcBef>
              <a:spcAft>
                <a:spcPts val="600"/>
              </a:spcAft>
              <a:buClrTx/>
              <a:buSzTx/>
              <a:buFont typeface="Lucida Grande" pitchFamily="-112" charset="0"/>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punto principal es que las maestras no deben sentirse solas. Hay personas que pueden ayudar, y deben buscarse</a:t>
            </a:r>
          </a:p>
        </p:txBody>
      </p:sp>
      <p:sp>
        <p:nvSpPr>
          <p:cNvPr id="34819" name="Slide Number Placeholder 3">
            <a:extLst>
              <a:ext uri="{FF2B5EF4-FFF2-40B4-BE49-F238E27FC236}">
                <a16:creationId xmlns:a16="http://schemas.microsoft.com/office/drawing/2014/main" id="{8D135787-95C9-4C5C-81FA-46AB15068A1C}"/>
              </a:ext>
            </a:extLst>
          </p:cNvPr>
          <p:cNvSpPr txBox="1">
            <a:spLocks noGrp="1"/>
          </p:cNvSpPr>
          <p:nvPr/>
        </p:nvSpPr>
        <p:spPr bwMode="auto">
          <a:xfrm>
            <a:off x="3345024" y="8602824"/>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A3B4F1A9-1DE8-4E05-ABF0-903F4F21A2D6}" type="slidenum">
              <a:rPr lang="en-US" altLang="en-US"/>
              <a:pPr algn="r" eaLnBrk="1" hangingPunct="1">
                <a:spcBef>
                  <a:spcPct val="0"/>
                </a:spcBef>
                <a:buFontTx/>
                <a:buNone/>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45062386-9424-4D4C-BC4F-B151BFA5100F}"/>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B5215D5D-E358-4507-99AA-85AB8D88A095}"/>
              </a:ext>
            </a:extLst>
          </p:cNvPr>
          <p:cNvSpPr>
            <a:spLocks noGrp="1" noChangeArrowheads="1"/>
          </p:cNvSpPr>
          <p:nvPr>
            <p:ph type="body" idx="1"/>
          </p:nvPr>
        </p:nvSpPr>
        <p:spPr>
          <a:ln/>
        </p:spPr>
        <p:txBody>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Refiera a los participantes al Principio 8 de la página 75 de la Guía de recursos PEL.</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Diríjase a la página siete del Marco de currículo de preescolar (PCF) y lea el párrafo debajo del principio general. </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Este es un recordatorio de que la Guía de recursos PEL contiene ocho ideas principales y prácticas para implementar estrategias que apoyen a los niños que aprenden inglés con discapacidades o necesidades especiales, y esta idea está apoyada por el Principio general en el PCF.</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is a reminder that the PEL Resource Guide contains Principal 8 and practical ideas to implement strategies that will support English learners with disabilities or special needs, and this idea is supported by the Overarching Principle in the PCF.</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Remind participants of their pre-reading.  </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 participants to Principle 8 on page 69 of the PEL Resource Guide.</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Turn to page seven in the Preschool Curriculum Framework (PCF) and read the paragraph under the Overarching Principle. </a:t>
            </a:r>
          </a:p>
        </p:txBody>
      </p:sp>
      <p:sp>
        <p:nvSpPr>
          <p:cNvPr id="36867" name="Slide Number Placeholder 3">
            <a:extLst>
              <a:ext uri="{FF2B5EF4-FFF2-40B4-BE49-F238E27FC236}">
                <a16:creationId xmlns:a16="http://schemas.microsoft.com/office/drawing/2014/main" id="{A2B7BD65-6EC2-4554-A72C-84DEEC13C66F}"/>
              </a:ext>
            </a:extLst>
          </p:cNvPr>
          <p:cNvSpPr txBox="1">
            <a:spLocks noGrp="1"/>
          </p:cNvSpPr>
          <p:nvPr/>
        </p:nvSpPr>
        <p:spPr bwMode="auto">
          <a:xfrm>
            <a:off x="3429000" y="8523029"/>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82CA077B-4136-4E2E-810A-181786C080B0}" type="slidenum">
              <a:rPr lang="en-US" altLang="en-US"/>
              <a:pPr algn="r" eaLnBrk="1" hangingPunct="1">
                <a:spcBef>
                  <a:spcPct val="0"/>
                </a:spcBef>
                <a:buFontTx/>
                <a:buNone/>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564B791B-8E6A-4B34-8D51-A011D37AE036}"/>
              </a:ext>
            </a:extLst>
          </p:cNvPr>
          <p:cNvSpPr>
            <a:spLocks noGrp="1" noRot="1" noChangeAspect="1" noChangeArrowheads="1" noTextEdit="1"/>
          </p:cNvSpPr>
          <p:nvPr>
            <p:ph type="sldImg"/>
          </p:nvPr>
        </p:nvSpPr>
        <p:spPr>
          <a:ln/>
        </p:spPr>
      </p:sp>
      <p:sp>
        <p:nvSpPr>
          <p:cNvPr id="38914" name="Rectangle 3">
            <a:extLst>
              <a:ext uri="{FF2B5EF4-FFF2-40B4-BE49-F238E27FC236}">
                <a16:creationId xmlns:a16="http://schemas.microsoft.com/office/drawing/2014/main" id="{F291B06B-BAAD-40FF-91E4-769218A62E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Procedimiento: </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Haga que los participantes lean y repasen el principio 8 y las prácticas que siguen.</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Invítelos a compartir estrategias exitosas que han utilizado, así como también aquellas que aprendieron al leer con sus compañeros.</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Pídale a algunos participantes que compartan con todo el grupo algunas estrategias exitosas que han utilizado antes y cualquier nueva estrategia que hayan aprendido de la lectura del día.</a:t>
            </a: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a:t>
            </a: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Principio general</a:t>
            </a:r>
            <a:endPar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asociaciones de comunidad y las familias crean vínculos significantes PCF, Vol. 1, p. 7</a:t>
            </a:r>
          </a:p>
        </p:txBody>
      </p:sp>
      <p:sp>
        <p:nvSpPr>
          <p:cNvPr id="38915" name="Slide Number Placeholder 3">
            <a:extLst>
              <a:ext uri="{FF2B5EF4-FFF2-40B4-BE49-F238E27FC236}">
                <a16:creationId xmlns:a16="http://schemas.microsoft.com/office/drawing/2014/main" id="{A36BAFE7-688C-49DC-AE8C-A87DEF8A2718}"/>
              </a:ext>
            </a:extLst>
          </p:cNvPr>
          <p:cNvSpPr txBox="1">
            <a:spLocks noGrp="1"/>
          </p:cNvSpPr>
          <p:nvPr/>
        </p:nvSpPr>
        <p:spPr bwMode="auto">
          <a:xfrm>
            <a:off x="3429000" y="8490857"/>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813225E6-2145-4CB5-A5A4-6E539AFC269A}" type="slidenum">
              <a:rPr lang="en-US" altLang="en-US"/>
              <a:pPr algn="r" eaLnBrk="1" hangingPunct="1">
                <a:spcBef>
                  <a:spcPct val="0"/>
                </a:spcBef>
                <a:buFontTx/>
                <a:buNone/>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B860DE84-7A1D-42F5-BB34-BF671E84DDBE}"/>
              </a:ext>
            </a:extLst>
          </p:cNvPr>
          <p:cNvSpPr>
            <a:spLocks noGrp="1" noRot="1" noChangeAspect="1" noChangeArrowheads="1" noTextEdit="1"/>
          </p:cNvSpPr>
          <p:nvPr>
            <p:ph type="sldImg"/>
          </p:nvPr>
        </p:nvSpPr>
        <p:spPr>
          <a:ln/>
        </p:spPr>
      </p:sp>
      <p:sp>
        <p:nvSpPr>
          <p:cNvPr id="40962" name="Rectangle 3">
            <a:extLst>
              <a:ext uri="{FF2B5EF4-FFF2-40B4-BE49-F238E27FC236}">
                <a16:creationId xmlns:a16="http://schemas.microsoft.com/office/drawing/2014/main" id="{9B8B43CD-C476-42B9-88B3-5058E9F8F47F}"/>
              </a:ext>
            </a:extLst>
          </p:cNvPr>
          <p:cNvSpPr>
            <a:spLocks noGrp="1" noChangeArrowheads="1"/>
          </p:cNvSpPr>
          <p:nvPr>
            <p:ph type="body" idx="1"/>
          </p:nvPr>
        </p:nvSpPr>
        <p:spPr>
          <a:xfrm>
            <a:off x="838200" y="4648200"/>
            <a:ext cx="548640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Estos son los temas que hemos cubierto hasta ahora:</a:t>
            </a:r>
          </a:p>
          <a:p>
            <a:pPr marL="171450" marR="0" lvl="0" indent="-17145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Sistema de aprendizaje y desarrollo temprano de California</a:t>
            </a:r>
          </a:p>
          <a:p>
            <a:pPr marL="171450" marR="0" lvl="0" indent="-17145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División de educación especial Sistema de apoyo de infancia temprana</a:t>
            </a:r>
          </a:p>
          <a:p>
            <a:pPr marL="171450" marR="0" lvl="0" indent="-17145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Ley de educación especial - IDEA 2004</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Ahora pasaremos a observar los desórdenes del lenguaje y las diferencias de lenguaje, que están incluidas en el segundo resultado de esta presentación.</a:t>
            </a:r>
          </a:p>
        </p:txBody>
      </p:sp>
      <p:sp>
        <p:nvSpPr>
          <p:cNvPr id="40963" name="Slide Number Placeholder 3">
            <a:extLst>
              <a:ext uri="{FF2B5EF4-FFF2-40B4-BE49-F238E27FC236}">
                <a16:creationId xmlns:a16="http://schemas.microsoft.com/office/drawing/2014/main" id="{3FF4E7AF-6016-4089-B340-D87524CA8B65}"/>
              </a:ext>
            </a:extLst>
          </p:cNvPr>
          <p:cNvSpPr txBox="1">
            <a:spLocks noGrp="1"/>
          </p:cNvSpPr>
          <p:nvPr/>
        </p:nvSpPr>
        <p:spPr bwMode="auto">
          <a:xfrm>
            <a:off x="3429000" y="848995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3993C0A8-211C-4A8D-9905-20AF8EC5D117}" type="slidenum">
              <a:rPr lang="en-US" altLang="en-US"/>
              <a:pPr algn="r" eaLnBrk="1" hangingPunct="1">
                <a:spcBef>
                  <a:spcPct val="0"/>
                </a:spcBef>
                <a:buFontTx/>
                <a:buNone/>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BF9B18F3-B203-43BD-A78F-8401FA9355EB}"/>
              </a:ext>
            </a:extLst>
          </p:cNvPr>
          <p:cNvSpPr>
            <a:spLocks noGrp="1" noRot="1" noChangeAspect="1" noChangeArrowheads="1" noTextEdit="1"/>
          </p:cNvSpPr>
          <p:nvPr>
            <p:ph type="sldImg"/>
          </p:nvPr>
        </p:nvSpPr>
        <p:spPr>
          <a:ln/>
        </p:spPr>
      </p:sp>
      <p:sp>
        <p:nvSpPr>
          <p:cNvPr id="43010" name="Notes Placeholder 2">
            <a:extLst>
              <a:ext uri="{FF2B5EF4-FFF2-40B4-BE49-F238E27FC236}">
                <a16:creationId xmlns:a16="http://schemas.microsoft.com/office/drawing/2014/main" id="{BD61C12D-2E49-4CE2-9055-A352D5440C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t>Observemos</a:t>
            </a:r>
            <a:r>
              <a:rPr lang="en-US" altLang="en-US" dirty="0"/>
              <a:t> </a:t>
            </a:r>
            <a:r>
              <a:rPr lang="en-US" altLang="en-US" dirty="0" err="1"/>
              <a:t>más</a:t>
            </a:r>
            <a:r>
              <a:rPr lang="en-US" altLang="en-US" dirty="0"/>
              <a:t> de </a:t>
            </a:r>
            <a:r>
              <a:rPr lang="en-US" altLang="en-US" dirty="0" err="1"/>
              <a:t>cerca</a:t>
            </a:r>
            <a:r>
              <a:rPr lang="en-US" altLang="en-US" dirty="0"/>
              <a:t>…</a:t>
            </a:r>
          </a:p>
        </p:txBody>
      </p:sp>
      <p:sp>
        <p:nvSpPr>
          <p:cNvPr id="43011" name="Slide Number Placeholder 3">
            <a:extLst>
              <a:ext uri="{FF2B5EF4-FFF2-40B4-BE49-F238E27FC236}">
                <a16:creationId xmlns:a16="http://schemas.microsoft.com/office/drawing/2014/main" id="{71641D02-A142-4AC2-B6D4-C2F6C4D945E7}"/>
              </a:ext>
            </a:extLst>
          </p:cNvPr>
          <p:cNvSpPr txBox="1">
            <a:spLocks noGrp="1"/>
          </p:cNvSpPr>
          <p:nvPr/>
        </p:nvSpPr>
        <p:spPr bwMode="auto">
          <a:xfrm>
            <a:off x="3429000" y="8504367"/>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34AE9D6A-1602-4863-A6F9-263264CD0EBB}" type="slidenum">
              <a:rPr lang="en-US" altLang="en-US"/>
              <a:pPr algn="r" eaLnBrk="1" hangingPunct="1">
                <a:spcBef>
                  <a:spcPct val="0"/>
                </a:spcBef>
                <a:buFontTx/>
                <a:buNone/>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a:extLst>
              <a:ext uri="{FF2B5EF4-FFF2-40B4-BE49-F238E27FC236}">
                <a16:creationId xmlns:a16="http://schemas.microsoft.com/office/drawing/2014/main" id="{F308C3FD-448E-4637-A158-36C31A050E9D}"/>
              </a:ext>
            </a:extLst>
          </p:cNvPr>
          <p:cNvSpPr>
            <a:spLocks noGrp="1" noRot="1" noChangeAspect="1" noChangeArrowheads="1" noTextEdit="1"/>
          </p:cNvSpPr>
          <p:nvPr>
            <p:ph type="sldImg"/>
          </p:nvPr>
        </p:nvSpPr>
        <p:spPr>
          <a:ln/>
        </p:spPr>
      </p:sp>
      <p:sp>
        <p:nvSpPr>
          <p:cNvPr id="8194" name="Notes Placeholder 2">
            <a:extLst>
              <a:ext uri="{FF2B5EF4-FFF2-40B4-BE49-F238E27FC236}">
                <a16:creationId xmlns:a16="http://schemas.microsoft.com/office/drawing/2014/main" id="{AE5FC8AE-F882-4204-A5BD-0DFC38501C97}"/>
              </a:ext>
            </a:extLst>
          </p:cNvPr>
          <p:cNvSpPr>
            <a:spLocks noGrp="1"/>
          </p:cNvSpPr>
          <p:nvPr>
            <p:ph type="body" idx="1"/>
          </p:nvPr>
        </p:nvSpPr>
        <p:spPr>
          <a:xfrm>
            <a:off x="1066800" y="4560888"/>
            <a:ext cx="5181600" cy="2830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Algo de esta información se presentó en la formación general llevada a cabo por CPIN y se desarrollará con más profundidad en esta capacitación. Los capacitadores de este modo se beneficiarán por revisar lo que se ha estudiado previamente sobre el capítulo 7, “Niños con discapacidades u otras necesidades especiales que aprenden inglés”, y deben referirse a ese contenido si lo necesitan.</a:t>
            </a:r>
            <a:endParaRPr kumimoji="0" lang="es-AR"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95" name="Slide Number Placeholder 3">
            <a:extLst>
              <a:ext uri="{FF2B5EF4-FFF2-40B4-BE49-F238E27FC236}">
                <a16:creationId xmlns:a16="http://schemas.microsoft.com/office/drawing/2014/main" id="{AFE2093E-78C2-4791-8C93-DC22FA2C743D}"/>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0E5DCCBB-DB75-4C99-912F-9D8E1F277E41}" type="slidenum">
              <a:rPr lang="en-US" altLang="en-US"/>
              <a:pPr algn="r" eaLnBrk="1" hangingPunct="1">
                <a:spcBef>
                  <a:spcPct val="0"/>
                </a:spcBef>
                <a:buFontTx/>
                <a:buNone/>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a:extLst>
              <a:ext uri="{FF2B5EF4-FFF2-40B4-BE49-F238E27FC236}">
                <a16:creationId xmlns:a16="http://schemas.microsoft.com/office/drawing/2014/main" id="{7CDEADDE-D163-4A66-92FB-241FAB60FB10}"/>
              </a:ext>
            </a:extLst>
          </p:cNvPr>
          <p:cNvSpPr>
            <a:spLocks noGrp="1" noChangeArrowheads="1"/>
          </p:cNvSpPr>
          <p:nvPr>
            <p:ph type="body" idx="1"/>
          </p:nvPr>
        </p:nvSpPr>
        <p:spPr>
          <a:xfrm>
            <a:off x="685800" y="4560888"/>
            <a:ext cx="5715000" cy="3973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 estadística muestra la incidencia de las discapacidades en los niños en preescolar en </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PEIs</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por grupo étnico. La categoría más prevalente de discapacidad a la edad de 3 y 4 años es la deficiencia del discurso y el lenguaje. </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reautorización más reciente de la Ley de educación de individuos con discapacidades de 2004 (IDEA), estipula que los niños no pueden ser elegibles para recibir servicios de educación especial si sus desafíos lingüísticos son principalmente el resultado de desventajas del entorno, culturales o económicas. En consecuencia, las maestras y los especialistas deben tomar pasos para asegurar que los niños pequeños sean evaluados en su(s) idioma(s) materno(s).</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Información de referencia: El propósito de esta diapositiva es demostrar la incidencia de las discapacidades por grupo étnico. Note los números desproporcionados en los estudiantes hispanos con las discapacidades de lenguaje y discurso.</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Siglas: (MR: Retraso mental, SLI: Deficiencia en discurso y lenguaje, SLD: Discapacidad de aprendizaje específica, AUT: Autismo)</a:t>
            </a:r>
          </a:p>
        </p:txBody>
      </p:sp>
      <p:sp>
        <p:nvSpPr>
          <p:cNvPr id="45058" name="Slide Image Placeholder 5">
            <a:extLst>
              <a:ext uri="{FF2B5EF4-FFF2-40B4-BE49-F238E27FC236}">
                <a16:creationId xmlns:a16="http://schemas.microsoft.com/office/drawing/2014/main" id="{C74B64C8-F946-4787-9955-6B73612BB10B}"/>
              </a:ext>
            </a:extLst>
          </p:cNvPr>
          <p:cNvSpPr>
            <a:spLocks noGrp="1" noRot="1" noChangeAspect="1" noChangeArrowheads="1" noTextEdit="1"/>
          </p:cNvSpPr>
          <p:nvPr>
            <p:ph type="sldImg"/>
          </p:nvPr>
        </p:nvSpPr>
        <p:spPr>
          <a:ln/>
        </p:spPr>
      </p:sp>
      <p:sp>
        <p:nvSpPr>
          <p:cNvPr id="45059" name="Slide Number Placeholder 3">
            <a:extLst>
              <a:ext uri="{FF2B5EF4-FFF2-40B4-BE49-F238E27FC236}">
                <a16:creationId xmlns:a16="http://schemas.microsoft.com/office/drawing/2014/main" id="{1DF9BF02-2730-4B62-858D-67E8B7D75D1E}"/>
              </a:ext>
            </a:extLst>
          </p:cNvPr>
          <p:cNvSpPr txBox="1">
            <a:spLocks noGrp="1"/>
          </p:cNvSpPr>
          <p:nvPr/>
        </p:nvSpPr>
        <p:spPr bwMode="auto">
          <a:xfrm>
            <a:off x="3429000" y="853440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FA7018B7-71F7-4FA9-83CF-D7FA3FE7FB68}" type="slidenum">
              <a:rPr lang="en-US" altLang="en-US"/>
              <a:pPr algn="r" eaLnBrk="1" hangingPunct="1">
                <a:spcBef>
                  <a:spcPct val="0"/>
                </a:spcBef>
                <a:buFontTx/>
                <a:buNone/>
              </a:pPr>
              <a:t>20</a:t>
            </a:fld>
            <a:endParaRPr lang="en-US" altLang="en-US"/>
          </a:p>
        </p:txBody>
      </p:sp>
    </p:spTree>
    <p:extLst>
      <p:ext uri="{BB962C8B-B14F-4D97-AF65-F5344CB8AC3E}">
        <p14:creationId xmlns:p14="http://schemas.microsoft.com/office/powerpoint/2010/main" val="3202790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E4F275B0-07BF-4526-AAFB-1B20A8604B70}"/>
              </a:ext>
            </a:extLst>
          </p:cNvPr>
          <p:cNvSpPr>
            <a:spLocks noGrp="1" noRot="1" noChangeAspect="1" noChangeArrowheads="1" noTextEdit="1"/>
          </p:cNvSpPr>
          <p:nvPr>
            <p:ph type="sldImg"/>
          </p:nvPr>
        </p:nvSpPr>
        <p:spPr>
          <a:ln/>
        </p:spPr>
      </p:sp>
      <p:sp>
        <p:nvSpPr>
          <p:cNvPr id="47106" name="Rectangle 3">
            <a:extLst>
              <a:ext uri="{FF2B5EF4-FFF2-40B4-BE49-F238E27FC236}">
                <a16:creationId xmlns:a16="http://schemas.microsoft.com/office/drawing/2014/main" id="{E7A89300-A0C6-4B6D-8500-627F3F62EF75}"/>
              </a:ext>
            </a:extLst>
          </p:cNvPr>
          <p:cNvSpPr>
            <a:spLocks noGrp="1" noChangeArrowheads="1"/>
          </p:cNvSpPr>
          <p:nvPr>
            <p:ph type="body" idx="1"/>
          </p:nvPr>
        </p:nvSpPr>
        <p:spPr>
          <a:xfrm>
            <a:off x="685800" y="4400549"/>
            <a:ext cx="5486400" cy="42769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Adaptado del CDE, CDD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Division</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del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Desarollo</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del Niño)</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CDE/ECE </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Faculty</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Initiative</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Project, </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WestEd</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Center </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for</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Child and </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Family</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Studies</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Sep. 2008 (borrador).</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Invite a los participantes a votar con sus pies al pararse si están de acuerdo y que permanezcan sentados si están en desacuerdo. Haga saber a los participantes que cada oración será leída y que tendrán la oportunidad de votar. Luego de que todos hayan votado, discutiremos los hechos y las suposiciones falsas asociadas a estas oraciones (las siguientes dos diapositivas).</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Ahora es momento de leer cada oración y pídales a los participantes que se paren o sienten dependiendo de su voto.</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Alternativa:</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Pídale a los participantes que escriban sus respuestas en el apunte HO1: De acuerdo o en desacuerdo. Luego realice el proceso similar al descripto arriba.</a:t>
            </a:r>
          </a:p>
        </p:txBody>
      </p:sp>
      <p:sp>
        <p:nvSpPr>
          <p:cNvPr id="47107" name="Slide Number Placeholder 3">
            <a:extLst>
              <a:ext uri="{FF2B5EF4-FFF2-40B4-BE49-F238E27FC236}">
                <a16:creationId xmlns:a16="http://schemas.microsoft.com/office/drawing/2014/main" id="{647732A0-DA8A-42C7-9303-A0D66B1F3D6E}"/>
              </a:ext>
            </a:extLst>
          </p:cNvPr>
          <p:cNvSpPr txBox="1">
            <a:spLocks noGrp="1"/>
          </p:cNvSpPr>
          <p:nvPr/>
        </p:nvSpPr>
        <p:spPr bwMode="auto">
          <a:xfrm>
            <a:off x="3429000" y="8448383"/>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5A84CCFE-E9B1-4793-8376-C2EB9BA75790}" type="slidenum">
              <a:rPr lang="en-US" altLang="en-US"/>
              <a:pPr algn="r" eaLnBrk="1" hangingPunct="1">
                <a:spcBef>
                  <a:spcPct val="0"/>
                </a:spcBef>
                <a:buFontTx/>
                <a:buNone/>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717D4EDA-B859-45CA-8BE2-A303918664EC}"/>
              </a:ext>
            </a:extLst>
          </p:cNvPr>
          <p:cNvSpPr>
            <a:spLocks noGrp="1" noRot="1" noChangeAspect="1" noChangeArrowheads="1" noTextEdit="1"/>
          </p:cNvSpPr>
          <p:nvPr>
            <p:ph type="sldImg"/>
          </p:nvPr>
        </p:nvSpPr>
        <p:spPr>
          <a:ln/>
        </p:spPr>
      </p:sp>
      <p:sp>
        <p:nvSpPr>
          <p:cNvPr id="49154" name="Rectangle 3">
            <a:extLst>
              <a:ext uri="{FF2B5EF4-FFF2-40B4-BE49-F238E27FC236}">
                <a16:creationId xmlns:a16="http://schemas.microsoft.com/office/drawing/2014/main" id="{F6D526B6-E170-461E-B508-CB1B9DFBEB3B}"/>
              </a:ext>
            </a:extLst>
          </p:cNvPr>
          <p:cNvSpPr>
            <a:spLocks noGrp="1" noChangeArrowheads="1"/>
          </p:cNvSpPr>
          <p:nvPr>
            <p:ph type="body" idx="1"/>
          </p:nvPr>
        </p:nvSpPr>
        <p:spPr>
          <a:xfrm>
            <a:off x="457200" y="4408488"/>
            <a:ext cx="5962261" cy="436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80000"/>
              </a:lnSpc>
              <a:spcBef>
                <a:spcPts val="432"/>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oraciones de </a:t>
            </a:r>
            <a:r>
              <a:rPr kumimoji="0" lang="es-E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a:t>
            </a: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acuerdo o en desacuerdo fueron:</a:t>
            </a:r>
          </a:p>
          <a:p>
            <a:pPr marL="171450" marR="0" lvl="0" indent="-171450" algn="l" defTabSz="914400" rtl="0" eaLnBrk="1" fontAlgn="auto" latinLnBrk="0" hangingPunct="1">
              <a:lnSpc>
                <a:spcPct val="80000"/>
              </a:lnSpc>
              <a:spcBef>
                <a:spcPts val="432"/>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niños en preescolar con discapacidades no son capaces de ser bilingües</a:t>
            </a:r>
          </a:p>
          <a:p>
            <a:pPr marL="171450" marR="0" lvl="0" indent="-171450" algn="l" defTabSz="914400" rtl="0" eaLnBrk="1" fontAlgn="auto" latinLnBrk="0" hangingPunct="1">
              <a:lnSpc>
                <a:spcPct val="80000"/>
              </a:lnSpc>
              <a:spcBef>
                <a:spcPts val="432"/>
              </a:spcBef>
              <a:spcAft>
                <a:spcPts val="0"/>
              </a:spcAft>
              <a:buClrTx/>
              <a:buSzTx/>
              <a:buFont typeface="Arial" panose="020B0604020202020204" pitchFamily="34" charset="0"/>
              <a:buChar char="•"/>
              <a:tabLst/>
              <a:defRPr/>
            </a:pP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 niño en preescolar con una discapacidad se confundirá al ser expuesto a uno o más idiomas</a:t>
            </a:r>
          </a:p>
          <a:p>
            <a:pPr marL="0" marR="0" lvl="0" indent="0" algn="l" defTabSz="914400" rtl="0" eaLnBrk="1" fontAlgn="auto" latinLnBrk="0" hangingPunct="1">
              <a:lnSpc>
                <a:spcPct val="80000"/>
              </a:lnSpc>
              <a:spcBef>
                <a:spcPts val="432"/>
              </a:spcBef>
              <a:spcAft>
                <a:spcPts val="0"/>
              </a:spcAft>
              <a:buClrTx/>
              <a:buSzTx/>
              <a:buFont typeface="Wingdings" pitchFamily="2" charset="2"/>
              <a:buNone/>
              <a:tabLst/>
              <a:defRPr/>
            </a:pP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Hecho:</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hay evidencia de que un enfoque bilingüe  en la intervención “confundiría” o pondría a prueba las habilidades de aprendizaje de un niño con discapacidad” </a:t>
            </a:r>
            <a:r>
              <a:rPr kumimoji="0" lang="es-E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Gutiérrez-</a:t>
            </a:r>
            <a:r>
              <a:rPr kumimoji="0" lang="es-E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Clellen</a:t>
            </a:r>
            <a:r>
              <a:rPr kumimoji="0" lang="es-E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Language</a:t>
            </a:r>
            <a:r>
              <a:rPr kumimoji="0" lang="es-E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Choice</a:t>
            </a:r>
            <a:r>
              <a:rPr kumimoji="0" lang="es-E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a:t>
            </a:r>
            <a:r>
              <a:rPr kumimoji="0" lang="es-E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Intervention</a:t>
            </a:r>
            <a:r>
              <a:rPr kumimoji="0" lang="es-E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With</a:t>
            </a:r>
            <a:r>
              <a:rPr kumimoji="0" lang="es-E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Bilingual</a:t>
            </a:r>
            <a:r>
              <a:rPr kumimoji="0" lang="es-E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Children</a:t>
            </a:r>
            <a:r>
              <a:rPr kumimoji="0" lang="es-E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1999, pág. 299.</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enseñanza en el idioma materno es especialmente beneficiosa cuando se introducen nuevos conceptos. Una vez que un concepto ha sido adquirido en el idioma materno, la transferencia hacia el segundo idioma será más sencilla”. </a:t>
            </a:r>
            <a:r>
              <a:rPr kumimoji="0" lang="es-E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Roseberry-McKibbin</a:t>
            </a: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 2002, pág. 281.</a:t>
            </a:r>
          </a:p>
          <a:p>
            <a:pPr marL="0" marR="0" lvl="0" indent="0" algn="l" defTabSz="914400" rtl="0" eaLnBrk="1" fontAlgn="auto" latinLnBrk="0" hangingPunct="1">
              <a:lnSpc>
                <a:spcPct val="80000"/>
              </a:lnSpc>
              <a:spcBef>
                <a:spcPts val="432"/>
              </a:spcBef>
              <a:spcAft>
                <a:spcPts val="0"/>
              </a:spcAft>
              <a:buClrTx/>
              <a:buSzTx/>
              <a:buFont typeface="Wingdings" pitchFamily="2" charset="2"/>
              <a:buNone/>
              <a:tabLst/>
              <a:defRPr/>
            </a:pP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Implicaciones:</a:t>
            </a:r>
          </a:p>
          <a:p>
            <a:pPr marL="0" marR="0" lvl="0" indent="0" algn="l" defTabSz="914400" rtl="0" eaLnBrk="1" fontAlgn="auto" latinLnBrk="0" hangingPunct="1">
              <a:lnSpc>
                <a:spcPct val="80000"/>
              </a:lnSpc>
              <a:spcBef>
                <a:spcPts val="432"/>
              </a:spcBef>
              <a:spcAft>
                <a:spcPts val="0"/>
              </a:spcAft>
              <a:buClrTx/>
              <a:buSzTx/>
              <a:buFont typeface="Wingdings" pitchFamily="2" charset="2"/>
              <a:buNone/>
              <a:tabLst/>
              <a:defRPr/>
            </a:pP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Cuando recomendamos que los niños que aprenden en inglés sólo utilicen en inglés debido a las discapacidades y/o miedo a su confusión, tal recomendación puede dificultar su aprendizaje y desarrollo socialmente.</a:t>
            </a:r>
          </a:p>
          <a:p>
            <a:pPr marL="0" marR="0" lvl="0" indent="0" algn="l" defTabSz="914400" rtl="0" eaLnBrk="1" fontAlgn="auto" latinLnBrk="0" hangingPunct="1">
              <a:lnSpc>
                <a:spcPct val="80000"/>
              </a:lnSpc>
              <a:spcBef>
                <a:spcPts val="432"/>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niños con discapacidades u otras necesidades especiales que aprenden inglés pueden aprender `más de un idioma (Esto es de la Guía de recursos PEL, capítulo 7, diapositiva presentadora).</a:t>
            </a:r>
          </a:p>
          <a:p>
            <a:pPr marL="0" marR="0" lvl="0" indent="0" algn="l" defTabSz="914400" rtl="0" eaLnBrk="1" fontAlgn="auto" latinLnBrk="0" hangingPunct="1">
              <a:lnSpc>
                <a:spcPct val="80000"/>
              </a:lnSpc>
              <a:spcBef>
                <a:spcPts val="432"/>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bibliografía sobre la educación bilingüe de las últimas dos décadas sugiere que los niños que aprenden dos idiomas pueden beneficiarse de un enfoque bilingüe en la intervención. Ninguno de estos estudios diseñados para probar lo contrario han podido demostrar que un enfoque sólo en inglés es superior. La investigación demuestra claramente que la medicación en el idioma materno no hace el desarrollo o el aprendizaje de un segundo idioma más lento”. </a:t>
            </a:r>
            <a:r>
              <a:rPr kumimoji="0" lang="es-E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Gutierrez-Clellen</a:t>
            </a: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Language</a:t>
            </a: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Choice</a:t>
            </a: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a:t>
            </a:r>
            <a:r>
              <a:rPr kumimoji="0" lang="es-E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Intervention</a:t>
            </a: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With</a:t>
            </a: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Bilingual</a:t>
            </a: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Children</a:t>
            </a: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1999, pág. 291</a:t>
            </a:r>
          </a:p>
          <a:p>
            <a:pPr marL="0" marR="0" lvl="0" indent="0" algn="l" defTabSz="914400" rtl="0" eaLnBrk="1" fontAlgn="auto" latinLnBrk="0" hangingPunct="1">
              <a:lnSpc>
                <a:spcPct val="80000"/>
              </a:lnSpc>
              <a:spcBef>
                <a:spcPts val="432"/>
              </a:spcBef>
              <a:spcAft>
                <a:spcPts val="0"/>
              </a:spcAft>
              <a:buClrTx/>
              <a:buSzTx/>
              <a:buFontTx/>
              <a:buNone/>
              <a:tabLst/>
              <a:defRPr/>
            </a:pPr>
            <a:r>
              <a:rPr kumimoji="0" lang="es-E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Sugerencias</a:t>
            </a:r>
          </a:p>
          <a:p>
            <a:pPr marL="0" marR="0" lvl="0" indent="0" algn="l" defTabSz="914400" rtl="0" eaLnBrk="1" fontAlgn="auto" latinLnBrk="0" hangingPunct="1">
              <a:lnSpc>
                <a:spcPct val="80000"/>
              </a:lnSpc>
              <a:spcBef>
                <a:spcPts val="432"/>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Pídale a los participantes que se dirijan a las páginas 72-73 en la Guía de recursos PEL. Haga que resalten la pieza de investigación de Baker, 2000. Esta investigación valida los hechos mencionados anteriormente.</a:t>
            </a:r>
          </a:p>
          <a:p>
            <a:pPr marL="0" marR="0" lvl="0" indent="0" algn="l" defTabSz="914400" rtl="0" eaLnBrk="1" fontAlgn="auto" latinLnBrk="0" hangingPunct="1">
              <a:lnSpc>
                <a:spcPct val="80000"/>
              </a:lnSpc>
              <a:spcBef>
                <a:spcPts val="432"/>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Además, puede elegir leer el siguiente punto importante de la investigación:</a:t>
            </a:r>
          </a:p>
          <a:p>
            <a:pPr marL="0" marR="0" lvl="0" indent="0" algn="l" defTabSz="914400" rtl="0" eaLnBrk="1" fontAlgn="auto" latinLnBrk="0" hangingPunct="1">
              <a:lnSpc>
                <a:spcPct val="80000"/>
              </a:lnSpc>
              <a:spcBef>
                <a:spcPts val="432"/>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 crítico proporcionar intervención culturalmente sensible en el idioma materno del niño tan pronto como sea posible mientras el niño desarrolla una base. (Es decir, construir un léxico de palabras sueltas) para el desarrollo del lenguaje”.</a:t>
            </a:r>
          </a:p>
          <a:p>
            <a:pPr marL="0" marR="0" lvl="0" indent="0" algn="l" defTabSz="914400" rtl="0" eaLnBrk="1" fontAlgn="auto" latinLnBrk="0" hangingPunct="1">
              <a:lnSpc>
                <a:spcPct val="80000"/>
              </a:lnSpc>
              <a:spcBef>
                <a:spcPts val="432"/>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Seung, H., </a:t>
            </a:r>
            <a:r>
              <a:rPr kumimoji="0" lang="es-E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Siddiqi</a:t>
            </a: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 &amp; Elder, J. H. (2006). </a:t>
            </a:r>
            <a:r>
              <a:rPr kumimoji="0" lang="es-E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Intervention</a:t>
            </a: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Outcomes</a:t>
            </a: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of</a:t>
            </a: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lang="es-E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Bilingual</a:t>
            </a: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Child </a:t>
            </a:r>
            <a:r>
              <a:rPr kumimoji="0" lang="es-E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with</a:t>
            </a: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Autism</a:t>
            </a: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Journal</a:t>
            </a: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of</a:t>
            </a: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Medical </a:t>
            </a:r>
            <a:r>
              <a:rPr kumimoji="0" lang="es-E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Speech-Language</a:t>
            </a: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Pathology</a:t>
            </a: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14 (1), p. 62, Delmar </a:t>
            </a:r>
            <a:r>
              <a:rPr kumimoji="0" lang="es-E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Learning</a:t>
            </a: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una división de Thomson </a:t>
            </a:r>
            <a:r>
              <a:rPr kumimoji="0" lang="es-E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Learning</a:t>
            </a:r>
            <a:r>
              <a:rPr kumimoji="0" lang="es-E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a:t>
            </a:r>
          </a:p>
        </p:txBody>
      </p:sp>
      <p:sp>
        <p:nvSpPr>
          <p:cNvPr id="49155" name="Slide Number Placeholder 3">
            <a:extLst>
              <a:ext uri="{FF2B5EF4-FFF2-40B4-BE49-F238E27FC236}">
                <a16:creationId xmlns:a16="http://schemas.microsoft.com/office/drawing/2014/main" id="{DC3010E2-3E1B-43A5-8E60-B3FA3178E81C}"/>
              </a:ext>
            </a:extLst>
          </p:cNvPr>
          <p:cNvSpPr txBox="1">
            <a:spLocks noGrp="1"/>
          </p:cNvSpPr>
          <p:nvPr/>
        </p:nvSpPr>
        <p:spPr bwMode="auto">
          <a:xfrm>
            <a:off x="3550298" y="8545384"/>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2BD0D30D-EEC9-4638-A6B7-098A1742C81D}" type="slidenum">
              <a:rPr lang="en-US" altLang="en-US"/>
              <a:pPr algn="r" eaLnBrk="1" hangingPunct="1">
                <a:spcBef>
                  <a:spcPct val="0"/>
                </a:spcBef>
                <a:buFontTx/>
                <a:buNone/>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717D4EDA-B859-45CA-8BE2-A303918664EC}"/>
              </a:ext>
            </a:extLst>
          </p:cNvPr>
          <p:cNvSpPr>
            <a:spLocks noGrp="1" noRot="1" noChangeAspect="1" noChangeArrowheads="1" noTextEdit="1"/>
          </p:cNvSpPr>
          <p:nvPr>
            <p:ph type="sldImg"/>
          </p:nvPr>
        </p:nvSpPr>
        <p:spPr>
          <a:ln/>
        </p:spPr>
      </p:sp>
      <p:sp>
        <p:nvSpPr>
          <p:cNvPr id="49154" name="Rectangle 3">
            <a:extLst>
              <a:ext uri="{FF2B5EF4-FFF2-40B4-BE49-F238E27FC236}">
                <a16:creationId xmlns:a16="http://schemas.microsoft.com/office/drawing/2014/main" id="{F6D526B6-E170-461E-B508-CB1B9DFBEB3B}"/>
              </a:ext>
            </a:extLst>
          </p:cNvPr>
          <p:cNvSpPr>
            <a:spLocks noGrp="1" noChangeArrowheads="1"/>
          </p:cNvSpPr>
          <p:nvPr>
            <p:ph type="body" idx="1"/>
          </p:nvPr>
        </p:nvSpPr>
        <p:spPr>
          <a:xfrm>
            <a:off x="457200" y="4408488"/>
            <a:ext cx="5962261" cy="436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 los niños de edades de entre 4 años y 5 meses y 6 años, los bilingües con discapacidades en el lenguaje no parecen tener dificultades en el aprendizaje de dos idiomas comparados a los niños que sólo aprenden un idioma” Gutiérrez-</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Clellen</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V.F.,  </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Simon-Cereijido</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 &amp; Wagner, C., 2008, P.17.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Cuando las maestras (consideraron) las habilidades de los niños en </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inglès</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 el idioma materno, los niños estuvieron en o por sobre el mismo nivel en vocabulario y sintaxis que los niños monolingües de la misma edad con la misma discapacidad. Guía de recursos PEL, segunda edición, pág. 66</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Refiera a los participantes al artículo de Gutiérrez-</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Clellen</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V.F.,  </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Simon-Cereijido</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 &amp; Wagner, C. (2008): </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Bilingual</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Children</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with</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Language</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Impairment</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Comparison</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with</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Monolinguals</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Second</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Language</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Learners</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Applied</a:t>
            </a:r>
            <a:r>
              <a:rPr kumimoji="0" lang="es-ES"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Psycholinguistics</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29, 14-19.</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mismo artículo articula que los niños bilingües con desórdenes en el lenguaje pueden demostrar diferencias en el lenguaje debido a que todavía están aprendiendo su segundo idioma. Sin embargo, también menciona que sus déficits son similares a los de los niños monolingües con desórdenes del lenguaje.</a:t>
            </a: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E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Implicación</a:t>
            </a: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hay evidencia de que los niños bilingües con desórdenes en el lenguaje están más impedidos debido a la exposición a dos idiomas.</a:t>
            </a: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 crítico proporcionar intervención culturalmente sensible en el idioma materno del niño tan pronto como sea posible mientras el niño desarrolle una base (es decir, construir un léxico de palabras sueltas) para el desarrollo lingüístico. </a:t>
            </a:r>
          </a:p>
        </p:txBody>
      </p:sp>
      <p:sp>
        <p:nvSpPr>
          <p:cNvPr id="49155" name="Slide Number Placeholder 3">
            <a:extLst>
              <a:ext uri="{FF2B5EF4-FFF2-40B4-BE49-F238E27FC236}">
                <a16:creationId xmlns:a16="http://schemas.microsoft.com/office/drawing/2014/main" id="{DC3010E2-3E1B-43A5-8E60-B3FA3178E81C}"/>
              </a:ext>
            </a:extLst>
          </p:cNvPr>
          <p:cNvSpPr txBox="1">
            <a:spLocks noGrp="1"/>
          </p:cNvSpPr>
          <p:nvPr/>
        </p:nvSpPr>
        <p:spPr bwMode="auto">
          <a:xfrm>
            <a:off x="3550298" y="8545384"/>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2BD0D30D-EEC9-4638-A6B7-098A1742C81D}" type="slidenum">
              <a:rPr lang="en-US" altLang="en-US"/>
              <a:pPr algn="r" eaLnBrk="1" hangingPunct="1">
                <a:spcBef>
                  <a:spcPct val="0"/>
                </a:spcBef>
                <a:buFontTx/>
                <a:buNone/>
              </a:pPr>
              <a:t>23</a:t>
            </a:fld>
            <a:endParaRPr lang="en-US" altLang="en-US"/>
          </a:p>
        </p:txBody>
      </p:sp>
    </p:spTree>
    <p:extLst>
      <p:ext uri="{BB962C8B-B14F-4D97-AF65-F5344CB8AC3E}">
        <p14:creationId xmlns:p14="http://schemas.microsoft.com/office/powerpoint/2010/main" val="641142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19128D96-273C-45CB-8AA0-DEE1FCEA5D5A}"/>
              </a:ext>
            </a:extLst>
          </p:cNvPr>
          <p:cNvSpPr>
            <a:spLocks noGrp="1" noRot="1" noChangeAspect="1" noChangeArrowheads="1" noTextEdit="1"/>
          </p:cNvSpPr>
          <p:nvPr>
            <p:ph type="sldImg"/>
          </p:nvPr>
        </p:nvSpPr>
        <p:spPr>
          <a:ln/>
        </p:spPr>
      </p:sp>
      <p:sp>
        <p:nvSpPr>
          <p:cNvPr id="53250" name="Notes Placeholder 2">
            <a:extLst>
              <a:ext uri="{FF2B5EF4-FFF2-40B4-BE49-F238E27FC236}">
                <a16:creationId xmlns:a16="http://schemas.microsoft.com/office/drawing/2014/main" id="{C29FE48F-5937-461F-B233-3C23C5AAC064}"/>
              </a:ext>
            </a:extLst>
          </p:cNvPr>
          <p:cNvSpPr>
            <a:spLocks noGrp="1"/>
          </p:cNvSpPr>
          <p:nvPr>
            <p:ph type="body" idx="1"/>
          </p:nvPr>
        </p:nvSpPr>
        <p:spPr>
          <a:xfrm>
            <a:off x="685800" y="4385388"/>
            <a:ext cx="5715000" cy="4377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90000"/>
              </a:lnSpc>
              <a:spcBef>
                <a:spcPts val="432"/>
              </a:spcBef>
              <a:spcAft>
                <a:spcPts val="0"/>
              </a:spcAft>
              <a:buClrTx/>
              <a:buSzTx/>
              <a:buFontTx/>
              <a:buNone/>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Haga que los participantes se dirijan a la página 70 de la Guía de recursos PEL.</a:t>
            </a: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Haga que los participantes saquen el apunte 2: Desorden o diferencia, y lean las definiciones de Desorden del lenguaje, diferencia de lenguaje y características generales.</a:t>
            </a: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“Desorden de lenguaje </a:t>
            </a:r>
            <a:r>
              <a:rPr kumimoji="0" lang="es-ES"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versus</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diferencia de lenguaje” revisado a “desorden de lenguaje </a:t>
            </a:r>
            <a:r>
              <a:rPr kumimoji="0" lang="es-ES"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diferencia de lenguaje”, por CDE en 2009. La imagen es del Programa de preescolar en Sacramento </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Unified</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School</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District</a:t>
            </a: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Ethel I. Baker.</a:t>
            </a:r>
          </a:p>
        </p:txBody>
      </p:sp>
      <p:sp>
        <p:nvSpPr>
          <p:cNvPr id="53251" name="Slide Number Placeholder 3">
            <a:extLst>
              <a:ext uri="{FF2B5EF4-FFF2-40B4-BE49-F238E27FC236}">
                <a16:creationId xmlns:a16="http://schemas.microsoft.com/office/drawing/2014/main" id="{93B91D44-C14B-49A4-94FB-6CB2E16B3F4F}"/>
              </a:ext>
            </a:extLst>
          </p:cNvPr>
          <p:cNvSpPr txBox="1">
            <a:spLocks noGrp="1"/>
          </p:cNvSpPr>
          <p:nvPr/>
        </p:nvSpPr>
        <p:spPr bwMode="auto">
          <a:xfrm>
            <a:off x="3429000" y="8439863"/>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EC0A3896-A669-42BA-9D4D-1FD9E65E29A7}" type="slidenum">
              <a:rPr lang="en-US" altLang="en-US"/>
              <a:pPr algn="r" eaLnBrk="1" hangingPunct="1">
                <a:spcBef>
                  <a:spcPct val="0"/>
                </a:spcBef>
                <a:buFontTx/>
                <a:buNone/>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AB29AEE1-C353-4738-B353-7FAAEBE39822}"/>
              </a:ext>
            </a:extLst>
          </p:cNvPr>
          <p:cNvSpPr>
            <a:spLocks noGrp="1" noRot="1" noChangeAspect="1" noChangeArrowheads="1" noTextEdit="1"/>
          </p:cNvSpPr>
          <p:nvPr>
            <p:ph type="sldImg"/>
          </p:nvPr>
        </p:nvSpPr>
        <p:spPr>
          <a:xfrm>
            <a:off x="496888" y="787400"/>
            <a:ext cx="6400800" cy="3600450"/>
          </a:xfrm>
          <a:ln/>
        </p:spPr>
      </p:sp>
      <p:sp>
        <p:nvSpPr>
          <p:cNvPr id="55298" name="Notes Placeholder 2">
            <a:extLst>
              <a:ext uri="{FF2B5EF4-FFF2-40B4-BE49-F238E27FC236}">
                <a16:creationId xmlns:a16="http://schemas.microsoft.com/office/drawing/2014/main" id="{277C1C15-96D5-44A4-AE6D-EE1CF57B4990}"/>
              </a:ext>
            </a:extLst>
          </p:cNvPr>
          <p:cNvSpPr>
            <a:spLocks noGrp="1"/>
          </p:cNvSpPr>
          <p:nvPr>
            <p:ph type="body" idx="1"/>
          </p:nvPr>
        </p:nvSpPr>
        <p:spPr>
          <a:xfrm>
            <a:off x="496888" y="4560888"/>
            <a:ext cx="6056312" cy="4202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ES" altLang="ko-K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Apunte 3: Comportamientos demostrados</a:t>
            </a:r>
            <a:endParaRPr kumimoji="0" lang="es-ES" altLang="ko-KR"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Puede ser necesario que pida ayuda a profesionales, como especialistas en el discurso y lenguaje, que pueden ayudarla a determinar si un niño debe ser derivado para una evaluación completa de discurso y lenguaje.</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E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Preparación</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Haga que los participantes se refieran al folleto de CDE, razones para preocuparse acerca de que su hijo o un niño a su cuidado necesite ayuda especial, que puede encontrarse en sus carpetas. Se pueden descargar copias adicionales desde http://www.dds.ca.gov/earlystart.  </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de la diapositiva: </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Dunlap, L. L. (2009). </a:t>
            </a:r>
            <a:r>
              <a:rPr kumimoji="0" lang="es-E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a:t>
            </a:r>
            <a:r>
              <a:rPr kumimoji="0" lang="es-E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introduction</a:t>
            </a:r>
            <a:r>
              <a:rPr kumimoji="0" lang="es-E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a:t>
            </a:r>
            <a:r>
              <a:rPr kumimoji="0" lang="es-E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early</a:t>
            </a:r>
            <a:r>
              <a:rPr kumimoji="0" lang="es-E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childhood</a:t>
            </a:r>
            <a:r>
              <a:rPr kumimoji="0" lang="es-E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special</a:t>
            </a:r>
            <a:r>
              <a:rPr kumimoji="0" lang="es-E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education</a:t>
            </a:r>
            <a:r>
              <a:rPr kumimoji="0" lang="es-E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birth</a:t>
            </a:r>
            <a:r>
              <a:rPr kumimoji="0" lang="es-E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a:t>
            </a:r>
            <a:r>
              <a:rPr kumimoji="0" lang="es-E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age</a:t>
            </a:r>
            <a:r>
              <a:rPr kumimoji="0" lang="es-E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five</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 167, Figure 6.3, Pearson </a:t>
            </a:r>
            <a:r>
              <a:rPr kumimoji="0" lang="es-E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Education</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 </a:t>
            </a:r>
            <a:r>
              <a:rPr kumimoji="0" lang="es-E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Upper</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Saddle</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River</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NJ</a:t>
            </a: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E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McLaughlin</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 (2006). </a:t>
            </a:r>
            <a:r>
              <a:rPr kumimoji="0" lang="es-E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Introduction</a:t>
            </a:r>
            <a:r>
              <a:rPr kumimoji="0" lang="es-E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a:t>
            </a:r>
            <a:r>
              <a:rPr kumimoji="0" lang="es-E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Language</a:t>
            </a:r>
            <a:r>
              <a:rPr kumimoji="0" lang="es-E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Development</a:t>
            </a:r>
            <a:r>
              <a:rPr kumimoji="0" lang="es-E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a:t>
            </a:r>
            <a:r>
              <a:rPr kumimoji="0" lang="es-ES" sz="11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nd</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ed.) San Diego, CA: Thomson/</a:t>
            </a:r>
            <a:r>
              <a:rPr kumimoji="0" lang="es-E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DelMar</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Learning</a:t>
            </a:r>
            <a:endPar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E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Hamaguchi</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 A. (2001). </a:t>
            </a:r>
            <a:r>
              <a:rPr kumimoji="0" lang="es-E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Childhood</a:t>
            </a:r>
            <a:r>
              <a:rPr kumimoji="0" lang="es-E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speech</a:t>
            </a:r>
            <a:r>
              <a:rPr kumimoji="0" lang="es-E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language</a:t>
            </a:r>
            <a:r>
              <a:rPr kumimoji="0" lang="es-E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s-E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listening</a:t>
            </a:r>
            <a:r>
              <a:rPr kumimoji="0" lang="es-E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problems</a:t>
            </a:r>
            <a:r>
              <a:rPr kumimoji="0" lang="es-E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What</a:t>
            </a:r>
            <a:r>
              <a:rPr kumimoji="0" lang="es-E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Every</a:t>
            </a:r>
            <a:r>
              <a:rPr kumimoji="0" lang="es-E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parent</a:t>
            </a:r>
            <a:r>
              <a:rPr kumimoji="0" lang="es-E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should</a:t>
            </a:r>
            <a:r>
              <a:rPr kumimoji="0" lang="es-E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know</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New York: John Wiley &amp; </a:t>
            </a:r>
            <a:r>
              <a:rPr kumimoji="0" lang="es-E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Sons</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a:t>
            </a: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CDE </a:t>
            </a:r>
            <a:r>
              <a:rPr kumimoji="0" lang="es-E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brochure</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Reasons</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for</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Concern</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that</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Your</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Child </a:t>
            </a:r>
            <a:r>
              <a:rPr kumimoji="0" lang="es-E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or</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Child in </a:t>
            </a:r>
            <a:r>
              <a:rPr kumimoji="0" lang="es-E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Your</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Care</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May </a:t>
            </a:r>
            <a:r>
              <a:rPr kumimoji="0" lang="es-E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Need</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Special</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Help</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http://www.cde.ca.gov/sp/se/fp/concerns.asp </a:t>
            </a:r>
            <a:r>
              <a:rPr kumimoji="0" lang="es-E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or</a:t>
            </a: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http//www.dds.ca.gov/earlystart</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Es importante entender el desarrollo típico para no confundirlo con el comportamiento normal en diferentes edades/niveles de desarrollo para los comportamientos que puedan indicar potenciales discapacidades de aprendizaje.</a:t>
            </a:r>
          </a:p>
        </p:txBody>
      </p:sp>
      <p:sp>
        <p:nvSpPr>
          <p:cNvPr id="55299" name="Slide Number Placeholder 3">
            <a:extLst>
              <a:ext uri="{FF2B5EF4-FFF2-40B4-BE49-F238E27FC236}">
                <a16:creationId xmlns:a16="http://schemas.microsoft.com/office/drawing/2014/main" id="{AD97C820-E9D2-4199-922A-A71A88462D80}"/>
              </a:ext>
            </a:extLst>
          </p:cNvPr>
          <p:cNvSpPr txBox="1">
            <a:spLocks noGrp="1"/>
          </p:cNvSpPr>
          <p:nvPr/>
        </p:nvSpPr>
        <p:spPr bwMode="auto">
          <a:xfrm>
            <a:off x="3525044" y="8549919"/>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4B4CB160-78D6-4A54-BEAB-F12F4616E6EE}" type="slidenum">
              <a:rPr lang="en-US" altLang="en-US"/>
              <a:pPr algn="r" eaLnBrk="1" hangingPunct="1">
                <a:spcBef>
                  <a:spcPct val="0"/>
                </a:spcBef>
                <a:buFontTx/>
                <a:buNone/>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F894DE25-4C09-449F-ADA8-5DA75C5B64C0}"/>
              </a:ext>
            </a:extLst>
          </p:cNvPr>
          <p:cNvSpPr>
            <a:spLocks noGrp="1" noRot="1" noChangeAspect="1" noChangeArrowheads="1" noTextEdit="1"/>
          </p:cNvSpPr>
          <p:nvPr>
            <p:ph type="sldImg"/>
          </p:nvPr>
        </p:nvSpPr>
        <p:spPr>
          <a:xfrm>
            <a:off x="457200" y="630238"/>
            <a:ext cx="6400800" cy="3600450"/>
          </a:xfrm>
          <a:ln/>
        </p:spPr>
      </p:sp>
      <p:sp>
        <p:nvSpPr>
          <p:cNvPr id="57346" name="Notes Placeholder 2">
            <a:extLst>
              <a:ext uri="{FF2B5EF4-FFF2-40B4-BE49-F238E27FC236}">
                <a16:creationId xmlns:a16="http://schemas.microsoft.com/office/drawing/2014/main" id="{A5F4B2D1-9CB8-4A13-98AF-55874571C60F}"/>
              </a:ext>
            </a:extLst>
          </p:cNvPr>
          <p:cNvSpPr>
            <a:spLocks noGrp="1"/>
          </p:cNvSpPr>
          <p:nvPr>
            <p:ph type="body" idx="1"/>
          </p:nvPr>
        </p:nvSpPr>
        <p:spPr>
          <a:xfrm>
            <a:off x="457200" y="4560889"/>
            <a:ext cx="6019800" cy="39528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400"/>
              </a:spcAft>
              <a:buClrTx/>
              <a:buSzTx/>
              <a:buFont typeface="Wingdings" panose="05000000000000000000" pitchFamily="2" charset="2"/>
              <a:buNone/>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Dirija a los participantes a la Guía PEL página 64.</a:t>
            </a:r>
          </a:p>
          <a:p>
            <a:pPr marL="0" marR="0" lvl="0" indent="0" algn="l" defTabSz="914400" rtl="0" eaLnBrk="1" fontAlgn="auto" latinLnBrk="0" hangingPunct="1">
              <a:lnSpc>
                <a:spcPct val="100000"/>
              </a:lnSpc>
              <a:spcBef>
                <a:spcPct val="0"/>
              </a:spcBef>
              <a:spcAft>
                <a:spcPts val="400"/>
              </a:spcAft>
              <a:buClrTx/>
              <a:buSzTx/>
              <a:buFont typeface="Wingdings" panose="05000000000000000000" pitchFamily="2" charset="2"/>
              <a:buNone/>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niños que aprenden inglés pueden demostrar los mismos comportamientos de clase que pueden exhibir los niños con desórdenes del idioma. Debido a que tales comportamientos pueden considerarse problemáticos, pueden resultar en una derivación a la educación especial. Aunque los comportamientos externos de los niños que aprenden inglés pueden ser similares a aquellos que exhiben los niños con desórdenes del lenguaje, las razones de tales niños son diferentes.</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 los niños que aprenden en inglés, estos comportamientos son ajustes temporarios en respuesta a ser ubicados en un entorno en el que no entienden las reglas o el idioma que se habla. Es muy importante armar un equipo de profesionales con conocimiento sobre la adquisición del segundo idioma para comprender qué comportamientos se deben al aprendizaje del niño de un segundo idioma y cuáles se deben a otras explicaciones posibles.</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 importante notar que todos los comportamientos enumerados PUEDEN indicar que el niño que aprende inglés se encuentra en la etapa de observación de la adquisición de la segunda lengua.</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Tiene que ser claro que no es decisión de los participantes determinar si es un desorden del lenguaje o una diferencia de lenguaje. Los participantes en cambio deben conocer más las diferencias. </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Guía de recursos PEL, segunda edición, pág. 64.</a:t>
            </a:r>
          </a:p>
        </p:txBody>
      </p:sp>
      <p:sp>
        <p:nvSpPr>
          <p:cNvPr id="57347" name="Slide Number Placeholder 3">
            <a:extLst>
              <a:ext uri="{FF2B5EF4-FFF2-40B4-BE49-F238E27FC236}">
                <a16:creationId xmlns:a16="http://schemas.microsoft.com/office/drawing/2014/main" id="{695F5230-21E7-47AD-8511-18C9F5FFB638}"/>
              </a:ext>
            </a:extLst>
          </p:cNvPr>
          <p:cNvSpPr txBox="1">
            <a:spLocks noGrp="1"/>
          </p:cNvSpPr>
          <p:nvPr/>
        </p:nvSpPr>
        <p:spPr bwMode="auto">
          <a:xfrm>
            <a:off x="3429000" y="8551084"/>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CEE8BE4B-C174-4AA4-9450-9A3F2EAE6644}" type="slidenum">
              <a:rPr lang="en-US" altLang="en-US"/>
              <a:pPr algn="r" eaLnBrk="1" hangingPunct="1">
                <a:spcBef>
                  <a:spcPct val="0"/>
                </a:spcBef>
                <a:buFontTx/>
                <a:buNone/>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8BAAD48B-1BC4-4EB6-84D1-3EA8AF2CCEA3}"/>
              </a:ext>
            </a:extLst>
          </p:cNvPr>
          <p:cNvSpPr>
            <a:spLocks noGrp="1" noRot="1" noChangeAspect="1" noChangeArrowheads="1" noTextEdit="1"/>
          </p:cNvSpPr>
          <p:nvPr>
            <p:ph type="sldImg"/>
          </p:nvPr>
        </p:nvSpPr>
        <p:spPr>
          <a:ln/>
        </p:spPr>
      </p:sp>
      <p:sp>
        <p:nvSpPr>
          <p:cNvPr id="59394" name="Notes Placeholder 2">
            <a:extLst>
              <a:ext uri="{FF2B5EF4-FFF2-40B4-BE49-F238E27FC236}">
                <a16:creationId xmlns:a16="http://schemas.microsoft.com/office/drawing/2014/main" id="{CAD91E13-9A4C-46F6-9390-3B07D4BA7A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 frase captura en lo que nos hemos estado enfocando. Lea la frase en voz alta con los participantes y luego pase a la siguiente diapositiva.</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From</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Santos, R. M. &amp; Ostrosky, M. (2002).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Understanding</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impact</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of</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language</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differences</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on</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classroom</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behavior</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What</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Works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Briefs</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2). </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Champaign, IL: Center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on</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Social and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Emotional</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Foundations</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for</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Early</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Learning</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University</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of</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Illinois at Urbana-Champaign.</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Actividad de la diapositiva 25: Síntesis</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PROPÓSITO: </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Sintetizar información y resaltar las conexiones filosóficas entre la Guía de recursos PEL y el PCF.</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RESULTADOS: </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participantes sintetizarán la información previa y leerán la sección del Marco de Currículo Preescolar (PCF).</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MATERIALES REQUERIDOS: </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PCF</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TIEMPO:</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 minutos</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PROCESO: </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 la frase de la diapositiva 29 en voz alta. Pídale a los participantes que lean el contexto cultural del aprendizaje en la página 195 del PCF. Luego de la lectura, pídale a los participantes que discutan lo siguiente en su mesa: ¿cómo se relacionan las dos lecturas entre sí? ¿Cómo podría utilizar las dos informaciones en su trabajo diario?</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PUNTOS DE RESUMEN: </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Resalte las conexiones entre la frase y la sección del PCF.</a:t>
            </a:r>
          </a:p>
        </p:txBody>
      </p:sp>
      <p:sp>
        <p:nvSpPr>
          <p:cNvPr id="59395" name="Slide Number Placeholder 3">
            <a:extLst>
              <a:ext uri="{FF2B5EF4-FFF2-40B4-BE49-F238E27FC236}">
                <a16:creationId xmlns:a16="http://schemas.microsoft.com/office/drawing/2014/main" id="{42EA5185-E38E-4431-8E1F-A146A4C7A63C}"/>
              </a:ext>
            </a:extLst>
          </p:cNvPr>
          <p:cNvSpPr txBox="1">
            <a:spLocks noGrp="1"/>
          </p:cNvSpPr>
          <p:nvPr/>
        </p:nvSpPr>
        <p:spPr bwMode="auto">
          <a:xfrm>
            <a:off x="3429000" y="846704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7F24552C-EB41-4474-8EBA-1AF0A1316432}" type="slidenum">
              <a:rPr lang="en-US" altLang="en-US"/>
              <a:pPr algn="r" eaLnBrk="1" hangingPunct="1">
                <a:spcBef>
                  <a:spcPct val="0"/>
                </a:spcBef>
                <a:buFontTx/>
                <a:buNone/>
              </a:pPr>
              <a:t>27</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966E5AEA-D89D-44BF-AA74-D35D480CF055}"/>
              </a:ext>
            </a:extLst>
          </p:cNvPr>
          <p:cNvSpPr>
            <a:spLocks noGrp="1" noRot="1" noChangeAspect="1" noChangeArrowheads="1" noTextEdit="1"/>
          </p:cNvSpPr>
          <p:nvPr>
            <p:ph type="sldImg"/>
          </p:nvPr>
        </p:nvSpPr>
        <p:spPr>
          <a:ln/>
        </p:spPr>
      </p:sp>
      <p:sp>
        <p:nvSpPr>
          <p:cNvPr id="61442" name="Rectangle 3">
            <a:extLst>
              <a:ext uri="{FF2B5EF4-FFF2-40B4-BE49-F238E27FC236}">
                <a16:creationId xmlns:a16="http://schemas.microsoft.com/office/drawing/2014/main" id="{532EB67A-51F2-425F-BB89-E064816D26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R="0" lvl="0" indent="3175" algn="l" defTabSz="457200" rtl="0" eaLnBrk="1" fontAlgn="base" latinLnBrk="0" hangingPunct="1">
              <a:lnSpc>
                <a:spcPct val="100000"/>
              </a:lnSpc>
              <a:buClrTx/>
              <a:buSzTx/>
              <a:buFont typeface="Arial" charset="0"/>
              <a:buNone/>
              <a:tabLst/>
              <a:defRPr/>
            </a:pPr>
            <a:r>
              <a:rPr kumimoji="0" lang="es-ES" sz="1200" b="0" i="0" u="none" strike="noStrike" kern="1200" cap="none" spc="0" normalizeH="0" baseline="0" noProof="0" dirty="0">
                <a:ln>
                  <a:noFill/>
                </a:ln>
                <a:solidFill>
                  <a:srgbClr val="3D3D3D"/>
                </a:solidFill>
                <a:effectLst/>
                <a:uLnTx/>
                <a:uFillTx/>
                <a:latin typeface="Arial" charset="0"/>
                <a:ea typeface="ＭＳ Ｐゴシック" pitchFamily="34" charset="-128"/>
                <a:cs typeface="MS Pゴシック"/>
              </a:rPr>
              <a:t>Leer: El contexto cultural del aprendizaje (PCF, Vol. 1, p. 195)</a:t>
            </a:r>
          </a:p>
          <a:p>
            <a:pPr marR="0" lvl="0" indent="3175" algn="l" defTabSz="457200" rtl="0" eaLnBrk="1" fontAlgn="base" latinLnBrk="0" hangingPunct="1">
              <a:lnSpc>
                <a:spcPct val="100000"/>
              </a:lnSpc>
              <a:buClrTx/>
              <a:buSzTx/>
              <a:buFont typeface="Arial" charset="0"/>
              <a:buNone/>
              <a:tabLst/>
              <a:defRPr/>
            </a:pPr>
            <a:r>
              <a:rPr kumimoji="0" lang="es-ES" sz="1200" b="0" i="0" u="none" strike="noStrike" kern="1200" cap="none" spc="0" normalizeH="0" baseline="0" noProof="0" dirty="0">
                <a:ln>
                  <a:noFill/>
                </a:ln>
                <a:solidFill>
                  <a:srgbClr val="3D3D3D"/>
                </a:solidFill>
                <a:effectLst/>
                <a:uLnTx/>
                <a:uFillTx/>
                <a:latin typeface="Arial" charset="0"/>
                <a:ea typeface="ＭＳ Ｐゴシック" pitchFamily="34" charset="-128"/>
                <a:cs typeface="MS Pゴシック"/>
              </a:rPr>
              <a:t>Discuta con el grupo de su mesa:</a:t>
            </a:r>
          </a:p>
          <a:p>
            <a:pPr marL="171450" marR="0" lvl="0" indent="-171450" algn="l" defTabSz="457200" rtl="0" eaLnBrk="1" fontAlgn="base" latinLnBrk="0" hangingPunct="1">
              <a:lnSpc>
                <a:spcPct val="100000"/>
              </a:lnSpc>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3D3D3D"/>
                </a:solidFill>
                <a:effectLst/>
                <a:uLnTx/>
                <a:uFillTx/>
                <a:latin typeface="Arial" charset="0"/>
                <a:ea typeface="ＭＳ Ｐゴシック" pitchFamily="34" charset="-128"/>
                <a:cs typeface="MS Pゴシック"/>
              </a:rPr>
              <a:t>¿Cómo se relacionan entre sí las dos lecturas?</a:t>
            </a:r>
          </a:p>
          <a:p>
            <a:pPr marL="171450" marR="0" lvl="0" indent="-171450" algn="l" defTabSz="457200" rtl="0" eaLnBrk="1" fontAlgn="base" latinLnBrk="0" hangingPunct="1">
              <a:lnSpc>
                <a:spcPct val="100000"/>
              </a:lnSpc>
              <a:buClrTx/>
              <a:buSzTx/>
              <a:buFont typeface="Arial" panose="020B0604020202020204" pitchFamily="34" charset="0"/>
              <a:buChar char="•"/>
              <a:tabLst/>
              <a:defRPr/>
            </a:pPr>
            <a:r>
              <a:rPr kumimoji="0" lang="es-ES" sz="1200" b="0" i="0" u="none" strike="noStrike" kern="1200" cap="none" spc="0" normalizeH="0" baseline="0" noProof="0" dirty="0">
                <a:ln>
                  <a:noFill/>
                </a:ln>
                <a:solidFill>
                  <a:srgbClr val="3D3D3D"/>
                </a:solidFill>
                <a:effectLst/>
                <a:uLnTx/>
                <a:uFillTx/>
                <a:latin typeface="Arial" charset="0"/>
                <a:ea typeface="ＭＳ Ｐゴシック" pitchFamily="34" charset="-128"/>
                <a:cs typeface="MS Pゴシック"/>
              </a:rPr>
              <a:t>¿Cómo podría utilizar ambas informaciones en su trabajo diario?</a:t>
            </a:r>
          </a:p>
        </p:txBody>
      </p:sp>
      <p:sp>
        <p:nvSpPr>
          <p:cNvPr id="61443" name="Slide Number Placeholder 3">
            <a:extLst>
              <a:ext uri="{FF2B5EF4-FFF2-40B4-BE49-F238E27FC236}">
                <a16:creationId xmlns:a16="http://schemas.microsoft.com/office/drawing/2014/main" id="{25ACF90A-EFAB-4C92-BF6A-592D9964B0F4}"/>
              </a:ext>
            </a:extLst>
          </p:cNvPr>
          <p:cNvSpPr txBox="1">
            <a:spLocks noGrp="1"/>
          </p:cNvSpPr>
          <p:nvPr/>
        </p:nvSpPr>
        <p:spPr bwMode="auto">
          <a:xfrm>
            <a:off x="3438331" y="8373739"/>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054C166B-F357-434B-8F86-3D9B50E8F40A}" type="slidenum">
              <a:rPr lang="en-US" altLang="en-US"/>
              <a:pPr algn="r" eaLnBrk="1" hangingPunct="1">
                <a:spcBef>
                  <a:spcPct val="0"/>
                </a:spcBef>
                <a:buFontTx/>
                <a:buNone/>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05A71C99-C478-4F73-B2A2-3C499BED64FA}"/>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42689304-8D06-4A97-9B00-2C8979A277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Diapositiva de transición:</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Cuando trabaja con familias que son diversas lingüística y culturalmente, es importante recordar que hay otros aspectos de la cultura de la familia a considerar. </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próximas diapositivas se refieren a varios puntos a considerar.</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“Cuando el idioma del hogar y la cultura son vistas como activos y recursos, se encuentra la base para un aprendizaje mejorado”. </a:t>
            </a:r>
            <a:r>
              <a:rPr kumimoji="0" lang="es-AR"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PCF, </a:t>
            </a:r>
            <a:r>
              <a:rPr kumimoji="0" lang="es-AR" sz="1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pág</a:t>
            </a:r>
            <a:r>
              <a:rPr kumimoji="0" lang="es-AR"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185</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El Marco de Currículo Preescolar de California resalta el principio influyente del desarrollo del inglés: “</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Respectar los valores y comportamientos culturales reflejados en el idioma y en la comunicación del niño </a:t>
            </a:r>
            <a:r>
              <a:rPr kumimoji="0" lang="es-AR"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PCF, pág. 180</a:t>
            </a:r>
            <a:endPar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491" name="Slide Number Placeholder 3">
            <a:extLst>
              <a:ext uri="{FF2B5EF4-FFF2-40B4-BE49-F238E27FC236}">
                <a16:creationId xmlns:a16="http://schemas.microsoft.com/office/drawing/2014/main" id="{B5027655-E9D7-4254-8E84-5EDEE7EC38D9}"/>
              </a:ext>
            </a:extLst>
          </p:cNvPr>
          <p:cNvSpPr txBox="1">
            <a:spLocks noGrp="1"/>
          </p:cNvSpPr>
          <p:nvPr/>
        </p:nvSpPr>
        <p:spPr bwMode="auto">
          <a:xfrm>
            <a:off x="3429000" y="8411062"/>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EF5E0288-9CCF-4F65-8952-59971C2363CB}" type="slidenum">
              <a:rPr lang="en-US" altLang="en-US"/>
              <a:pPr algn="r" eaLnBrk="1" hangingPunct="1">
                <a:spcBef>
                  <a:spcPct val="0"/>
                </a:spcBef>
                <a:buFontTx/>
                <a:buNone/>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24362"/>
            <a:ext cx="5486400" cy="4421187"/>
          </a:xfrm>
        </p:spPr>
        <p:txBody>
          <a:bodyPr>
            <a:noAutofit/>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Facilitator notes: </a:t>
            </a: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Facilitator should review expectations of the breakout room feature before participants are assigned to their rooms. Some of the expectations might be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join your breakout room:</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prstClr val="black"/>
                </a:solidFill>
              </a:rPr>
              <a:t>u</a:t>
            </a:r>
            <a:r>
              <a:rPr kumimoji="0" lang="en-US" sz="1200" b="0" i="0" u="none" strike="noStrike" kern="1200" cap="none" spc="0" normalizeH="0" baseline="0" noProof="0" dirty="0" err="1">
                <a:ln>
                  <a:noFill/>
                </a:ln>
                <a:solidFill>
                  <a:prstClr val="black"/>
                </a:solidFill>
                <a:effectLst/>
                <a:uLnTx/>
                <a:uFillTx/>
                <a:latin typeface="Arial" pitchFamily="34" charset="0"/>
                <a:ea typeface="ＭＳ Ｐゴシック" pitchFamily="34" charset="-128"/>
                <a:cs typeface="Arial" pitchFamily="34" charset="0"/>
              </a:rPr>
              <a:t>nmute</a:t>
            </a: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yourself;</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prstClr val="black"/>
                </a:solidFill>
              </a:rPr>
              <a:t>y</a:t>
            </a:r>
            <a:r>
              <a:rPr kumimoji="0" lang="en-US" sz="1200" b="0" i="0" u="none" strike="noStrike" kern="1200" cap="none" spc="0" normalizeH="0" baseline="0" noProof="0" dirty="0" err="1">
                <a:ln>
                  <a:noFill/>
                </a:ln>
                <a:solidFill>
                  <a:prstClr val="black"/>
                </a:solidFill>
                <a:effectLst/>
                <a:uLnTx/>
                <a:uFillTx/>
                <a:latin typeface="Arial" pitchFamily="34" charset="0"/>
                <a:ea typeface="ＭＳ Ｐゴシック" pitchFamily="34" charset="-128"/>
                <a:cs typeface="Arial" pitchFamily="34" charset="0"/>
              </a:rPr>
              <a:t>ou</a:t>
            </a: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may turn on your video;</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prstClr val="black"/>
                </a:solidFill>
              </a:rPr>
              <a:t>a</a:t>
            </a:r>
            <a:r>
              <a:rPr kumimoji="0" lang="en-US" sz="1200" b="0" i="0" u="none" strike="noStrike" kern="1200" cap="none" spc="0" normalizeH="0" baseline="0" noProof="0" dirty="0" err="1">
                <a:ln>
                  <a:noFill/>
                </a:ln>
                <a:solidFill>
                  <a:prstClr val="black"/>
                </a:solidFill>
                <a:effectLst/>
                <a:uLnTx/>
                <a:uFillTx/>
                <a:latin typeface="Arial" pitchFamily="34" charset="0"/>
                <a:ea typeface="ＭＳ Ｐゴシック" pitchFamily="34" charset="-128"/>
                <a:cs typeface="Arial" pitchFamily="34" charset="0"/>
              </a:rPr>
              <a:t>ssign</a:t>
            </a: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a recorder to take notes that will be shared in the main room; and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prstClr val="black"/>
                </a:solidFill>
              </a:rPr>
              <a:t>a</a:t>
            </a:r>
            <a:r>
              <a:rPr kumimoji="0" lang="en-US" sz="1200" b="0" i="0" u="none" strike="noStrike" kern="1200" cap="none" spc="0" normalizeH="0" baseline="0" noProof="0" dirty="0" err="1">
                <a:ln>
                  <a:noFill/>
                </a:ln>
                <a:solidFill>
                  <a:prstClr val="black"/>
                </a:solidFill>
                <a:effectLst/>
                <a:uLnTx/>
                <a:uFillTx/>
                <a:latin typeface="Arial" pitchFamily="34" charset="0"/>
                <a:ea typeface="ＭＳ Ｐゴシック" pitchFamily="34" charset="-128"/>
                <a:cs typeface="Arial" pitchFamily="34" charset="0"/>
              </a:rPr>
              <a:t>ssign</a:t>
            </a: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a reporter who will share out the group’s findings. </a:t>
            </a: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Also, before releasing participants to their rooms, facilitator may copy and paste the instructions from the next slide into chat.  This will allow participants to see the instructions while in their rooms.  Provide this information to participants.  You can say “I’ve pasted the instructions to chat.  You can open chat in your breakout room and view the instructions to facilitate your conversations.”</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OPTIONAL:  Have groups utilize the Google Slides in the Breakout Room. Facilitator may want to show the steps to accessing the Google Slide and show how groups can record their responses.  Each group will record their responses on the Google Slide that corresponds with their Breakout Room number (i.e., Breakout Room 1 will work on Google Slide 1). Each group should only open their own slide to work on:</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Facilitator may want to copy and paste the Google Doc link into chat. The Google Doc will be used to record the groups share-out items while in their rooms. Provide this information to participants.  You can say, “I’ve pasted the link to the Google Slide in chat. You can open chat in your Breakout Room and use the Google Slide to record your conversations.”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Invite participants to breakout rooms.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Share out in the main room: Once everyone is back in the main room, facilitator will open the Google Slide and share screen. The facilitator will then invite the reporters in each group to share their list.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4CC6E-227E-8C4F-853D-39760C667CBA}" type="slidenum">
              <a:rPr kumimoji="0" lang="en-US" alt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485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2B07D8BE-C8EE-43BD-A744-266F047AC17B}"/>
              </a:ext>
            </a:extLst>
          </p:cNvPr>
          <p:cNvSpPr>
            <a:spLocks noGrp="1" noRot="1" noChangeAspect="1" noChangeArrowheads="1" noTextEdit="1"/>
          </p:cNvSpPr>
          <p:nvPr>
            <p:ph type="sldImg"/>
          </p:nvPr>
        </p:nvSpPr>
        <p:spPr>
          <a:ln/>
        </p:spPr>
      </p:sp>
      <p:sp>
        <p:nvSpPr>
          <p:cNvPr id="65538" name="Notes Placeholder 2">
            <a:extLst>
              <a:ext uri="{FF2B5EF4-FFF2-40B4-BE49-F238E27FC236}">
                <a16:creationId xmlns:a16="http://schemas.microsoft.com/office/drawing/2014/main" id="{5399F1F2-3DC2-4511-A3F5-9C64B39AAB26}"/>
              </a:ext>
            </a:extLst>
          </p:cNvPr>
          <p:cNvSpPr>
            <a:spLocks noGrp="1"/>
          </p:cNvSpPr>
          <p:nvPr>
            <p:ph type="body" idx="1"/>
          </p:nvPr>
        </p:nvSpPr>
        <p:spPr>
          <a:xfrm>
            <a:off x="685800" y="4560888"/>
            <a:ext cx="5715000" cy="38926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Utilice las siguientes oraciones para iniciar la discusión dentro de los grupos de la mesa:</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algunas culturas, no se lidia con la educación especial de manera tan abierta como en la cultura norteamericana principal.</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¿Cómo ha visto esta declaración reflejada en su propia cultura, o en la cultura de sus alumnos?</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 lo tanto, los educadores necesitan ser honestos y hablar sobre cómo la cultura norteamericana principal cree que muchos niños necesitan ayuda para navegar mejor el sistema educativo. Nuestros servicios de educación especial pueden ser una opción viable para los niños con discapacidades que aprenden inglés.</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palabra “especial” les molesta a algunos individuos dentro de diferentes culturas – educarlos sobre los programas y enfatizar la confidencialidad ayuda. Por ejemplo, algunas familias asiáticas-americanas e hispánicas tienen una tendencia a no permitirle a sus hijos con discapacidades que exploren el mundo exterior. Intentan mantener aquellos niños en sus casas debido a su forma colectivista de mirar la vida. Los padres creen que sus hijos les pertenecen, por lo que es su responsabilidad cuidarlos, especialmente a aquellos niños con discapacidades (colectivismo vs. individualismo)</a:t>
            </a:r>
            <a:endPar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Debido a que las diferentes culturas ven a los individuos con discapacidades de maneras diferente, es muy importante construir conexiones con las familias para dirigirse a las preocupaciones y maneras culturalmente apropiadas de trabajar con sus niños. Invite a los padres a compartir sus observaciones de sus niños.</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Adaptado del artículo de Chen, J., &amp;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McNamee</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 (2007). </a:t>
            </a:r>
            <a:r>
              <a:rPr kumimoji="0" lang="es-AR"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Assessing</a:t>
            </a:r>
            <a:r>
              <a:rPr kumimoji="0" lang="es-AR"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for</a:t>
            </a:r>
            <a:r>
              <a:rPr kumimoji="0" lang="es-AR"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Teaching</a:t>
            </a:r>
            <a:r>
              <a:rPr kumimoji="0" lang="es-AR"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s-AR"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Learning</a:t>
            </a:r>
            <a:r>
              <a:rPr kumimoji="0" lang="es-AR"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a:t>
            </a:r>
            <a:r>
              <a:rPr kumimoji="0" lang="es-AR"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Early</a:t>
            </a:r>
            <a:r>
              <a:rPr kumimoji="0" lang="es-AR"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Childhood</a:t>
            </a:r>
            <a:r>
              <a:rPr kumimoji="0" lang="es-AR"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Classrooms</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Thousand</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Oaks</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 Corwin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Press</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65539" name="Slide Number Placeholder 3">
            <a:extLst>
              <a:ext uri="{FF2B5EF4-FFF2-40B4-BE49-F238E27FC236}">
                <a16:creationId xmlns:a16="http://schemas.microsoft.com/office/drawing/2014/main" id="{07C61BCB-66E0-46BD-B108-275C3742D01C}"/>
              </a:ext>
            </a:extLst>
          </p:cNvPr>
          <p:cNvSpPr txBox="1">
            <a:spLocks noGrp="1"/>
          </p:cNvSpPr>
          <p:nvPr/>
        </p:nvSpPr>
        <p:spPr bwMode="auto">
          <a:xfrm>
            <a:off x="3429000" y="854561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DF914379-6FD3-4F39-8B84-3D1FCD46B1DB}" type="slidenum">
              <a:rPr lang="en-US" altLang="en-US"/>
              <a:pPr algn="r" eaLnBrk="1" hangingPunct="1">
                <a:spcBef>
                  <a:spcPct val="0"/>
                </a:spcBef>
                <a:buFontTx/>
                <a:buNone/>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12D00EF5-8E9E-44DE-A7E9-E84DC00EBDFF}"/>
              </a:ext>
            </a:extLst>
          </p:cNvPr>
          <p:cNvSpPr>
            <a:spLocks noGrp="1" noRot="1" noChangeAspect="1" noChangeArrowheads="1" noTextEdit="1"/>
          </p:cNvSpPr>
          <p:nvPr>
            <p:ph type="sldImg"/>
          </p:nvPr>
        </p:nvSpPr>
        <p:spPr>
          <a:ln/>
        </p:spPr>
      </p:sp>
      <p:sp>
        <p:nvSpPr>
          <p:cNvPr id="67586" name="Notes Placeholder 2">
            <a:extLst>
              <a:ext uri="{FF2B5EF4-FFF2-40B4-BE49-F238E27FC236}">
                <a16:creationId xmlns:a16="http://schemas.microsoft.com/office/drawing/2014/main" id="{5BCE65AE-43F4-4254-9D4A-4DA09A6AE167}"/>
              </a:ext>
            </a:extLst>
          </p:cNvPr>
          <p:cNvSpPr>
            <a:spLocks noGrp="1"/>
          </p:cNvSpPr>
          <p:nvPr>
            <p:ph type="body" idx="1"/>
          </p:nvPr>
        </p:nvSpPr>
        <p:spPr>
          <a:xfrm>
            <a:off x="685800" y="4419600"/>
            <a:ext cx="5715000" cy="43138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educadores deben conocer los valores de cada familia.</a:t>
            </a:r>
          </a:p>
          <a:p>
            <a:pPr marL="171450" marR="0" lvl="0" indent="-171450" algn="l" defTabSz="914400" rtl="0" eaLnBrk="1" fontAlgn="auto" latinLnBrk="0" hangingPunct="1">
              <a:lnSpc>
                <a:spcPct val="100000"/>
              </a:lnSpc>
              <a:spcBef>
                <a:spcPts val="432"/>
              </a:spcBef>
              <a:spcAft>
                <a:spcPts val="0"/>
              </a:spcAft>
              <a:buClrTx/>
              <a:buSzTx/>
              <a:buFont typeface="Arial" panose="020B0604020202020204" pitchFamily="34" charset="0"/>
              <a:buChar char="•"/>
              <a:tabLst/>
              <a:defRPr/>
            </a:pP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Independencia vs. interdependencia</a:t>
            </a:r>
          </a:p>
          <a:p>
            <a:pPr marL="171450" marR="0" lvl="0" indent="-171450" algn="l" defTabSz="914400" rtl="0" eaLnBrk="1" fontAlgn="auto" latinLnBrk="0" hangingPunct="1">
              <a:lnSpc>
                <a:spcPct val="100000"/>
              </a:lnSpc>
              <a:spcBef>
                <a:spcPts val="432"/>
              </a:spcBef>
              <a:spcAft>
                <a:spcPts val="0"/>
              </a:spcAft>
              <a:buClrTx/>
              <a:buSzTx/>
              <a:buFont typeface="Arial" panose="020B0604020202020204" pitchFamily="34" charset="0"/>
              <a:buChar char="•"/>
              <a:tabLst/>
              <a:defRPr/>
            </a:pP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Trabajo individual vs. trabajo en grupo</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Hay perspectivas contrastantes sobre las prácticas de crianza de un niño entre las diferentes culturas. La mayoría de los padres estadounidenses valoran enseñarles a los niños a ser independientes y asertivos – ser exitosos “por su propios medios”. En contraste, muchos padres Asiático-americanos e hispanos, así como también algunos padres afroamericanos, valoran enseñarles a los niños a ser interdependientes – apoyar las necesidades de los otros, y, por turnos, ser dependientes de los demás para ayudarse a ser exitosos en la vida. La cooperación y la interdependencia son valores importantes dentro de estas culturas. Los niños de estos grupos pueden estar más acostumbrados a participar en actividades grupales como miembros de familias con varios hermanos o comunidades en las que estén juntos con frecuencia, o en las que las interacciones </a:t>
            </a:r>
            <a:r>
              <a:rPr kumimoji="0" lang="es-AR"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inter-generacionales</a:t>
            </a: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son comunes. Que les pidan que realicen tareas individuales puede ser una experiencia desconocida y posiblemente incómoda.</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relaciones con los padres mejorarán cuando exploremos perspectivas contrastantes y respetemos aquellos contrastes entre las diferentes culturas. Lo que creemos sobre el mejor entorno de aprendizaje depende de nuestras experiencias y nuestro entendimiento de lo que necesitan los niños. (Un recurso de video útil es: </a:t>
            </a:r>
            <a:r>
              <a:rPr kumimoji="0" lang="es-AR"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Diversity</a:t>
            </a: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Contrasting</a:t>
            </a: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Perspectives</a:t>
            </a: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producido por: Magna </a:t>
            </a:r>
            <a:r>
              <a:rPr kumimoji="0" lang="es-AR"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Systems</a:t>
            </a: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  </a:t>
            </a: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http://www.childdevelopmentmedia.com/diversity-culture/21203c.html</a:t>
            </a: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Adaptado</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del </a:t>
            </a:r>
            <a:r>
              <a:rPr kumimoji="0" 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cuadernillo</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Assessing Children with Disabilities Who Are English Learners: Guidance for the DRDP access and the PS DRDP-R for Children with IEPs, 2007, CDE, p. 17.</a:t>
            </a:r>
            <a:endPar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Sugiérales a los participantes que lean la sección “Involucrando a las familias” de cada </a:t>
            </a:r>
            <a:r>
              <a:rPr kumimoji="0" lang="es-AR"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subhebra</a:t>
            </a: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 el PCF cuando planifiquen el currículo. Las siguientes páginas son ejemplos de secciones de “involucrando a las familias” que pueden ser útiles para el planeamiento; puede hacer que los participantes se dirijan a ellas como ejemplos.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(PCF, Vol. 1,  pp. 85, 165, 222, 269).</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587" name="Slide Number Placeholder 3">
            <a:extLst>
              <a:ext uri="{FF2B5EF4-FFF2-40B4-BE49-F238E27FC236}">
                <a16:creationId xmlns:a16="http://schemas.microsoft.com/office/drawing/2014/main" id="{18345F66-AA8D-404F-9ACB-D1410F669E4A}"/>
              </a:ext>
            </a:extLst>
          </p:cNvPr>
          <p:cNvSpPr txBox="1">
            <a:spLocks noGrp="1"/>
          </p:cNvSpPr>
          <p:nvPr/>
        </p:nvSpPr>
        <p:spPr bwMode="auto">
          <a:xfrm>
            <a:off x="3429000" y="8500512"/>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9EF7C2D1-F8E5-4346-A02A-1070C41F7026}" type="slidenum">
              <a:rPr lang="en-US" altLang="en-US"/>
              <a:pPr algn="r" eaLnBrk="1" hangingPunct="1">
                <a:spcBef>
                  <a:spcPct val="0"/>
                </a:spcBef>
                <a:buFontTx/>
                <a:buNone/>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6F0B235D-CB3C-4ACC-A887-0F00B1BEEDD7}"/>
              </a:ext>
            </a:extLst>
          </p:cNvPr>
          <p:cNvSpPr>
            <a:spLocks noGrp="1" noRot="1" noChangeAspect="1" noChangeArrowheads="1" noTextEdit="1"/>
          </p:cNvSpPr>
          <p:nvPr>
            <p:ph type="sldImg"/>
          </p:nvPr>
        </p:nvSpPr>
        <p:spPr>
          <a:ln/>
        </p:spPr>
      </p:sp>
      <p:sp>
        <p:nvSpPr>
          <p:cNvPr id="69634" name="Notes Placeholder 2">
            <a:extLst>
              <a:ext uri="{FF2B5EF4-FFF2-40B4-BE49-F238E27FC236}">
                <a16:creationId xmlns:a16="http://schemas.microsoft.com/office/drawing/2014/main" id="{1E3013CC-C490-4F3D-BE36-AEC04B3DA36B}"/>
              </a:ext>
            </a:extLst>
          </p:cNvPr>
          <p:cNvSpPr>
            <a:spLocks noGrp="1"/>
          </p:cNvSpPr>
          <p:nvPr>
            <p:ph type="body" idx="1"/>
          </p:nvPr>
        </p:nvSpPr>
        <p:spPr>
          <a:xfrm>
            <a:off x="685800" y="4343400"/>
            <a:ext cx="5791200" cy="42594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2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educadores deben conocer las expectativas que tienen las familias sobre las interacciones entre los niños y adultos. Por ejemplo:</a:t>
            </a:r>
          </a:p>
          <a:p>
            <a:pPr marL="0" marR="0" lvl="0" indent="0" algn="l" defTabSz="914400" rtl="0" eaLnBrk="1" fontAlgn="auto" latinLnBrk="0" hangingPunct="1">
              <a:lnSpc>
                <a:spcPct val="100000"/>
              </a:lnSpc>
              <a:spcBef>
                <a:spcPct val="0"/>
              </a:spcBef>
              <a:spcAft>
                <a:spcPts val="2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Pedidos: Iniciados por adultos, hermanos mayores</a:t>
            </a:r>
          </a:p>
          <a:p>
            <a:pPr marL="0" marR="0" lvl="0" indent="0" algn="l" defTabSz="914400" rtl="0" eaLnBrk="1" fontAlgn="auto" latinLnBrk="0" hangingPunct="1">
              <a:lnSpc>
                <a:spcPct val="100000"/>
              </a:lnSpc>
              <a:spcBef>
                <a:spcPct val="0"/>
              </a:spcBef>
              <a:spcAft>
                <a:spcPts val="2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Hablar con adultos: Por invitación, en ciertas situaciones, no hasta la edad escolar</a:t>
            </a:r>
          </a:p>
          <a:p>
            <a:pPr marL="0" marR="0" lvl="0" indent="0" algn="l" defTabSz="914400" rtl="0" eaLnBrk="1" fontAlgn="auto" latinLnBrk="0" hangingPunct="1">
              <a:lnSpc>
                <a:spcPct val="100000"/>
              </a:lnSpc>
              <a:spcBef>
                <a:spcPct val="0"/>
              </a:spcBef>
              <a:spcAft>
                <a:spcPts val="2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Preguntas: sólo cuando le piden que pregunte</a:t>
            </a:r>
          </a:p>
          <a:p>
            <a:pPr marL="0" marR="0" lvl="0" indent="0" algn="l" defTabSz="914400" rtl="0" eaLnBrk="1" fontAlgn="auto" latinLnBrk="0" hangingPunct="1">
              <a:lnSpc>
                <a:spcPct val="100000"/>
              </a:lnSpc>
              <a:spcBef>
                <a:spcPct val="0"/>
              </a:spcBef>
              <a:spcAft>
                <a:spcPts val="2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Adaptado del trabajo de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WestEd</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-Valdivia (2008) and Dunlap, L. L. (2009).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Introduction</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Early</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Childhood</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Special</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Education</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Birth</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Age Five</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Pearson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Education</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Upper</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Saddle</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River</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NJ</a:t>
            </a:r>
            <a:endPar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200"/>
              </a:spcAft>
              <a:buClrTx/>
              <a:buSzTx/>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Información de referencia para el presentador</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Las consideraciones culturales en la variación lingüística deben ser consideradas ya que la comunicación ocurre dentro de un contexto cultural. Los profesionales deben asegurarse de entender el desarrollo lingüístico típico con respecto al lenguaje y el entorno cultural del niño. Es poco común que los niños asiáticos hagan contacto visual mientras conversan con adultos.</a:t>
            </a:r>
          </a:p>
          <a:p>
            <a:pPr marL="0" marR="0" lvl="0" indent="0" algn="l" defTabSz="914400" rtl="0" eaLnBrk="1" fontAlgn="auto" latinLnBrk="0" hangingPunct="1">
              <a:lnSpc>
                <a:spcPct val="100000"/>
              </a:lnSpc>
              <a:spcBef>
                <a:spcPct val="0"/>
              </a:spcBef>
              <a:spcAft>
                <a:spcPts val="2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adquisición del lenguaje es un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sub-conjunto</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un proceso de socialización más grande. La naturaleza de las interacciones lingüísticas varía de una cultura a otra, dependiendo de los valores y creencias”.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Lessow</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-Hurley (2009),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Foundations</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of</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Dual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Language</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Instruction</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 50.</a:t>
            </a:r>
          </a:p>
          <a:p>
            <a:pPr marL="0" marR="0" lvl="0" indent="0" algn="l" defTabSz="914400" rtl="0" eaLnBrk="1" fontAlgn="auto" latinLnBrk="0" hangingPunct="1">
              <a:lnSpc>
                <a:spcPct val="100000"/>
              </a:lnSpc>
              <a:spcBef>
                <a:spcPct val="0"/>
              </a:spcBef>
              <a:spcAft>
                <a:spcPts val="2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“Antes de derivar a un niño de contextos diversos para que reciba educación especial, las maestras deben asegurar que el rendimiento del niño no esté siendo influenciado negativamente por problemas culturales, como no dar su opinión y no ser competitivo con los compañeros”. Smith, T.E.C.,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Gartin</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B.C.,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Murdick</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N.L., &amp; Hilton, A. (2006).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Families</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Children</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with</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Special</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Needs</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Pearson Merrill Prentice Hall. </a:t>
            </a:r>
          </a:p>
        </p:txBody>
      </p:sp>
      <p:sp>
        <p:nvSpPr>
          <p:cNvPr id="69635" name="Slide Number Placeholder 3">
            <a:extLst>
              <a:ext uri="{FF2B5EF4-FFF2-40B4-BE49-F238E27FC236}">
                <a16:creationId xmlns:a16="http://schemas.microsoft.com/office/drawing/2014/main" id="{BC22B1AF-180D-48B2-99E8-AA80A661F326}"/>
              </a:ext>
            </a:extLst>
          </p:cNvPr>
          <p:cNvSpPr txBox="1">
            <a:spLocks noGrp="1"/>
          </p:cNvSpPr>
          <p:nvPr/>
        </p:nvSpPr>
        <p:spPr bwMode="auto">
          <a:xfrm>
            <a:off x="3353415" y="8477411"/>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762C15CA-3D09-4744-9BDD-984FE28E5E00}" type="slidenum">
              <a:rPr lang="en-US" altLang="en-US"/>
              <a:pPr algn="r" eaLnBrk="1" hangingPunct="1">
                <a:spcBef>
                  <a:spcPct val="0"/>
                </a:spcBef>
                <a:buFontTx/>
                <a:buNone/>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55DEA5F2-168F-48AD-BE3E-91E0E8E34112}"/>
              </a:ext>
            </a:extLst>
          </p:cNvPr>
          <p:cNvSpPr>
            <a:spLocks noGrp="1" noRot="1" noChangeAspect="1" noChangeArrowheads="1" noTextEdit="1"/>
          </p:cNvSpPr>
          <p:nvPr>
            <p:ph type="sldImg"/>
          </p:nvPr>
        </p:nvSpPr>
        <p:spPr>
          <a:ln/>
        </p:spPr>
      </p:sp>
      <p:sp>
        <p:nvSpPr>
          <p:cNvPr id="71682" name="Notes Placeholder 2">
            <a:extLst>
              <a:ext uri="{FF2B5EF4-FFF2-40B4-BE49-F238E27FC236}">
                <a16:creationId xmlns:a16="http://schemas.microsoft.com/office/drawing/2014/main" id="{10B4182C-3C56-488E-BD10-AC2ECCD6BA54}"/>
              </a:ext>
            </a:extLst>
          </p:cNvPr>
          <p:cNvSpPr>
            <a:spLocks noGrp="1"/>
          </p:cNvSpPr>
          <p:nvPr>
            <p:ph type="body" idx="1"/>
          </p:nvPr>
        </p:nvSpPr>
        <p:spPr>
          <a:xfrm>
            <a:off x="685800" y="4377160"/>
            <a:ext cx="5715000" cy="40950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Estas son preguntas comunes hechas por maestras de aula sobre los niños con discapacidades que aprenden inglés.</a:t>
            </a:r>
            <a:endPar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Actividad de la diapositiva 31: Tarjetas con pistas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Preparación:</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Utilice la hoja de actividad para preparar las tarjetas con pistas. El presentador selecciona seis participantes antes. Entréguele una tarjeta con pistas a cada uno (3 preguntas y 3 respuestas). Cada participante leerá su tarjeta con pista.</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Indicaciones: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presentador comienza preguntando “¿quién tiene la pregunta 1?” mientras muestra la diapositiva con la pregunta uno. El participante designado responde “yo”, y lee la pregunta en voz alta, y luego pregunta “¿quién tiene la respuesta uno?”. Siga este mismo proceso de preguntar y responder a las tarjetas con pistas uno a tres.</a:t>
            </a:r>
          </a:p>
          <a:p>
            <a:pPr marL="0" marR="0" lvl="0" indent="0" algn="l" defTabSz="914400" rtl="0" eaLnBrk="1" fontAlgn="auto" latinLnBrk="0" hangingPunct="1">
              <a:lnSpc>
                <a:spcPct val="90000"/>
              </a:lnSpc>
              <a:spcBef>
                <a:spcPct val="0"/>
              </a:spcBef>
              <a:spcAft>
                <a:spcPts val="3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Pregunta uno:  “Yo. ¿Está bien que utilice el inglés… ¿quién tiene la respuesta a la pregunta uno?” (Participante uno)</a:t>
            </a:r>
          </a:p>
          <a:p>
            <a:pPr marL="0" marR="0" lvl="0" indent="0" algn="l" defTabSz="914400" rtl="0" eaLnBrk="1" fontAlgn="auto" latinLnBrk="0" hangingPunct="1">
              <a:lnSpc>
                <a:spcPct val="90000"/>
              </a:lnSpc>
              <a:spcBef>
                <a:spcPct val="0"/>
              </a:spcBef>
              <a:spcAft>
                <a:spcPts val="3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Respuesta uno:  “Yo.   Sí, es importante recordar… ¿Quién tiene la pregunta dos?” (Participante dos)</a:t>
            </a:r>
          </a:p>
          <a:p>
            <a:pPr marL="0" marR="0" lvl="0" indent="0" algn="l" defTabSz="914400" rtl="0" eaLnBrk="1" fontAlgn="auto" latinLnBrk="0" hangingPunct="1">
              <a:lnSpc>
                <a:spcPct val="90000"/>
              </a:lnSpc>
              <a:spcBef>
                <a:spcPct val="0"/>
              </a:spcBef>
              <a:spcAft>
                <a:spcPts val="3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Pregunta dos: “Yo. ¿Cómo sé si un niño experimenta… ¿quién tiene la respuesta a la pregunta dos?” (Participante tres)</a:t>
            </a:r>
          </a:p>
          <a:p>
            <a:pPr marL="0" marR="0" lvl="0" indent="0" algn="l" defTabSz="914400" rtl="0" eaLnBrk="1" fontAlgn="auto" latinLnBrk="0" hangingPunct="1">
              <a:lnSpc>
                <a:spcPct val="90000"/>
              </a:lnSpc>
              <a:spcBef>
                <a:spcPct val="0"/>
              </a:spcBef>
              <a:spcAft>
                <a:spcPts val="3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Respuesta dos:  “Yo.  La observación de cerca, … ¿Quién tiene la pregunta tres?” (Participante cuatro)</a:t>
            </a:r>
          </a:p>
          <a:p>
            <a:pPr marL="0" marR="0" lvl="0" indent="0" algn="l" defTabSz="914400" rtl="0" eaLnBrk="1" fontAlgn="auto" latinLnBrk="0" hangingPunct="1">
              <a:lnSpc>
                <a:spcPct val="90000"/>
              </a:lnSpc>
              <a:spcBef>
                <a:spcPct val="0"/>
              </a:spcBef>
              <a:spcAft>
                <a:spcPts val="3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Pregunta tres:    “Yo. ¿Cuánto tiempo espero para derivar… ¿quién tiene la respuesta a la pregunta tres?” (Participante cinco)</a:t>
            </a:r>
          </a:p>
          <a:p>
            <a:pPr marL="0" marR="0" lvl="0" indent="0" algn="l" defTabSz="914400" rtl="0" eaLnBrk="1" fontAlgn="auto" latinLnBrk="0" hangingPunct="1">
              <a:lnSpc>
                <a:spcPct val="90000"/>
              </a:lnSpc>
              <a:spcBef>
                <a:spcPct val="0"/>
              </a:spcBef>
              <a:spcAft>
                <a:spcPts val="3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Respuesta tres:  “Yo. “Los niños que aprenden inglés necesitan un período de ajuste…” (Participante seis)</a:t>
            </a:r>
          </a:p>
        </p:txBody>
      </p:sp>
      <p:sp>
        <p:nvSpPr>
          <p:cNvPr id="71683" name="Slide Number Placeholder 3">
            <a:extLst>
              <a:ext uri="{FF2B5EF4-FFF2-40B4-BE49-F238E27FC236}">
                <a16:creationId xmlns:a16="http://schemas.microsoft.com/office/drawing/2014/main" id="{7BAC9954-D09C-4216-9837-5B787D96BD52}"/>
              </a:ext>
            </a:extLst>
          </p:cNvPr>
          <p:cNvSpPr txBox="1">
            <a:spLocks noGrp="1"/>
          </p:cNvSpPr>
          <p:nvPr/>
        </p:nvSpPr>
        <p:spPr bwMode="auto">
          <a:xfrm>
            <a:off x="3345024" y="8472196"/>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7F4D6ACB-B1F4-4AE9-ABD8-9EA99AB39ABB}" type="slidenum">
              <a:rPr lang="en-US" altLang="en-US"/>
              <a:pPr algn="r" eaLnBrk="1" hangingPunct="1">
                <a:spcBef>
                  <a:spcPct val="0"/>
                </a:spcBef>
                <a:buFontTx/>
                <a:buNone/>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6AC17543-1777-4B72-BD7A-03558741BAFA}"/>
              </a:ext>
            </a:extLst>
          </p:cNvPr>
          <p:cNvSpPr>
            <a:spLocks noGrp="1" noRot="1" noChangeAspect="1" noChangeArrowheads="1" noTextEdit="1"/>
          </p:cNvSpPr>
          <p:nvPr>
            <p:ph type="sldImg"/>
          </p:nvPr>
        </p:nvSpPr>
        <p:spPr>
          <a:ln/>
        </p:spPr>
      </p:sp>
      <p:sp>
        <p:nvSpPr>
          <p:cNvPr id="73730" name="Notes Placeholder 2">
            <a:extLst>
              <a:ext uri="{FF2B5EF4-FFF2-40B4-BE49-F238E27FC236}">
                <a16:creationId xmlns:a16="http://schemas.microsoft.com/office/drawing/2014/main" id="{EDCAEC10-A753-40CF-8E43-F69D418280CF}"/>
              </a:ext>
            </a:extLst>
          </p:cNvPr>
          <p:cNvSpPr>
            <a:spLocks noGrp="1"/>
          </p:cNvSpPr>
          <p:nvPr>
            <p:ph type="body" idx="1"/>
          </p:nvPr>
        </p:nvSpPr>
        <p:spPr>
          <a:xfrm>
            <a:off x="685800" y="4560888"/>
            <a:ext cx="5715000" cy="3821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P1 es de la Guía de recursos PEL, pág. 63.</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AR"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Respuesta</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Sí. Lo que es importante recordar es que el niño que tiene una discapacidad o necesidades especiales, que crece en una familia o comunidad bilingüe, se beneficiará al aprender tanto del idioma materno como del inglés, como cualquier otro niño.</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AR"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de la respuesta</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English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Learning</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for</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Preschoolers</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Project,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Children</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with</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Special</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Needs</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http://www.edgateway.net/pub/docs/pel/children.htm</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s-AR"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AR"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Información de referencia para el presentador: </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niño puede encontrarse en contextos o situaciones en las que los adultos que lo cuidan sólo hablan el idioma materno, o cuando muchos de sus amigos y compañeros en su barrio hablan el idioma materno mejor y con más frecuencia que el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inglés.El</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mismo niño puede escuchar mayormente, o sólo inglés en la escuela, o en contextos especializados. Animar el desarrollo continuo tanto del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idoma</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materno como del inglés asegurará que el niño tenga acceso a la sabiduría cuidadosa y al apoyo de todos los adultos responsables de su crecimiento y desarrollo.</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AR"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(Opción) Importante de la investigación: </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sus estudios sobre el desarrollo lingüístico en los niños con síndrome de Down,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Mundy</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 otros (1995) encontraron que cuando las maestras y los padres tomaron en cuenta las habilidades en inglés de los niños, el idioma materno, y el idioma de signos, descubrieron que los niños estaban en o sobre el nivel con respecto a vocabulario y sintaxis que niños monolingües de la misma edad que tenían síndrome de Down. Guía de recursos PEL, Segunda edición, pág. 66</a:t>
            </a:r>
          </a:p>
        </p:txBody>
      </p:sp>
      <p:sp>
        <p:nvSpPr>
          <p:cNvPr id="73731" name="Slide Number Placeholder 3">
            <a:extLst>
              <a:ext uri="{FF2B5EF4-FFF2-40B4-BE49-F238E27FC236}">
                <a16:creationId xmlns:a16="http://schemas.microsoft.com/office/drawing/2014/main" id="{9939E966-4F97-4915-94C8-CF51DA73A580}"/>
              </a:ext>
            </a:extLst>
          </p:cNvPr>
          <p:cNvSpPr txBox="1">
            <a:spLocks noGrp="1"/>
          </p:cNvSpPr>
          <p:nvPr/>
        </p:nvSpPr>
        <p:spPr bwMode="auto">
          <a:xfrm>
            <a:off x="3368351" y="84740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05748E1B-97FC-442B-86B9-0A0E876A6F7C}" type="slidenum">
              <a:rPr lang="en-US" altLang="en-US"/>
              <a:pPr algn="r" eaLnBrk="1" hangingPunct="1">
                <a:spcBef>
                  <a:spcPct val="0"/>
                </a:spcBef>
                <a:buFontTx/>
                <a:buNone/>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6AC17543-1777-4B72-BD7A-03558741BAFA}"/>
              </a:ext>
            </a:extLst>
          </p:cNvPr>
          <p:cNvSpPr>
            <a:spLocks noGrp="1" noRot="1" noChangeAspect="1" noChangeArrowheads="1" noTextEdit="1"/>
          </p:cNvSpPr>
          <p:nvPr>
            <p:ph type="sldImg"/>
          </p:nvPr>
        </p:nvSpPr>
        <p:spPr>
          <a:ln/>
        </p:spPr>
      </p:sp>
      <p:sp>
        <p:nvSpPr>
          <p:cNvPr id="73730" name="Notes Placeholder 2">
            <a:extLst>
              <a:ext uri="{FF2B5EF4-FFF2-40B4-BE49-F238E27FC236}">
                <a16:creationId xmlns:a16="http://schemas.microsoft.com/office/drawing/2014/main" id="{EDCAEC10-A753-40CF-8E43-F69D418280CF}"/>
              </a:ext>
            </a:extLst>
          </p:cNvPr>
          <p:cNvSpPr>
            <a:spLocks noGrp="1"/>
          </p:cNvSpPr>
          <p:nvPr>
            <p:ph type="body" idx="1"/>
          </p:nvPr>
        </p:nvSpPr>
        <p:spPr>
          <a:xfrm>
            <a:off x="685800" y="4560888"/>
            <a:ext cx="5715000" cy="3821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P2 es de la Guía de recursos PEL, pág. 63.</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Mismo procedimiento</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Respuesta</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observación de cerca, la documentación en el tiempo y en varios contextos y la recopilación de información por parte de los adultos que conocen al niño proporcionarán una imagen más precisa sobre las habilidades lingüísticas del niño en su idioma nativo y en su segundo idioma.</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de la respuesta</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English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Learning</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for</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Preschoolers</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Project,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Children</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with</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Special</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Needs</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http://www.edgateway.net/pub/docs/pel/children.htm</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73731" name="Slide Number Placeholder 3">
            <a:extLst>
              <a:ext uri="{FF2B5EF4-FFF2-40B4-BE49-F238E27FC236}">
                <a16:creationId xmlns:a16="http://schemas.microsoft.com/office/drawing/2014/main" id="{9939E966-4F97-4915-94C8-CF51DA73A580}"/>
              </a:ext>
            </a:extLst>
          </p:cNvPr>
          <p:cNvSpPr txBox="1">
            <a:spLocks noGrp="1"/>
          </p:cNvSpPr>
          <p:nvPr/>
        </p:nvSpPr>
        <p:spPr bwMode="auto">
          <a:xfrm>
            <a:off x="3368351" y="84740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05748E1B-97FC-442B-86B9-0A0E876A6F7C}" type="slidenum">
              <a:rPr lang="en-US" altLang="en-US"/>
              <a:pPr algn="r" eaLnBrk="1" hangingPunct="1">
                <a:spcBef>
                  <a:spcPct val="0"/>
                </a:spcBef>
                <a:buFontTx/>
                <a:buNone/>
              </a:pPr>
              <a:t>35</a:t>
            </a:fld>
            <a:endParaRPr lang="en-US" altLang="en-US"/>
          </a:p>
        </p:txBody>
      </p:sp>
    </p:spTree>
    <p:extLst>
      <p:ext uri="{BB962C8B-B14F-4D97-AF65-F5344CB8AC3E}">
        <p14:creationId xmlns:p14="http://schemas.microsoft.com/office/powerpoint/2010/main" val="2822657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6AC17543-1777-4B72-BD7A-03558741BAFA}"/>
              </a:ext>
            </a:extLst>
          </p:cNvPr>
          <p:cNvSpPr>
            <a:spLocks noGrp="1" noRot="1" noChangeAspect="1" noChangeArrowheads="1" noTextEdit="1"/>
          </p:cNvSpPr>
          <p:nvPr>
            <p:ph type="sldImg"/>
          </p:nvPr>
        </p:nvSpPr>
        <p:spPr>
          <a:ln/>
        </p:spPr>
      </p:sp>
      <p:sp>
        <p:nvSpPr>
          <p:cNvPr id="73730" name="Notes Placeholder 2">
            <a:extLst>
              <a:ext uri="{FF2B5EF4-FFF2-40B4-BE49-F238E27FC236}">
                <a16:creationId xmlns:a16="http://schemas.microsoft.com/office/drawing/2014/main" id="{EDCAEC10-A753-40CF-8E43-F69D418280CF}"/>
              </a:ext>
            </a:extLst>
          </p:cNvPr>
          <p:cNvSpPr>
            <a:spLocks noGrp="1"/>
          </p:cNvSpPr>
          <p:nvPr>
            <p:ph type="body" idx="1"/>
          </p:nvPr>
        </p:nvSpPr>
        <p:spPr>
          <a:xfrm>
            <a:off x="685800" y="4560888"/>
            <a:ext cx="5715000" cy="3821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P3 es de la Guía de recursos PEL, pág. 63.</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Mismo procedimiento</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Respuesta</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Los niños que aprenden inglés necesitan un período de ajuste en el que están apoyados, animados y les proporcionan experiencias de aprendizajes que los igualan en el nivel académico y lingüístico. El tiempo que dure ese período depende del niño en particular </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presentador puede querer añadir la siguiente información a la respuesta). </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mejor mecanismo que tenemos en las escuelas es un Equipo de Estudio del Alumno (SST, por sus siglas en inglés) cuyos miembros están informados sobre los problemas lingüísticos. Si el equipo determina que se garantiza una evaluación, debe ser llevada a cabo en el idioma materno del niño así como también en inglés. Además, las observaciones y entrevistas proporcionan datos adicionales para tomar una decisión informada.</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de la respuesta</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Dr.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Echevarria</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desde http://www.ncld.org/content/view/818/,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Center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for</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LD.</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Información de referencia para el presentador: </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Equipo de Estudio del Alumno (SST, por sus siglas en inglés) es una función de educación general y no debe confundirse con un equipo de un programa de educación individualizada (PEI), que se enfoca en la elegibilidad de la educación especial y las opciones de ubicación. Al proporcionar apoyo específico para el problema, el SST asegurará que se realicen las derivaciones apropiadas a la educación especial.</a:t>
            </a:r>
          </a:p>
        </p:txBody>
      </p:sp>
      <p:sp>
        <p:nvSpPr>
          <p:cNvPr id="73731" name="Slide Number Placeholder 3">
            <a:extLst>
              <a:ext uri="{FF2B5EF4-FFF2-40B4-BE49-F238E27FC236}">
                <a16:creationId xmlns:a16="http://schemas.microsoft.com/office/drawing/2014/main" id="{9939E966-4F97-4915-94C8-CF51DA73A580}"/>
              </a:ext>
            </a:extLst>
          </p:cNvPr>
          <p:cNvSpPr txBox="1">
            <a:spLocks noGrp="1"/>
          </p:cNvSpPr>
          <p:nvPr/>
        </p:nvSpPr>
        <p:spPr bwMode="auto">
          <a:xfrm>
            <a:off x="3368351" y="84740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05748E1B-97FC-442B-86B9-0A0E876A6F7C}" type="slidenum">
              <a:rPr lang="en-US" altLang="en-US"/>
              <a:pPr algn="r" eaLnBrk="1" hangingPunct="1">
                <a:spcBef>
                  <a:spcPct val="0"/>
                </a:spcBef>
                <a:buFontTx/>
                <a:buNone/>
              </a:pPr>
              <a:t>36</a:t>
            </a:fld>
            <a:endParaRPr lang="en-US" altLang="en-US"/>
          </a:p>
        </p:txBody>
      </p:sp>
    </p:spTree>
    <p:extLst>
      <p:ext uri="{BB962C8B-B14F-4D97-AF65-F5344CB8AC3E}">
        <p14:creationId xmlns:p14="http://schemas.microsoft.com/office/powerpoint/2010/main" val="849042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4D152FC9-CCEB-406E-BC7B-0FE59D5C3DCC}"/>
              </a:ext>
            </a:extLst>
          </p:cNvPr>
          <p:cNvSpPr>
            <a:spLocks noGrp="1" noRot="1" noChangeAspect="1" noChangeArrowheads="1" noTextEdit="1"/>
          </p:cNvSpPr>
          <p:nvPr>
            <p:ph type="sldImg"/>
          </p:nvPr>
        </p:nvSpPr>
        <p:spPr>
          <a:ln/>
        </p:spPr>
      </p:sp>
      <p:sp>
        <p:nvSpPr>
          <p:cNvPr id="79874" name="Notes Placeholder 2">
            <a:extLst>
              <a:ext uri="{FF2B5EF4-FFF2-40B4-BE49-F238E27FC236}">
                <a16:creationId xmlns:a16="http://schemas.microsoft.com/office/drawing/2014/main" id="{6B246EBE-BD23-4159-BC67-03B10B8F0D79}"/>
              </a:ext>
            </a:extLst>
          </p:cNvPr>
          <p:cNvSpPr>
            <a:spLocks noGrp="1"/>
          </p:cNvSpPr>
          <p:nvPr>
            <p:ph type="body" idx="1"/>
          </p:nvPr>
        </p:nvSpPr>
        <p:spPr>
          <a:xfrm>
            <a:off x="685800" y="4560888"/>
            <a:ext cx="5486400" cy="3973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85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Ahora continuaremos hacia la segunda sección de esta presentación. Nos enfocaremos en las estrategias de enseñanza específicas mejorar el desarrollo lingüístico de los niños con discapacidades que aprenden inglés.</a:t>
            </a:r>
          </a:p>
          <a:p>
            <a:pPr marL="0" marR="0" lvl="0" indent="0" algn="l" defTabSz="914400" rtl="0" eaLnBrk="1" fontAlgn="auto" latinLnBrk="0" hangingPunct="1">
              <a:lnSpc>
                <a:spcPct val="100000"/>
              </a:lnSpc>
              <a:spcBef>
                <a:spcPct val="0"/>
              </a:spcBef>
              <a:spcAft>
                <a:spcPts val="85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Dirija a los participantes a la Guía de Recursos PEL, páginas 59-60, o al apunte 3: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Teacher</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Support</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Strategies</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(estrategias de apoyo para las maestras). La lista de verificación discute estrategias específicas para responder a las etapas de la comunicación por las que pasan los niños mientras aprenden un segundo idioma. Muchas de las estrategias de la lista de verificación se incorporan en esta sección.</a:t>
            </a:r>
          </a:p>
          <a:p>
            <a:pPr marL="0" marR="0" lvl="0" indent="0" algn="l" defTabSz="914400" rtl="0" eaLnBrk="1" fontAlgn="auto" latinLnBrk="0" hangingPunct="1">
              <a:lnSpc>
                <a:spcPct val="100000"/>
              </a:lnSpc>
              <a:spcBef>
                <a:spcPct val="0"/>
              </a:spcBef>
              <a:spcAft>
                <a:spcPts val="85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Apunte 4: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English Language Learners with Special Needs Effective Instructional Strategies (E</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strategias</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enseñanza efectivas para niños con necesidades especiales que aprenden inglés). Este artículo resalta las estrategias importantes para apoyar a los niños con necesidades especiales que aprenden inglés.</a:t>
            </a:r>
          </a:p>
        </p:txBody>
      </p:sp>
      <p:sp>
        <p:nvSpPr>
          <p:cNvPr id="79875" name="Slide Number Placeholder 3">
            <a:extLst>
              <a:ext uri="{FF2B5EF4-FFF2-40B4-BE49-F238E27FC236}">
                <a16:creationId xmlns:a16="http://schemas.microsoft.com/office/drawing/2014/main" id="{0CF92DB2-036B-4C7A-B69F-4E8717993123}"/>
              </a:ext>
            </a:extLst>
          </p:cNvPr>
          <p:cNvSpPr txBox="1">
            <a:spLocks noGrp="1"/>
          </p:cNvSpPr>
          <p:nvPr/>
        </p:nvSpPr>
        <p:spPr bwMode="auto">
          <a:xfrm>
            <a:off x="3429000" y="842408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F7F9297E-CD07-45B1-BA92-AAC920874371}" type="slidenum">
              <a:rPr lang="en-US" altLang="en-US"/>
              <a:pPr algn="r" eaLnBrk="1" hangingPunct="1">
                <a:spcBef>
                  <a:spcPct val="0"/>
                </a:spcBef>
                <a:buFontTx/>
                <a:buNone/>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978BCF72-BA97-4149-979A-194962C23D27}"/>
              </a:ext>
            </a:extLst>
          </p:cNvPr>
          <p:cNvSpPr>
            <a:spLocks noGrp="1" noRot="1" noChangeAspect="1" noChangeArrowheads="1" noTextEdit="1"/>
          </p:cNvSpPr>
          <p:nvPr>
            <p:ph type="sldImg"/>
          </p:nvPr>
        </p:nvSpPr>
        <p:spPr>
          <a:ln/>
        </p:spPr>
      </p:sp>
      <p:sp>
        <p:nvSpPr>
          <p:cNvPr id="81922" name="Notes Placeholder 2">
            <a:extLst>
              <a:ext uri="{FF2B5EF4-FFF2-40B4-BE49-F238E27FC236}">
                <a16:creationId xmlns:a16="http://schemas.microsoft.com/office/drawing/2014/main" id="{90CD73C0-FAEB-4A0B-B9E3-526159216A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tercer resultado de esta presentación se refiere a las estrategias. Informe a los participantes que nos enfocaremos en tres estrategias. Cada estrategia se verá en clips de videos y será explicada verbalmente. Estas estrategias son para todos los niños en nuestros programas de preescolar.</a:t>
            </a:r>
          </a:p>
          <a:p>
            <a:pPr marL="228600" marR="0" lvl="0" indent="-228600" algn="l" defTabSz="914400" rtl="0" eaLnBrk="1" fontAlgn="auto" latinLnBrk="0" hangingPunct="1">
              <a:lnSpc>
                <a:spcPct val="100000"/>
              </a:lnSpc>
              <a:spcBef>
                <a:spcPts val="432"/>
              </a:spcBef>
              <a:spcAft>
                <a:spcPts val="0"/>
              </a:spcAft>
              <a:buClrTx/>
              <a:buSzTx/>
              <a:buFont typeface="+mj-lt"/>
              <a:buAutoNum type="arabicPeriod"/>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Prácticas receptivas</a:t>
            </a:r>
          </a:p>
          <a:p>
            <a:pPr marL="228600" marR="0" lvl="0" indent="-228600" algn="l" defTabSz="914400" rtl="0" eaLnBrk="1" fontAlgn="auto" latinLnBrk="0" hangingPunct="1">
              <a:lnSpc>
                <a:spcPct val="100000"/>
              </a:lnSpc>
              <a:spcBef>
                <a:spcPts val="432"/>
              </a:spcBef>
              <a:spcAft>
                <a:spcPts val="0"/>
              </a:spcAft>
              <a:buClrTx/>
              <a:buSzTx/>
              <a:buFont typeface="+mj-lt"/>
              <a:buAutoNum type="arabicPeriod"/>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Adaptaciones</a:t>
            </a:r>
          </a:p>
          <a:p>
            <a:pPr marL="228600" marR="0" lvl="0" indent="-228600" algn="l" defTabSz="914400" rtl="0" eaLnBrk="1" fontAlgn="auto" latinLnBrk="0" hangingPunct="1">
              <a:lnSpc>
                <a:spcPct val="100000"/>
              </a:lnSpc>
              <a:spcBef>
                <a:spcPts val="432"/>
              </a:spcBef>
              <a:spcAft>
                <a:spcPts val="0"/>
              </a:spcAft>
              <a:buClrTx/>
              <a:buSzTx/>
              <a:buFont typeface="+mj-lt"/>
              <a:buAutoNum type="arabicPeriod"/>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accesibilidad al currículo es muy importante y puede lograrse incorporando el concepto del diseño universal e implementando una enseñanza diferenciada.</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página 193 del PCF proporciona un ejemplo de una Actividad con la cartelera de franela diseñada para construir habilidades de audición que incluyan prácticas receptivas y adaptaciones que permiten el acceso al currículo a todos los estudiantes. Este es un ejemplo que los participantes pueden leer y volver hacia él luego de la presentación.</a:t>
            </a:r>
          </a:p>
        </p:txBody>
      </p:sp>
      <p:sp>
        <p:nvSpPr>
          <p:cNvPr id="81923" name="Slide Number Placeholder 3">
            <a:extLst>
              <a:ext uri="{FF2B5EF4-FFF2-40B4-BE49-F238E27FC236}">
                <a16:creationId xmlns:a16="http://schemas.microsoft.com/office/drawing/2014/main" id="{F3A3DA46-8A2F-4C21-B94A-3FFAF53A10A4}"/>
              </a:ext>
            </a:extLst>
          </p:cNvPr>
          <p:cNvSpPr txBox="1">
            <a:spLocks noGrp="1"/>
          </p:cNvSpPr>
          <p:nvPr/>
        </p:nvSpPr>
        <p:spPr bwMode="auto">
          <a:xfrm>
            <a:off x="3429000" y="8448384"/>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B7E18D32-DEE2-4FC4-918E-AD935E99A21A}" type="slidenum">
              <a:rPr lang="en-US" altLang="en-US"/>
              <a:pPr algn="r" eaLnBrk="1" hangingPunct="1">
                <a:spcBef>
                  <a:spcPct val="0"/>
                </a:spcBef>
                <a:buFontTx/>
                <a:buNone/>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03B36779-C9D6-424E-AEAD-85521FF0FD77}"/>
              </a:ext>
            </a:extLst>
          </p:cNvPr>
          <p:cNvSpPr>
            <a:spLocks noGrp="1" noRot="1" noChangeAspect="1" noChangeArrowheads="1" noTextEdit="1"/>
          </p:cNvSpPr>
          <p:nvPr>
            <p:ph type="sldImg"/>
          </p:nvPr>
        </p:nvSpPr>
        <p:spPr>
          <a:ln/>
        </p:spPr>
      </p:sp>
      <p:sp>
        <p:nvSpPr>
          <p:cNvPr id="83970" name="Rectangle 3">
            <a:extLst>
              <a:ext uri="{FF2B5EF4-FFF2-40B4-BE49-F238E27FC236}">
                <a16:creationId xmlns:a16="http://schemas.microsoft.com/office/drawing/2014/main" id="{909D5294-0379-4E81-80F0-7BCA1F251BA6}"/>
              </a:ext>
            </a:extLst>
          </p:cNvPr>
          <p:cNvSpPr>
            <a:spLocks noGrp="1" noChangeArrowheads="1"/>
          </p:cNvSpPr>
          <p:nvPr>
            <p:ph type="body" idx="1"/>
          </p:nvPr>
        </p:nvSpPr>
        <p:spPr>
          <a:xfrm>
            <a:off x="381000" y="4495800"/>
            <a:ext cx="6153150" cy="40510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marR="0" lvl="0" indent="-190500" algn="l" defTabSz="914400" rtl="0" eaLnBrk="1" fontAlgn="auto" latinLnBrk="0" hangingPunct="1">
              <a:lnSpc>
                <a:spcPct val="100000"/>
              </a:lnSpc>
              <a:spcBef>
                <a:spcPct val="0"/>
              </a:spcBef>
              <a:spcAft>
                <a:spcPts val="100"/>
              </a:spcAft>
              <a:buClrTx/>
              <a:buSzTx/>
              <a:buFontTx/>
              <a:buNone/>
              <a:tabLst/>
              <a:defRPr/>
            </a:pP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Comparta lo siguiente con el grupo:</a:t>
            </a:r>
          </a:p>
          <a:p>
            <a:pPr marL="0" marR="0" lvl="0" indent="0" algn="l" defTabSz="914400" rtl="0" eaLnBrk="1" fontAlgn="auto" latinLnBrk="0" hangingPunct="1">
              <a:lnSpc>
                <a:spcPct val="100000"/>
              </a:lnSpc>
              <a:spcBef>
                <a:spcPct val="0"/>
              </a:spcBef>
              <a:spcAft>
                <a:spcPts val="100"/>
              </a:spcAft>
              <a:buClrTx/>
              <a:buSzTx/>
              <a:buFontTx/>
              <a:buNone/>
              <a:tabLst/>
              <a:defRPr/>
            </a:pP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experiencias de aprendizaje deben ser significativas para los niños que aprenden inglés. Al seleccionar temas universales, abre una puerta de aprendizaje para los niños que aprenden inglés. Algunos ejemplos de temas universales son la comida, el clima, las casas, las plantas y flores, la ropa, el sol y la luna, los arcoíris, los colores y los números, las familias, y temas emocionales como la alegría y la tristeza. </a:t>
            </a:r>
          </a:p>
          <a:p>
            <a:pPr marL="0" marR="0" lvl="0" indent="0" algn="l" defTabSz="914400" rtl="0" eaLnBrk="1" fontAlgn="auto" latinLnBrk="0" hangingPunct="1">
              <a:lnSpc>
                <a:spcPct val="100000"/>
              </a:lnSpc>
              <a:spcBef>
                <a:spcPct val="0"/>
              </a:spcBef>
              <a:spcAft>
                <a:spcPts val="100"/>
              </a:spcAft>
              <a:buClrTx/>
              <a:buSzTx/>
              <a:buFontTx/>
              <a:buNone/>
              <a:tabLst/>
              <a:defRPr/>
            </a:pP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Adaptado del </a:t>
            </a:r>
            <a:r>
              <a:rPr kumimoji="0" lang="es-AR"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Faculty</a:t>
            </a: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Initiative</a:t>
            </a: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Seminar</a:t>
            </a: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PowerPoint, Guía PEL, p. 69, and Klein, M.D., &amp; Chen, D. (2001).</a:t>
            </a:r>
            <a:r>
              <a:rPr kumimoji="0" lang="es-AR"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Working</a:t>
            </a:r>
            <a:r>
              <a:rPr kumimoji="0" lang="es-AR"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with</a:t>
            </a:r>
            <a:r>
              <a:rPr kumimoji="0" lang="es-AR"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children</a:t>
            </a:r>
            <a:r>
              <a:rPr kumimoji="0" lang="es-AR"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from</a:t>
            </a:r>
            <a:r>
              <a:rPr kumimoji="0" lang="es-AR"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culturally</a:t>
            </a:r>
            <a:r>
              <a:rPr kumimoji="0" lang="es-AR"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diverse</a:t>
            </a:r>
            <a:r>
              <a:rPr kumimoji="0" lang="es-AR"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backgrounds</a:t>
            </a:r>
            <a:r>
              <a:rPr kumimoji="0" lang="es-AR"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Toronto:  Delmar, pp. 155-160.</a:t>
            </a:r>
            <a:endParaRPr kumimoji="0" lang="es-AR"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100"/>
              </a:spcAft>
              <a:buClrTx/>
              <a:buSzTx/>
              <a:buFontTx/>
              <a:buNone/>
              <a:tabLst/>
              <a:defRPr/>
            </a:pPr>
            <a:r>
              <a:rPr kumimoji="0" lang="es-AR"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Información de referencia para el presentador</a:t>
            </a: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adquisición del inglés requiere prácticas de aprendizaje deliberadas ye intencionales que ayudan a los niños pequeños a oír los sonidos de un segundo idioma lenta y claramente. Los niños pequeños pueden ser relativamente no verbales cuando ingresan a preescolar por lo que es importante que se incluyan en una variedad de actividades que promueven la audición y la comprensión a través de su programa diario:</a:t>
            </a:r>
          </a:p>
          <a:p>
            <a:pPr marL="228600" marR="0" lvl="0" indent="-228600" algn="l" defTabSz="914400" rtl="0" eaLnBrk="1" fontAlgn="auto" latinLnBrk="0" hangingPunct="1">
              <a:lnSpc>
                <a:spcPct val="100000"/>
              </a:lnSpc>
              <a:spcBef>
                <a:spcPct val="0"/>
              </a:spcBef>
              <a:spcAft>
                <a:spcPts val="100"/>
              </a:spcAft>
              <a:buClrTx/>
              <a:buSzTx/>
              <a:buFontTx/>
              <a:buAutoNum type="arabicPeriod"/>
              <a:tabLst/>
              <a:defRPr/>
            </a:pP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gestos físicos y palabras con señas. Muestre pistas visuales cuando los artículos no son una opción. Siempre trate de mostrar el objeto real mientras explique sobre el artículo o se refiera a él.</a:t>
            </a:r>
          </a:p>
          <a:p>
            <a:pPr marL="228600" marR="0" lvl="0" indent="-228600" algn="l" defTabSz="914400" rtl="0" eaLnBrk="1" fontAlgn="auto" latinLnBrk="0" hangingPunct="1">
              <a:lnSpc>
                <a:spcPct val="100000"/>
              </a:lnSpc>
              <a:spcBef>
                <a:spcPct val="0"/>
              </a:spcBef>
              <a:spcAft>
                <a:spcPts val="100"/>
              </a:spcAft>
              <a:buClrTx/>
              <a:buSzTx/>
              <a:buFont typeface="Calibri" pitchFamily="34" charset="0"/>
              <a:buAutoNum type="arabicPeriod"/>
              <a:tabLst/>
              <a:defRPr/>
            </a:pP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la medida de lo posible, aprenda algunas palabras o frases claves en el idioma materno del niño. Un padre, hermano o miembro del personal que hable el idioma materno del niño puede ayudarla con esto. Aprenda a pronunciar el nombre del niño con tanta precisión como sea posible. Ya que el nombre de un niño está muy vinculado a su sentido de personalidad, es muy importante que se utilice la correcta pronunciación de su nombre.</a:t>
            </a:r>
          </a:p>
          <a:p>
            <a:pPr marL="228600" marR="0" lvl="0" indent="-228600" algn="l" defTabSz="914400" rtl="0" eaLnBrk="1" fontAlgn="auto" latinLnBrk="0" hangingPunct="1">
              <a:lnSpc>
                <a:spcPct val="100000"/>
              </a:lnSpc>
              <a:spcBef>
                <a:spcPct val="0"/>
              </a:spcBef>
              <a:spcAft>
                <a:spcPts val="100"/>
              </a:spcAft>
              <a:buClrTx/>
              <a:buSzTx/>
              <a:buFont typeface="Calibri" pitchFamily="34" charset="0"/>
              <a:buAutoNum type="arabicPeriod"/>
              <a:tabLst/>
              <a:defRPr/>
            </a:pP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Utilice actividades de lenguaje y alfabetización que contengan estribillos repetitivos para que los niños que aprenden inglés puedan escuchar la idea o concepto muchas veces. (Ej.: Osito marrón, osito marrón, ¿qué ves?)</a:t>
            </a:r>
          </a:p>
          <a:p>
            <a:pPr marL="228600" marR="0" lvl="0" indent="-228600" algn="l" defTabSz="914400" rtl="0" eaLnBrk="1" fontAlgn="auto" latinLnBrk="0" hangingPunct="1">
              <a:lnSpc>
                <a:spcPct val="100000"/>
              </a:lnSpc>
              <a:spcBef>
                <a:spcPct val="0"/>
              </a:spcBef>
              <a:spcAft>
                <a:spcPts val="100"/>
              </a:spcAft>
              <a:buClrTx/>
              <a:buSzTx/>
              <a:buFont typeface="Calibri" pitchFamily="34" charset="0"/>
              <a:buAutoNum type="arabicPeriod"/>
              <a:tabLst/>
              <a:defRPr/>
            </a:pP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Utilice comentarios continuos cuando un niño con discapacidades que aprende inglés está involucrado en una actividad. Por ejemplo, si el niño está subiendo la escalera al tobogán, la maestra podría decir “estás subiendo la escalera y luego te tirarás por el tobogán”. </a:t>
            </a:r>
          </a:p>
          <a:p>
            <a:pPr marL="228600" marR="0" lvl="0" indent="-228600" algn="l" defTabSz="914400" rtl="0" eaLnBrk="1" fontAlgn="auto" latinLnBrk="0" hangingPunct="1">
              <a:lnSpc>
                <a:spcPct val="100000"/>
              </a:lnSpc>
              <a:spcBef>
                <a:spcPct val="0"/>
              </a:spcBef>
              <a:spcAft>
                <a:spcPts val="100"/>
              </a:spcAft>
              <a:buClrTx/>
              <a:buSzTx/>
              <a:buFont typeface="Calibri" pitchFamily="34" charset="0"/>
              <a:buAutoNum type="arabicPeriod"/>
              <a:tabLst/>
              <a:defRPr/>
            </a:pP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Espere al menos cinco segundos para la respuesta. De más tiempo para que los niños que aprenden inglés respondan. Sin importar si tienen discapacidades o no, los niños que aprenden inglés deben tener más tiempo de espera para procesar la información.</a:t>
            </a:r>
          </a:p>
        </p:txBody>
      </p:sp>
      <p:sp>
        <p:nvSpPr>
          <p:cNvPr id="83971" name="Slide Number Placeholder 3">
            <a:extLst>
              <a:ext uri="{FF2B5EF4-FFF2-40B4-BE49-F238E27FC236}">
                <a16:creationId xmlns:a16="http://schemas.microsoft.com/office/drawing/2014/main" id="{A81E24FE-407A-4E53-B126-34C2500CBBB9}"/>
              </a:ext>
            </a:extLst>
          </p:cNvPr>
          <p:cNvSpPr txBox="1">
            <a:spLocks noGrp="1"/>
          </p:cNvSpPr>
          <p:nvPr/>
        </p:nvSpPr>
        <p:spPr bwMode="auto">
          <a:xfrm>
            <a:off x="3428060" y="8352777"/>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99EB89B7-F7CD-4521-9B2C-F9AD38EA9D14}" type="slidenum">
              <a:rPr lang="en-US" altLang="en-US"/>
              <a:pPr algn="r" eaLnBrk="1" hangingPunct="1">
                <a:spcBef>
                  <a:spcPct val="0"/>
                </a:spcBef>
                <a:buFontTx/>
                <a:buNone/>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DDD1BA94-4DDD-4F12-8505-D6C42BA8E644}"/>
              </a:ext>
            </a:extLst>
          </p:cNvPr>
          <p:cNvSpPr>
            <a:spLocks noGrp="1" noRot="1" noChangeAspect="1" noChangeArrowheads="1" noTextEdit="1"/>
          </p:cNvSpPr>
          <p:nvPr>
            <p:ph type="sldImg"/>
          </p:nvPr>
        </p:nvSpPr>
        <p:spPr>
          <a:ln/>
        </p:spPr>
      </p:sp>
      <p:sp>
        <p:nvSpPr>
          <p:cNvPr id="12290" name="Notes Placeholder 2">
            <a:extLst>
              <a:ext uri="{FF2B5EF4-FFF2-40B4-BE49-F238E27FC236}">
                <a16:creationId xmlns:a16="http://schemas.microsoft.com/office/drawing/2014/main" id="{E0B34446-B108-449A-8B25-06B2D3B7576B}"/>
              </a:ext>
            </a:extLst>
          </p:cNvPr>
          <p:cNvSpPr>
            <a:spLocks noGrp="1"/>
          </p:cNvSpPr>
          <p:nvPr>
            <p:ph type="body" idx="1"/>
          </p:nvPr>
        </p:nvSpPr>
        <p:spPr>
          <a:xfrm>
            <a:off x="685800" y="4419600"/>
            <a:ext cx="57150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90000"/>
              </a:lnSpc>
              <a:spcBef>
                <a:spcPts val="432"/>
              </a:spcBef>
              <a:spcAft>
                <a:spcPts val="0"/>
              </a:spcAft>
              <a:buClrTx/>
              <a:buSzTx/>
              <a:buFontTx/>
              <a:buNone/>
              <a:tabLst/>
              <a:defRPr/>
            </a:pP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Dé la bienvenida a los participantes y conozca a su audiencia.</a:t>
            </a: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AR"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Actividad de la diapositiva</a:t>
            </a:r>
            <a:r>
              <a:rPr kumimoji="0" lang="es-A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Caracolas. Actividad para el conocimiento de la discapacidad: Utilizar gemas de plástico, caracolas o palomitas de maíz</a:t>
            </a: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AR"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Preparación</a:t>
            </a: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Un frasco de caracolas y un individual por grupo o mesa para apoyar el frasco</a:t>
            </a: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AR"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Procedimiento:</a:t>
            </a: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Ubique un frasco con caracolas en cada tabla para un grupo pequeño de 6-8 participantes.</a:t>
            </a: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Pídale a los participantes que encuentren una “caracola perfecta” (Punto: todas las caracolas tienen diferentes formas. Algunas tienen manchas y demás, por lo que no hay realmente una “caracola perfecta”).</a:t>
            </a: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Invite a los participantes a discutir la experiencia de elegir una caracola en su pequeño grupo. Haga que hablen sobre por qué eligieron su caracola como la caracola perfecta. (Punto: Hable sobre cuán aburrido sería si todas las caracolas se vieran iguales, y cuán interesante fue observar sus diferencias).</a:t>
            </a: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Pregúntele a los participantes por qué cree que realizamos esta actividad, o cómo creen que esta actividad se relaciona con el tema.</a:t>
            </a: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Otro pensamiento: los niños no son diferentes sólo por fuera, sino que son únicos en su interior.</a:t>
            </a:r>
            <a:endParaRPr kumimoji="0" lang="es-AR"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AR"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Discusión:</a:t>
            </a: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¡Todos los niños vienen a nuestras aulas con sus propias </a:t>
            </a:r>
            <a:r>
              <a:rPr kumimoji="0" lang="es-AR"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diferencias únicas </a:t>
            </a: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especiales! Invite a los participantes a discutir sobre encontrar la “caracola perfecta”. Una vez más, todos los niños son importantes independientemente de sus habilidades y apariencias. Asegúrese de introducir el concepto de “Primer idioma de las personas” para que los participantes y presentadores sean conscientes de utilizar términos apropiados durante la presentación.</a:t>
            </a:r>
          </a:p>
          <a:p>
            <a:pPr marL="0" marR="0" lvl="0" indent="0" algn="l" defTabSz="914400" rtl="0" eaLnBrk="1" fontAlgn="auto" latinLnBrk="0" hangingPunct="1">
              <a:lnSpc>
                <a:spcPct val="90000"/>
              </a:lnSpc>
              <a:spcBef>
                <a:spcPts val="432"/>
              </a:spcBef>
              <a:spcAft>
                <a:spcPts val="0"/>
              </a:spcAft>
              <a:buClrTx/>
              <a:buSzTx/>
              <a:buFontTx/>
              <a:buNone/>
              <a:tabLst/>
              <a:defRPr/>
            </a:pP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presentadores pueden hacer referencia al folleto, “Guías para informar y escribir sobre las personas con discapacidades”, 7</a:t>
            </a:r>
            <a:r>
              <a:rPr kumimoji="0" lang="es-AR" sz="11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ma</a:t>
            </a:r>
            <a:r>
              <a:rPr kumimoji="0" lang="es-AR"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Edición (2008). Para más lectura, haga que los participantes resalten el artículo “Las personas primero” (El artículo se encuentra en la carpeta de formación o puede encontrarse en www.disabilityisnatural.com).</a:t>
            </a:r>
          </a:p>
        </p:txBody>
      </p:sp>
      <p:sp>
        <p:nvSpPr>
          <p:cNvPr id="12291" name="Slide Number Placeholder 3">
            <a:extLst>
              <a:ext uri="{FF2B5EF4-FFF2-40B4-BE49-F238E27FC236}">
                <a16:creationId xmlns:a16="http://schemas.microsoft.com/office/drawing/2014/main" id="{728C802B-EA8D-496C-931A-BB101293D9D3}"/>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CC6F10D6-6E89-40A2-9E5A-722C02DBAC9C}" type="slidenum">
              <a:rPr lang="en-US" altLang="en-US"/>
              <a:pPr algn="r" eaLnBrk="1" hangingPunct="1">
                <a:spcBef>
                  <a:spcPct val="0"/>
                </a:spcBef>
                <a:buFontTx/>
                <a:buNone/>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7CC5D8D6-05B0-439D-A793-252E156D43CB}"/>
              </a:ext>
            </a:extLst>
          </p:cNvPr>
          <p:cNvSpPr>
            <a:spLocks noGrp="1" noRot="1" noChangeAspect="1" noChangeArrowheads="1" noTextEdit="1"/>
          </p:cNvSpPr>
          <p:nvPr>
            <p:ph type="sldImg"/>
          </p:nvPr>
        </p:nvSpPr>
        <p:spPr>
          <a:solidFill>
            <a:srgbClr val="FFFFFF"/>
          </a:solidFill>
          <a:ln/>
        </p:spPr>
      </p:sp>
      <p:sp>
        <p:nvSpPr>
          <p:cNvPr id="86018" name="Rectangle 3">
            <a:extLst>
              <a:ext uri="{FF2B5EF4-FFF2-40B4-BE49-F238E27FC236}">
                <a16:creationId xmlns:a16="http://schemas.microsoft.com/office/drawing/2014/main" id="{441D2986-702C-4E65-B1D7-FBEA68D7B3A0}"/>
              </a:ext>
            </a:extLst>
          </p:cNvPr>
          <p:cNvSpPr>
            <a:spLocks noGrp="1" noChangeArrowheads="1"/>
          </p:cNvSpPr>
          <p:nvPr>
            <p:ph type="body" idx="1"/>
          </p:nvPr>
        </p:nvSpPr>
        <p:spPr>
          <a:xfrm>
            <a:off x="685800" y="4572000"/>
            <a:ext cx="5715000" cy="37882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90000"/>
              </a:lnSpc>
              <a:spcBef>
                <a:spcPct val="0"/>
              </a:spcBef>
              <a:spcAft>
                <a:spcPts val="375"/>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Apunte 5: Siete adaptaciones</a:t>
            </a:r>
          </a:p>
          <a:p>
            <a:pPr marL="0" marR="0" lvl="0" indent="0" algn="l" defTabSz="914400" rtl="0" eaLnBrk="1" fontAlgn="auto" latinLnBrk="0" hangingPunct="1">
              <a:lnSpc>
                <a:spcPct val="90000"/>
              </a:lnSpc>
              <a:spcBef>
                <a:spcPct val="0"/>
              </a:spcBef>
              <a:spcAft>
                <a:spcPts val="375"/>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adaptaciones se han desarrollado para que el DRDP© (Perfil de desarrollo de resultados deseados) [evaluación] reflejen con más precisión loas habilidades del niño, en lugar del impacto de las discapacidades del niño. El uso de las adaptaciones es un componente esencial cuando pensamos en las estrategias para acceder al currículo de la educación general.</a:t>
            </a:r>
          </a:p>
          <a:p>
            <a:pPr marL="0" marR="0">
              <a:spcBef>
                <a:spcPts val="0"/>
              </a:spcBef>
              <a:spcAft>
                <a:spcPts val="600"/>
              </a:spcAft>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Acceso</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resultados deseados http://www.draccess.org/; DR </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acceso</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 cargado un módulo de adaptaciones nuevo que contiene muchos ejemplos fotos. (</a:t>
            </a:r>
            <a:r>
              <a:rPr lang="en-US" sz="12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https://draccess.org/training/learningmodules.html</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a:spcBef>
                <a:spcPts val="0"/>
              </a:spcBef>
              <a:spcAft>
                <a:spcPts val="600"/>
              </a:spcAft>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 copias de DRDP 2010 y DRDP </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acceso</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para mostrarles a los participantes.</a:t>
            </a: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ct val="0"/>
              </a:spcBef>
              <a:spcAft>
                <a:spcPts val="375"/>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programa de educación individualizada debe incluir una declaración de cualquier adaptación que sea necesaria para medir el logro académico y </a:t>
            </a:r>
          </a:p>
          <a:p>
            <a:pPr marL="0" marR="0" lvl="0" indent="0" algn="l" defTabSz="914400" rtl="0" eaLnBrk="1" fontAlgn="auto" latinLnBrk="0" hangingPunct="1">
              <a:lnSpc>
                <a:spcPct val="90000"/>
              </a:lnSpc>
              <a:spcBef>
                <a:spcPct val="0"/>
              </a:spcBef>
              <a:spcAft>
                <a:spcPts val="375"/>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 rendimiento funcional del niño en la evaluación estatal. Sin embargo, las adaptaciones deben estar a punto para las rutinas y actividades diarias del niño no sólo durante las evaluaciones.</a:t>
            </a:r>
          </a:p>
          <a:p>
            <a:pPr marL="0" marR="0" lvl="0" indent="0" algn="l" defTabSz="914400" rtl="0" eaLnBrk="1" fontAlgn="auto" latinLnBrk="0" hangingPunct="1">
              <a:lnSpc>
                <a:spcPct val="90000"/>
              </a:lnSpc>
              <a:spcBef>
                <a:spcPct val="0"/>
              </a:spcBef>
              <a:spcAft>
                <a:spcPts val="375"/>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Una descripción de cada una de estas adaptaciones se incluye en su guía.</a:t>
            </a:r>
          </a:p>
          <a:p>
            <a:pPr marL="0" marR="0" lvl="0" indent="0" algn="l" defTabSz="914400" rtl="0" eaLnBrk="1" fontAlgn="auto" latinLnBrk="0" hangingPunct="1">
              <a:lnSpc>
                <a:spcPct val="90000"/>
              </a:lnSpc>
              <a:spcBef>
                <a:spcPct val="0"/>
              </a:spcBef>
              <a:spcAft>
                <a:spcPts val="375"/>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Refiera a los participantes al apunte 5, que enumera las siete adaptaciones específicas identificadas por el proyecto de </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acceso</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los resultados deseados. Son el sistema de comunicación alternativa, o argumentativa, modo alternativo del lenguaje escrito, apoyo visual, equipo o dispositivo de ayuda, posicionamiento funcional, apoyo sensorial y modo de respuesta alternativa.</a:t>
            </a:r>
          </a:p>
          <a:p>
            <a:pPr marL="0" marR="0" lvl="0" indent="0" algn="l" defTabSz="914400" rtl="0" eaLnBrk="1" fontAlgn="auto" latinLnBrk="0" hangingPunct="1">
              <a:lnSpc>
                <a:spcPct val="90000"/>
              </a:lnSpc>
              <a:spcBef>
                <a:spcPct val="0"/>
              </a:spcBef>
              <a:spcAft>
                <a:spcPts val="375"/>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Haga que los participantes se enfoquen en el sistema de comunicación alternativa o argumentativa y el apoyo sensorial ya que están directamente conectadas al desarrollo lingüístico de los niños con discapacidades que aprenden inglés.</a:t>
            </a:r>
          </a:p>
        </p:txBody>
      </p:sp>
      <p:sp>
        <p:nvSpPr>
          <p:cNvPr id="86019" name="Slide Number Placeholder 3">
            <a:extLst>
              <a:ext uri="{FF2B5EF4-FFF2-40B4-BE49-F238E27FC236}">
                <a16:creationId xmlns:a16="http://schemas.microsoft.com/office/drawing/2014/main" id="{2445073D-31ED-4B01-A349-1859D60F3DEC}"/>
              </a:ext>
            </a:extLst>
          </p:cNvPr>
          <p:cNvSpPr txBox="1">
            <a:spLocks noGrp="1"/>
          </p:cNvSpPr>
          <p:nvPr/>
        </p:nvSpPr>
        <p:spPr bwMode="auto">
          <a:xfrm>
            <a:off x="3429000" y="8463416"/>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3ECF6414-7BB5-429E-BAE7-EC16114D4631}" type="slidenum">
              <a:rPr lang="en-US" altLang="en-US"/>
              <a:pPr algn="r" eaLnBrk="1" hangingPunct="1">
                <a:spcBef>
                  <a:spcPct val="0"/>
                </a:spcBef>
                <a:buFontTx/>
                <a:buNone/>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2265ED96-F264-4271-8517-1D32B9BD1B7C}"/>
              </a:ext>
            </a:extLst>
          </p:cNvPr>
          <p:cNvSpPr>
            <a:spLocks noGrp="1" noRot="1" noChangeAspect="1" noChangeArrowheads="1" noTextEdit="1"/>
          </p:cNvSpPr>
          <p:nvPr>
            <p:ph type="sldImg"/>
          </p:nvPr>
        </p:nvSpPr>
        <p:spPr>
          <a:solidFill>
            <a:srgbClr val="FFFFFF"/>
          </a:solidFill>
          <a:ln/>
        </p:spPr>
      </p:sp>
      <p:sp>
        <p:nvSpPr>
          <p:cNvPr id="109571" name="Rectangle 3">
            <a:extLst>
              <a:ext uri="{FF2B5EF4-FFF2-40B4-BE49-F238E27FC236}">
                <a16:creationId xmlns:a16="http://schemas.microsoft.com/office/drawing/2014/main" id="{92C596CC-2A6B-451E-BACE-B1D2502B229C}"/>
              </a:ext>
            </a:extLst>
          </p:cNvPr>
          <p:cNvSpPr>
            <a:spLocks noGrp="1" noChangeArrowheads="1"/>
          </p:cNvSpPr>
          <p:nvPr>
            <p:ph type="body" idx="1"/>
          </p:nvPr>
        </p:nvSpPr>
        <p:spPr>
          <a:xfrm>
            <a:off x="685800" y="4382310"/>
            <a:ext cx="5715000" cy="4257837"/>
          </a:xfrm>
          <a:ln/>
        </p:spPr>
        <p:txBody>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Ubique imágenes y palabras en lugares claves y ayuda a un niño a tocar la imagen antes de acceder a los siguientes espacios:</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Baño (imagen o palabra): cerca de la puerta del baño</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Patio de juego (imagen o palabra): cerca de la puerta de salida </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Galletitas (imagen o palabra): cerca de la alacena</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Refiera a los participantes al apunte 6: Juego de herramientas de tecnología de ayuda</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Información de referencia para el presentador: </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ayudas de comunicación se utilizan cuando se necesitan apoyos lingüísticos. Un rango de ayudas de comunicación está disponible. Algunos ejemplos incluyen lenguaje de señas, tarjetas de imágenes y dispositivos electrónicos. Es importante utilizar estos sistemas como parte de la observación y no sólo buscar respuestas. Una vez más, puede ser tan simple como un trozo de cartón con una bolsa de pasas de uva vacía pegada al cartón para representar un deseo de pasas de uvas, o tan complejo como una computadora portátil con activación de voz.</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http://en.wikipedia.org/wiki/Augmentative_and_alternative_communication</a:t>
            </a:r>
            <a:endPar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 el idioma materno del niño es el Lenguaje de señas americano (ASL), ahora entonces se designa como el idioma materno y no una adaptación. Si el lenguaje de señas se utiliza como un puente para el aprendizaje del idioma verbal, entonces debe ser considerado adaptación (DR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access</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2008). Además, las evaluaciones para DRDP (2015) y </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acceso</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DRDP para la educación especial en preescolar deben llevarse a cabo en el idioma materno del niño.</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asesores deben observar al niño utilizar el idioma en un contexto natural y intentando una situación dirigida por adultos. El idioma materno del niño, si no es el inglés, también es aceptado.</a:t>
            </a:r>
          </a:p>
        </p:txBody>
      </p:sp>
      <p:sp>
        <p:nvSpPr>
          <p:cNvPr id="88067" name="Slide Number Placeholder 3">
            <a:extLst>
              <a:ext uri="{FF2B5EF4-FFF2-40B4-BE49-F238E27FC236}">
                <a16:creationId xmlns:a16="http://schemas.microsoft.com/office/drawing/2014/main" id="{070B03D7-EE91-4B4D-9E90-291084A13AFA}"/>
              </a:ext>
            </a:extLst>
          </p:cNvPr>
          <p:cNvSpPr txBox="1">
            <a:spLocks noGrp="1"/>
          </p:cNvSpPr>
          <p:nvPr/>
        </p:nvSpPr>
        <p:spPr bwMode="auto">
          <a:xfrm>
            <a:off x="3515308" y="8621486"/>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12DDB4E9-3252-4384-A638-99E54295E9E4}" type="slidenum">
              <a:rPr lang="en-US" altLang="en-US"/>
              <a:pPr algn="r" eaLnBrk="1" hangingPunct="1">
                <a:spcBef>
                  <a:spcPct val="0"/>
                </a:spcBef>
                <a:buFontTx/>
                <a:buNone/>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FF2C4DBD-DBC2-419E-84A5-F9A87E3C52EC}"/>
              </a:ext>
            </a:extLst>
          </p:cNvPr>
          <p:cNvSpPr>
            <a:spLocks noGrp="1" noRot="1" noChangeAspect="1" noChangeArrowheads="1" noTextEdit="1"/>
          </p:cNvSpPr>
          <p:nvPr>
            <p:ph type="sldImg"/>
          </p:nvPr>
        </p:nvSpPr>
        <p:spPr>
          <a:solidFill>
            <a:srgbClr val="FFFFFF"/>
          </a:solidFill>
          <a:ln/>
        </p:spPr>
      </p:sp>
      <p:sp>
        <p:nvSpPr>
          <p:cNvPr id="90114" name="Rectangle 3">
            <a:extLst>
              <a:ext uri="{FF2B5EF4-FFF2-40B4-BE49-F238E27FC236}">
                <a16:creationId xmlns:a16="http://schemas.microsoft.com/office/drawing/2014/main" id="{60A92093-A4E6-42BC-B8B4-B0539F674E4C}"/>
              </a:ext>
            </a:extLst>
          </p:cNvPr>
          <p:cNvSpPr>
            <a:spLocks noGrp="1" noChangeArrowheads="1"/>
          </p:cNvSpPr>
          <p:nvPr>
            <p:ph type="body" idx="1"/>
          </p:nvPr>
        </p:nvSpPr>
        <p:spPr>
          <a:xfrm>
            <a:off x="685800" y="4572000"/>
            <a:ext cx="5486400" cy="3733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Información de referencia para el presentador</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Algunos niños pueden requerir un entorno con más apoyo para mejorar su comunicación. Pueden necesitar espacios tranquilos con menos distracciones (auditivas o visuales) para poder disfrutar mirar los libros. Algunos niños pueden necesitar almohadones a sus alrededores para que les proporcionen estabilidad y “los contengan”. Piense sobre las áreas de lectura en su aula. ¿Pueden los niños mirar libros cómodamente? ¿Algunos niños necesitan esos espacios tranquilos más que otros? Un niño en el espectro del autismo puede utilizar un “chaleco con peso” (prescripto por la terapeuta ocupacional y aprobado por la familia del niño) para ayudarlo a enfocar su atención durante una actividad en particular.</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adaptaciones se identifican por el equipo de PEI y se anotan en el PEI del niño. Todo el personal debe saber sobre las adaptaciones de un niño en particular. Incluso con planificación, una adaptación puede no funcionar o pueden ocurrir cambios de planes. Todo el personal responsable de las necesidades educativas de ese niño debe estar en comunicación para desarrollar habilidades para modificar o adaptar las actividades curriculares. El propósito de utilizar adaptaciones es apoyar el acceso al currículo de la educación general.</a:t>
            </a:r>
          </a:p>
        </p:txBody>
      </p:sp>
      <p:sp>
        <p:nvSpPr>
          <p:cNvPr id="90115" name="Slide Number Placeholder 3">
            <a:extLst>
              <a:ext uri="{FF2B5EF4-FFF2-40B4-BE49-F238E27FC236}">
                <a16:creationId xmlns:a16="http://schemas.microsoft.com/office/drawing/2014/main" id="{07CFECE7-6844-4121-889E-28508808BBF6}"/>
              </a:ext>
            </a:extLst>
          </p:cNvPr>
          <p:cNvSpPr txBox="1">
            <a:spLocks noGrp="1"/>
          </p:cNvSpPr>
          <p:nvPr/>
        </p:nvSpPr>
        <p:spPr bwMode="auto">
          <a:xfrm>
            <a:off x="3429000" y="8399106"/>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ABCC2D49-A579-4237-A54B-52CAA79CCCDA}" type="slidenum">
              <a:rPr lang="en-US" altLang="en-US"/>
              <a:pPr algn="r" eaLnBrk="1" hangingPunct="1">
                <a:spcBef>
                  <a:spcPct val="0"/>
                </a:spcBef>
                <a:buFontTx/>
                <a:buNone/>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E2E41819-1B75-4703-A09E-8EC4A49232B7}"/>
              </a:ext>
            </a:extLst>
          </p:cNvPr>
          <p:cNvSpPr>
            <a:spLocks noGrp="1" noRot="1" noChangeAspect="1" noChangeArrowheads="1" noTextEdit="1"/>
          </p:cNvSpPr>
          <p:nvPr>
            <p:ph type="sldImg"/>
          </p:nvPr>
        </p:nvSpPr>
        <p:spPr>
          <a:ln/>
        </p:spPr>
      </p:sp>
      <p:sp>
        <p:nvSpPr>
          <p:cNvPr id="92162" name="Notes Placeholder 2">
            <a:extLst>
              <a:ext uri="{FF2B5EF4-FFF2-40B4-BE49-F238E27FC236}">
                <a16:creationId xmlns:a16="http://schemas.microsoft.com/office/drawing/2014/main" id="{561A54E7-171D-4F15-862F-D3C4D399B6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90000"/>
              </a:lnSpc>
              <a:spcBef>
                <a:spcPts val="1500"/>
              </a:spcBef>
              <a:spcAft>
                <a:spcPts val="500"/>
              </a:spcAft>
              <a:buClrTx/>
              <a:buSzTx/>
              <a:buFont typeface="Arial" charset="0"/>
              <a:buNone/>
              <a:tabLst/>
              <a:defRPr/>
            </a:pPr>
            <a:r>
              <a:rPr kumimoji="0" lang="en-US" sz="1200" b="0" i="0" u="none" strike="noStrike" kern="1200" cap="none" spc="0" normalizeH="0" baseline="0" noProof="0" dirty="0">
                <a:ln>
                  <a:noFill/>
                </a:ln>
                <a:solidFill>
                  <a:srgbClr val="3D3D3D"/>
                </a:solidFill>
                <a:effectLst/>
                <a:uLnTx/>
                <a:uFillTx/>
                <a:latin typeface="Arial" charset="0"/>
                <a:ea typeface="ＭＳ Ｐゴシック" pitchFamily="34" charset="-128"/>
              </a:rPr>
              <a:t>Insert the communication video clip here.</a:t>
            </a:r>
          </a:p>
          <a:p>
            <a:pPr marL="0" indent="0">
              <a:buFontTx/>
              <a:buNone/>
            </a:pPr>
            <a:endParaRPr lang="en-US" altLang="en-US" dirty="0"/>
          </a:p>
        </p:txBody>
      </p:sp>
      <p:sp>
        <p:nvSpPr>
          <p:cNvPr id="92163" name="Slide Number Placeholder 3">
            <a:extLst>
              <a:ext uri="{FF2B5EF4-FFF2-40B4-BE49-F238E27FC236}">
                <a16:creationId xmlns:a16="http://schemas.microsoft.com/office/drawing/2014/main" id="{9E7081C0-F084-46B3-BF9D-228F640FBB9E}"/>
              </a:ext>
            </a:extLst>
          </p:cNvPr>
          <p:cNvSpPr txBox="1">
            <a:spLocks noGrp="1"/>
          </p:cNvSpPr>
          <p:nvPr/>
        </p:nvSpPr>
        <p:spPr bwMode="auto">
          <a:xfrm>
            <a:off x="3429000" y="837889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DDEC281D-E34D-4F4D-979D-4C3073C0F530}" type="slidenum">
              <a:rPr lang="en-US" altLang="en-US"/>
              <a:pPr algn="r" eaLnBrk="1" hangingPunct="1">
                <a:spcBef>
                  <a:spcPct val="0"/>
                </a:spcBef>
                <a:buFontTx/>
                <a:buNone/>
              </a:pPr>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93F34F6C-2127-40B5-ADC3-0EA72427D4BF}"/>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4B280B73-9997-4355-9C06-2B30769FA63F}"/>
              </a:ext>
            </a:extLst>
          </p:cNvPr>
          <p:cNvSpPr>
            <a:spLocks noGrp="1"/>
          </p:cNvSpPr>
          <p:nvPr>
            <p:ph type="body" idx="1"/>
          </p:nvPr>
        </p:nvSpPr>
        <p:spPr>
          <a:xfrm>
            <a:off x="685800" y="4560888"/>
            <a:ext cx="5486400" cy="4321175"/>
          </a:xfrm>
          <a:ln/>
        </p:spPr>
        <p:txBody>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Refiera a los participantes al apunte 7: Formas de adaptar los materiales del aula para presentar más ejemplos de materiales adaptados.</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Ask your region’s CPIN Regional Lead </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a la guía aprendiz de inglés de su región que traiga varios ejemplos de materiales adaptados utilizados con niños que aprenden inglés (con o sin discapacidades) para mostrar y compartir con los participantes.</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Formas opcionales de discutir antes o después de la actividad</a:t>
            </a:r>
          </a:p>
          <a:p>
            <a:pPr marL="171450" marR="0" lvl="0" indent="-17145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Haga que los participantes levanten los materiales que utilizan como materiales de adaptación en su aula</a:t>
            </a:r>
          </a:p>
          <a:p>
            <a:pPr marL="171450" marR="0" lvl="0" indent="-17145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Pídale a los participantes que levanten un material de su mesa. Pídale a otros participantes que diga para qué se utilizan los materiales.</a:t>
            </a:r>
          </a:p>
        </p:txBody>
      </p:sp>
      <p:sp>
        <p:nvSpPr>
          <p:cNvPr id="94211" name="Slide Number Placeholder 3">
            <a:extLst>
              <a:ext uri="{FF2B5EF4-FFF2-40B4-BE49-F238E27FC236}">
                <a16:creationId xmlns:a16="http://schemas.microsoft.com/office/drawing/2014/main" id="{60F23E0F-D402-4539-BB0C-391036ED5A48}"/>
              </a:ext>
            </a:extLst>
          </p:cNvPr>
          <p:cNvSpPr txBox="1">
            <a:spLocks noGrp="1"/>
          </p:cNvSpPr>
          <p:nvPr/>
        </p:nvSpPr>
        <p:spPr bwMode="auto">
          <a:xfrm>
            <a:off x="3429000" y="840263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546DBB02-4805-4B00-AB91-65BACBDD058E}" type="slidenum">
              <a:rPr lang="en-US" altLang="en-US"/>
              <a:pPr algn="r" eaLnBrk="1" hangingPunct="1">
                <a:spcBef>
                  <a:spcPct val="0"/>
                </a:spcBef>
                <a:buFontTx/>
                <a:buNone/>
              </a:pPr>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CDD0B2F5-EB95-416F-A8C5-E07A86D46496}"/>
              </a:ext>
            </a:extLst>
          </p:cNvPr>
          <p:cNvSpPr>
            <a:spLocks noGrp="1" noRot="1" noChangeAspect="1" noChangeArrowheads="1" noTextEdit="1"/>
          </p:cNvSpPr>
          <p:nvPr>
            <p:ph type="sldImg"/>
          </p:nvPr>
        </p:nvSpPr>
        <p:spPr>
          <a:ln/>
        </p:spPr>
      </p:sp>
      <p:sp>
        <p:nvSpPr>
          <p:cNvPr id="96258" name="Notes Placeholder 2">
            <a:extLst>
              <a:ext uri="{FF2B5EF4-FFF2-40B4-BE49-F238E27FC236}">
                <a16:creationId xmlns:a16="http://schemas.microsoft.com/office/drawing/2014/main" id="{AE568422-6F93-48C1-B8D8-06ECC0ADD275}"/>
              </a:ext>
            </a:extLst>
          </p:cNvPr>
          <p:cNvSpPr>
            <a:spLocks noGrp="1"/>
          </p:cNvSpPr>
          <p:nvPr>
            <p:ph type="body" idx="1"/>
          </p:nvPr>
        </p:nvSpPr>
        <p:spPr>
          <a:xfrm>
            <a:off x="685800" y="4560888"/>
            <a:ext cx="548640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Refiera a los participantes al apunte 8: 101 maneras de tomar y voltear una página</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Actividad:</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Propósito</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Los participantes realizarán un libro de adaptación para sus alumnos.</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Preparación</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Prepare un grupo de materiales para hacer un libro (un libro de tapa dura, NO ponga clips de papel por razones de seguridad, baja-lenguas, cinta limpia, arandelas de cortina de baño de plástico, clips, colitas para el pelo, trozos de esponja, elásticos, broches de la ropa, círculos de velcro, pompones, limpiadores de tubería, descripción laminada del procedimiento para realizar el libro, etc.). </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Ejemplo: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Hungry</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Catterpillar</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(copia de tapa dura), baja-lenguas y cinta adhesiva.</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Procedimiento:</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Cada participante elegirá los materiales de arriba para adjuntar al libro. Por ejemplo, pegue con cinta un baja-lenguas en cada página del libro para hacer más fácil dar vuelta las páginas. Ubique los libros adaptados en el área de lectura.</a:t>
            </a:r>
            <a:endParaRPr kumimoji="0" lang="es-A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6259" name="Slide Number Placeholder 3">
            <a:extLst>
              <a:ext uri="{FF2B5EF4-FFF2-40B4-BE49-F238E27FC236}">
                <a16:creationId xmlns:a16="http://schemas.microsoft.com/office/drawing/2014/main" id="{9F96DBE8-CE85-43E1-9743-0B82ABE7E261}"/>
              </a:ext>
            </a:extLst>
          </p:cNvPr>
          <p:cNvSpPr txBox="1">
            <a:spLocks noGrp="1"/>
          </p:cNvSpPr>
          <p:nvPr/>
        </p:nvSpPr>
        <p:spPr bwMode="auto">
          <a:xfrm>
            <a:off x="3307702" y="840263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3483384E-A743-4094-BFA7-74A9F860A15A}" type="slidenum">
              <a:rPr lang="en-US" altLang="en-US"/>
              <a:pPr algn="r" eaLnBrk="1" hangingPunct="1">
                <a:spcBef>
                  <a:spcPct val="0"/>
                </a:spcBef>
                <a:buFontTx/>
                <a:buNone/>
              </a:pPr>
              <a:t>45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B9AD6587-49F9-4DEF-93F8-66D46853C42E}"/>
              </a:ext>
            </a:extLst>
          </p:cNvPr>
          <p:cNvSpPr>
            <a:spLocks noGrp="1" noRot="1" noChangeAspect="1" noChangeArrowheads="1" noTextEdit="1"/>
          </p:cNvSpPr>
          <p:nvPr>
            <p:ph type="sldImg"/>
          </p:nvPr>
        </p:nvSpPr>
        <p:spPr>
          <a:solidFill>
            <a:srgbClr val="FFFFFF"/>
          </a:solidFill>
          <a:ln/>
        </p:spPr>
      </p:sp>
      <p:sp>
        <p:nvSpPr>
          <p:cNvPr id="98306" name="Rectangle 3">
            <a:extLst>
              <a:ext uri="{FF2B5EF4-FFF2-40B4-BE49-F238E27FC236}">
                <a16:creationId xmlns:a16="http://schemas.microsoft.com/office/drawing/2014/main" id="{B5C41CC1-69E1-44ED-9A37-DBB5B92D64A1}"/>
              </a:ext>
            </a:extLst>
          </p:cNvPr>
          <p:cNvSpPr>
            <a:spLocks noGrp="1" noChangeArrowheads="1"/>
          </p:cNvSpPr>
          <p:nvPr>
            <p:ph type="body" idx="1"/>
          </p:nvPr>
        </p:nvSpPr>
        <p:spPr>
          <a:xfrm>
            <a:off x="533400" y="4419600"/>
            <a:ext cx="5811416" cy="4239208"/>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Refiera a los participantes al apunte 9: Prácticas de diseño universal. Este apunte está basado en el material de DEC, un documento publicado por la División de Educación infantil temprana – Council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for</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Exceptional</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Children</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Promoting</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Positive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Outcomes</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for</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Children</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with</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Disabilities</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Recommendations</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for</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Curriculum</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Assessment</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Evaluation</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-March 2007. </a:t>
            </a:r>
          </a:p>
          <a:p>
            <a:pPr marL="0" marR="0" lvl="0" indent="0" algn="l" defTabSz="914400" rtl="0" eaLnBrk="1" fontAlgn="auto" latinLnBrk="0" hangingPunct="1">
              <a:lnSpc>
                <a:spcPct val="90000"/>
              </a:lnSpc>
              <a:spcBef>
                <a:spcPct val="20000"/>
              </a:spcBef>
              <a:spcAft>
                <a:spcPts val="0"/>
              </a:spcAft>
              <a:buClrTx/>
              <a:buSzPct val="75000"/>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Información de referencia para el presentador</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diseño universal</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es un enfoque educativo sobre la enseñanza., el aprendizaje, y la evaluación que recurre a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nyeva</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investigación sobre el cerebro y tecnologías de medios para responder a las diferencias de los niños que aprenden. Está inspirado en acceso universal de arquitectura.</a:t>
            </a:r>
          </a:p>
          <a:p>
            <a:pPr marL="0" marR="0" lvl="0" indent="0" algn="l" defTabSz="914400" rtl="0" eaLnBrk="1" fontAlgn="auto" latinLnBrk="0" hangingPunct="1">
              <a:lnSpc>
                <a:spcPct val="90000"/>
              </a:lnSpc>
              <a:spcBef>
                <a:spcPct val="20000"/>
              </a:spcBef>
              <a:spcAft>
                <a:spcPts val="0"/>
              </a:spcAft>
              <a:buClrTx/>
              <a:buSzPct val="75000"/>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El diseño universal está considerado en todo los Fundamentos del aprendizaje preescolar (PLF), pero también verá notas específicas para alumnos con discapacidades. Queremos asegurar que los niños con necesidades especiales tengan acceso al currículo de la infancia temprana, incluyendo instrucción especializada para apoyarlos. </a:t>
            </a:r>
          </a:p>
          <a:p>
            <a:pPr marL="0" marR="0" lvl="0" indent="0" algn="l" defTabSz="914400" rtl="0" eaLnBrk="1" fontAlgn="auto" latinLnBrk="0" hangingPunct="1">
              <a:lnSpc>
                <a:spcPct val="90000"/>
              </a:lnSpc>
              <a:spcBef>
                <a:spcPct val="20000"/>
              </a:spcBef>
              <a:spcAft>
                <a:spcPts val="0"/>
              </a:spcAft>
              <a:buClrTx/>
              <a:buSzPct val="75000"/>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Adaptado de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Promoting</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Positive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Outcomes</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for</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Children</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with</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Disabilities</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Division</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for</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Early</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Childhood</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2007,  pp. 3-4.</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definición de diseño universal está en el PCF, pág. 14. Esta es una buena sección para que los participantes lean para entender mejor el acceso al currículo para todos.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Información de referencia para el presentador</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Enseñanza diferenciada </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significa crear caminos múltiples para que los estudiantes de diferentes habilidades, intereses o necesidades de aprendizaje experimenten formas igualmente apropiadas para absorber, utilizar, desarrollar, y presentar conceptos como parte del proceso de aprendizaje diario. Ahora está reconocida como una herramienta importante para involucrar a los estudiantes y dirigirse a las necesidades individuales de todos los alumnos. La enseñanza diferenciada también es una herramienta esencial para integrar la tecnología en las actividades del aula. </a:t>
            </a:r>
          </a:p>
        </p:txBody>
      </p:sp>
      <p:sp>
        <p:nvSpPr>
          <p:cNvPr id="98307" name="Slide Number Placeholder 3">
            <a:extLst>
              <a:ext uri="{FF2B5EF4-FFF2-40B4-BE49-F238E27FC236}">
                <a16:creationId xmlns:a16="http://schemas.microsoft.com/office/drawing/2014/main" id="{81AF9772-4444-441A-B3B7-FDB80F4BEA5B}"/>
              </a:ext>
            </a:extLst>
          </p:cNvPr>
          <p:cNvSpPr txBox="1">
            <a:spLocks noGrp="1"/>
          </p:cNvSpPr>
          <p:nvPr/>
        </p:nvSpPr>
        <p:spPr bwMode="auto">
          <a:xfrm>
            <a:off x="3429000" y="841909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5525987C-1EDF-498B-BCCB-E6AE4B1E7BCA}" type="slidenum">
              <a:rPr lang="en-US" altLang="en-US"/>
              <a:pPr algn="r" eaLnBrk="1" hangingPunct="1">
                <a:spcBef>
                  <a:spcPct val="0"/>
                </a:spcBef>
                <a:buFontTx/>
                <a:buNone/>
              </a:pPr>
              <a:t>46</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DAE69741-E831-4D79-80BC-F699ED1E276B}"/>
              </a:ext>
            </a:extLst>
          </p:cNvPr>
          <p:cNvSpPr>
            <a:spLocks noGrp="1" noRot="1" noChangeAspect="1" noChangeArrowheads="1" noTextEdit="1"/>
          </p:cNvSpPr>
          <p:nvPr>
            <p:ph type="sldImg"/>
          </p:nvPr>
        </p:nvSpPr>
        <p:spPr>
          <a:ln/>
        </p:spPr>
      </p:sp>
      <p:sp>
        <p:nvSpPr>
          <p:cNvPr id="100354" name="Rectangle 3">
            <a:extLst>
              <a:ext uri="{FF2B5EF4-FFF2-40B4-BE49-F238E27FC236}">
                <a16:creationId xmlns:a16="http://schemas.microsoft.com/office/drawing/2014/main" id="{8406C697-48CD-4609-9FC2-693D79337BE2}"/>
              </a:ext>
            </a:extLst>
          </p:cNvPr>
          <p:cNvSpPr>
            <a:spLocks noGrp="1" noChangeArrowheads="1"/>
          </p:cNvSpPr>
          <p:nvPr>
            <p:ph type="body" idx="1"/>
          </p:nvPr>
        </p:nvSpPr>
        <p:spPr>
          <a:xfrm>
            <a:off x="685800" y="4385388"/>
            <a:ext cx="5791200" cy="4496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fines y objetivos de enseñanza basados en la necesidad del PEI de un alumno debe ser incluida dentro de las rutinas que ocurren y los contextos del hogar, guardería y preescolar. Debido a que los niños con necesidades especiales necesitan enseñanza especializada, es importante en contextos inclusivos hacer adaptaciones que se enfoquen en mantener un nivel de enseñanza intensa, una participación en actividad con un propósito y un logro educativo.</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Adaptado de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Belk</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Inclusion in early childhood programs: A kaleidoscope of diversity.”</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Prepárese para mostrarle a los participantes una copia de las copias recomendadas de DEC (División para la infancia temprana). Tales prácticas recomendadas muestran cómo “intencionalidad” se aplica a los niños con discapacidades.</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Invite a los participantes a pensar sobre un programa de preescolar de inclusión y actividades para los niños en el programa durante todo el programa del día.</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Sugerencia: </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 el tiempo lo permite, comparta el sitio web del Centro nacional de desarrollo profesional para la inclusión para las prácticas de inclusión,</a:t>
            </a:r>
            <a:endPar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http://community.fpg.unc.edu/</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Adaptado de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Belk</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Inclusion in early childhood programs: A kaleidoscope of diversity.”</a:t>
            </a:r>
          </a:p>
        </p:txBody>
      </p:sp>
      <p:sp>
        <p:nvSpPr>
          <p:cNvPr id="100355" name="Slide Number Placeholder 3">
            <a:extLst>
              <a:ext uri="{FF2B5EF4-FFF2-40B4-BE49-F238E27FC236}">
                <a16:creationId xmlns:a16="http://schemas.microsoft.com/office/drawing/2014/main" id="{D8C2ACB7-7DB1-464E-9F05-B73890A20D14}"/>
              </a:ext>
            </a:extLst>
          </p:cNvPr>
          <p:cNvSpPr txBox="1">
            <a:spLocks noGrp="1"/>
          </p:cNvSpPr>
          <p:nvPr/>
        </p:nvSpPr>
        <p:spPr bwMode="auto">
          <a:xfrm>
            <a:off x="3429000" y="840263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94A75CEC-9239-432B-ADEE-1C93991E7EC2}" type="slidenum">
              <a:rPr lang="en-US" altLang="en-US"/>
              <a:pPr algn="r" eaLnBrk="1" hangingPunct="1">
                <a:spcBef>
                  <a:spcPct val="0"/>
                </a:spcBef>
                <a:buFontTx/>
                <a:buNone/>
              </a:pPr>
              <a:t>47</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a:extLst>
              <a:ext uri="{FF2B5EF4-FFF2-40B4-BE49-F238E27FC236}">
                <a16:creationId xmlns:a16="http://schemas.microsoft.com/office/drawing/2014/main" id="{7037083E-B224-44D5-B616-47C599385FA4}"/>
              </a:ext>
            </a:extLst>
          </p:cNvPr>
          <p:cNvSpPr>
            <a:spLocks noGrp="1" noRot="1" noChangeAspect="1" noChangeArrowheads="1" noTextEdit="1"/>
          </p:cNvSpPr>
          <p:nvPr>
            <p:ph type="sldImg"/>
          </p:nvPr>
        </p:nvSpPr>
        <p:spPr>
          <a:ln/>
        </p:spPr>
      </p:sp>
      <p:sp>
        <p:nvSpPr>
          <p:cNvPr id="102402" name="Notes Placeholder 2">
            <a:extLst>
              <a:ext uri="{FF2B5EF4-FFF2-40B4-BE49-F238E27FC236}">
                <a16:creationId xmlns:a16="http://schemas.microsoft.com/office/drawing/2014/main" id="{7D10A3A5-CB44-4E92-893C-7B96416E14F9}"/>
              </a:ext>
            </a:extLst>
          </p:cNvPr>
          <p:cNvSpPr>
            <a:spLocks noGrp="1"/>
          </p:cNvSpPr>
          <p:nvPr>
            <p:ph type="body" idx="1"/>
          </p:nvPr>
        </p:nvSpPr>
        <p:spPr>
          <a:xfrm>
            <a:off x="685800" y="4377159"/>
            <a:ext cx="5715000"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Meta: Estos cinco clips explican estrategias creativas para ordenarse para cumplir con las necesidades específicas de cada niño. El CD fue actualizado y expandido por Elizabeth </a:t>
            </a:r>
            <a:r>
              <a:rPr kumimoji="0" lang="es-AR" altLang="en-US" sz="1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Traub</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Lois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Hutter-Pishgahi</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Tamyra</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Freeman, el Centro de educación temprana y la Red de información de padres de Indiana (2008). Este video y el CD actualizado que compaña, desarrollados para los proveedores de cuidado del niño fue desarrollado por proveedores de cuidado del niño para ayudarlos a dar la bienvenida e incluir a los niños con necesidades especiales en sus programas de cuidado del niño.</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Procedimiento: </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Dirija a los participantes al apunte 10: Guía de reproducción para tomar notas.</a:t>
            </a:r>
          </a:p>
          <a:p>
            <a:pPr marL="395288" marR="0" lvl="2" indent="-171450" algn="l" defTabSz="914400" rtl="0" eaLnBrk="1" fontAlgn="auto" latinLnBrk="0" hangingPunct="1">
              <a:lnSpc>
                <a:spcPct val="100000"/>
              </a:lnSpc>
              <a:spcBef>
                <a:spcPct val="0"/>
              </a:spcBef>
              <a:spcAft>
                <a:spcPts val="6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“Veremos el video </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Dándole la bienvenida a TODOS los niños</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que incluye 5 segmentos cortos.  Mientras mira los videos, tome algunas notas”. Por ejemplo, “¿cuáles son algunas de las ideas/estrategias que se destacaron para usted en el video?” “¿Qué ideas/estrategias escuchó que podrían ser útiles para sus alumnos?”</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Luego de mirar los cinco video clips, haga que los participantes compartan lo que aprendieron con un compañero.</a:t>
            </a:r>
          </a:p>
          <a:p>
            <a:pPr marL="0" marR="0" lvl="0" indent="0" algn="l" defTabSz="914400" rtl="0" eaLnBrk="1" fontAlgn="auto" latinLnBrk="0" hangingPunct="1">
              <a:lnSpc>
                <a:spcPct val="100000"/>
              </a:lnSpc>
              <a:spcBef>
                <a:spcPct val="0"/>
              </a:spcBef>
              <a:spcAft>
                <a:spcPts val="60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2403" name="Slide Number Placeholder 3">
            <a:extLst>
              <a:ext uri="{FF2B5EF4-FFF2-40B4-BE49-F238E27FC236}">
                <a16:creationId xmlns:a16="http://schemas.microsoft.com/office/drawing/2014/main" id="{A72B924E-D8B4-4BA8-9B58-43E653595A5A}"/>
              </a:ext>
            </a:extLst>
          </p:cNvPr>
          <p:cNvSpPr txBox="1">
            <a:spLocks noGrp="1"/>
          </p:cNvSpPr>
          <p:nvPr/>
        </p:nvSpPr>
        <p:spPr bwMode="auto">
          <a:xfrm>
            <a:off x="3335694" y="841692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C82C88A3-E0EE-439B-BE4E-24D00B9E9B31}" type="slidenum">
              <a:rPr lang="en-US" altLang="en-US"/>
              <a:pPr algn="r" eaLnBrk="1" hangingPunct="1">
                <a:spcBef>
                  <a:spcPct val="0"/>
                </a:spcBef>
                <a:buFontTx/>
                <a:buNone/>
              </a:pPr>
              <a:t>48</a:t>
            </a:fld>
            <a:endParaRPr lang="en-US" altLang="en-US"/>
          </a:p>
        </p:txBody>
      </p:sp>
    </p:spTree>
    <p:extLst>
      <p:ext uri="{BB962C8B-B14F-4D97-AF65-F5344CB8AC3E}">
        <p14:creationId xmlns:p14="http://schemas.microsoft.com/office/powerpoint/2010/main" val="31108507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E5CEE5A9-2F1C-41FB-8B44-427448FD06AC}"/>
              </a:ext>
            </a:extLst>
          </p:cNvPr>
          <p:cNvSpPr>
            <a:spLocks noGrp="1" noRot="1" noChangeAspect="1" noChangeArrowheads="1" noTextEdit="1"/>
          </p:cNvSpPr>
          <p:nvPr>
            <p:ph type="sldImg"/>
          </p:nvPr>
        </p:nvSpPr>
        <p:spPr>
          <a:ln/>
        </p:spPr>
      </p:sp>
      <p:sp>
        <p:nvSpPr>
          <p:cNvPr id="104450" name="Notes Placeholder 2">
            <a:extLst>
              <a:ext uri="{FF2B5EF4-FFF2-40B4-BE49-F238E27FC236}">
                <a16:creationId xmlns:a16="http://schemas.microsoft.com/office/drawing/2014/main" id="{C81AB8EB-658C-4FC6-95CD-AD7A737174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Luego de ver el video, haga que los participantes se separen en grupos pequeños para discutir cualquier nueva idea que haya surgido con el video.</a:t>
            </a:r>
          </a:p>
        </p:txBody>
      </p:sp>
      <p:sp>
        <p:nvSpPr>
          <p:cNvPr id="104451" name="Slide Number Placeholder 3">
            <a:extLst>
              <a:ext uri="{FF2B5EF4-FFF2-40B4-BE49-F238E27FC236}">
                <a16:creationId xmlns:a16="http://schemas.microsoft.com/office/drawing/2014/main" id="{67B0461B-4E91-4560-B7F3-1E4FBDDF0524}"/>
              </a:ext>
            </a:extLst>
          </p:cNvPr>
          <p:cNvSpPr txBox="1">
            <a:spLocks noGrp="1"/>
          </p:cNvSpPr>
          <p:nvPr/>
        </p:nvSpPr>
        <p:spPr bwMode="auto">
          <a:xfrm>
            <a:off x="3429000" y="8448383"/>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AAF42012-D350-46AB-89DD-7101F1C7F1A9}" type="slidenum">
              <a:rPr lang="en-US" altLang="en-US"/>
              <a:pPr algn="r" eaLnBrk="1" hangingPunct="1">
                <a:spcBef>
                  <a:spcPct val="0"/>
                </a:spcBef>
                <a:buFontTx/>
                <a:buNone/>
              </a:pPr>
              <a:t>49</a:t>
            </a:fld>
            <a:endParaRPr lang="en-US" altLang="en-US" dirty="0"/>
          </a:p>
        </p:txBody>
      </p:sp>
    </p:spTree>
    <p:extLst>
      <p:ext uri="{BB962C8B-B14F-4D97-AF65-F5344CB8AC3E}">
        <p14:creationId xmlns:p14="http://schemas.microsoft.com/office/powerpoint/2010/main" val="3111193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a16="http://schemas.microsoft.com/office/drawing/2014/main" id="{C7062C18-1277-4D53-926C-6C10C050D3F7}"/>
              </a:ext>
            </a:extLst>
          </p:cNvPr>
          <p:cNvSpPr>
            <a:spLocks noGrp="1" noRot="1" noChangeAspect="1" noChangeArrowheads="1" noTextEdit="1"/>
          </p:cNvSpPr>
          <p:nvPr>
            <p:ph type="sldImg"/>
          </p:nvPr>
        </p:nvSpPr>
        <p:spPr>
          <a:ln/>
        </p:spPr>
      </p:sp>
      <p:sp>
        <p:nvSpPr>
          <p:cNvPr id="14338" name="Notes Placeholder 2">
            <a:extLst>
              <a:ext uri="{FF2B5EF4-FFF2-40B4-BE49-F238E27FC236}">
                <a16:creationId xmlns:a16="http://schemas.microsoft.com/office/drawing/2014/main" id="{0FA9CED4-B4CC-4F81-9932-3DEC541A2F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914400" rtl="0" eaLnBrk="1" fontAlgn="auto" latinLnBrk="0" hangingPunct="1">
              <a:lnSpc>
                <a:spcPct val="100000"/>
              </a:lnSpc>
              <a:spcBef>
                <a:spcPct val="0"/>
              </a:spcBef>
              <a:spcAft>
                <a:spcPts val="12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Cuénteles a los participantes el propósito de la presentación.</a:t>
            </a:r>
          </a:p>
          <a:p>
            <a:pPr marL="228600" marR="0" lvl="0" indent="-228600" algn="l" defTabSz="914400" rtl="0" eaLnBrk="1" fontAlgn="auto" latinLnBrk="0" hangingPunct="1">
              <a:lnSpc>
                <a:spcPct val="100000"/>
              </a:lnSpc>
              <a:spcBef>
                <a:spcPct val="0"/>
              </a:spcBef>
              <a:spcAft>
                <a:spcPts val="12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 presentación consiste de tres secciones principales:</a:t>
            </a:r>
          </a:p>
          <a:p>
            <a:pPr marL="228600" marR="0" lvl="0" indent="-228600" algn="l" defTabSz="914400" rtl="0" eaLnBrk="1" fontAlgn="auto" latinLnBrk="0" hangingPunct="1">
              <a:lnSpc>
                <a:spcPct val="100000"/>
              </a:lnSpc>
              <a:spcBef>
                <a:spcPct val="0"/>
              </a:spcBef>
              <a:spcAft>
                <a:spcPts val="1200"/>
              </a:spcAft>
              <a:buClrTx/>
              <a:buSzTx/>
              <a:buFontTx/>
              <a:buAutoNum type="arabicPeriod"/>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Problemas actuales (sistemas, información, complejidades de diagnóstico, etc.) relacionados a los niños con discapacidades que aprenden inglés </a:t>
            </a: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(resultados #1 y #2)</a:t>
            </a:r>
            <a:endPar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ct val="0"/>
              </a:spcBef>
              <a:spcAft>
                <a:spcPts val="1200"/>
              </a:spcAft>
              <a:buClrTx/>
              <a:buSzTx/>
              <a:buFontTx/>
              <a:buAutoNum type="arabicPeriod"/>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Consideraciones culturales y estrategias de instrucción para el aula y el hogar (prácticas receptivas culturalmente consideradas, adaptación y currículo accesible) </a:t>
            </a: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(resultado #3)</a:t>
            </a:r>
            <a:endPar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ct val="0"/>
              </a:spcBef>
              <a:spcAft>
                <a:spcPts val="1200"/>
              </a:spcAft>
              <a:buClrTx/>
              <a:buSzTx/>
              <a:buFontTx/>
              <a:buAutoNum type="arabicPeriod"/>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Colaboración (quiénes pueden ser los socios locales y cuáles son algunos recursos) </a:t>
            </a: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(resultado #4)</a:t>
            </a:r>
            <a:endPar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339" name="Slide Number Placeholder 3">
            <a:extLst>
              <a:ext uri="{FF2B5EF4-FFF2-40B4-BE49-F238E27FC236}">
                <a16:creationId xmlns:a16="http://schemas.microsoft.com/office/drawing/2014/main" id="{3AD7FDDD-4E44-46C4-8130-3A66B6D11B0F}"/>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0C37CBAF-CBA7-40FF-9452-6ED3A5F68C26}" type="slidenum">
              <a:rPr lang="en-US" altLang="en-US"/>
              <a:pPr algn="r" eaLnBrk="1" hangingPunct="1">
                <a:spcBef>
                  <a:spcPct val="0"/>
                </a:spcBef>
                <a:buFontTx/>
                <a:buNone/>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036568CF-8864-4521-81B1-070FDE0B355C}"/>
              </a:ext>
            </a:extLst>
          </p:cNvPr>
          <p:cNvSpPr>
            <a:spLocks noGrp="1" noRot="1" noChangeAspect="1" noChangeArrowheads="1" noTextEdit="1"/>
          </p:cNvSpPr>
          <p:nvPr>
            <p:ph type="sldImg"/>
          </p:nvPr>
        </p:nvSpPr>
        <p:spPr>
          <a:ln/>
        </p:spPr>
      </p:sp>
      <p:sp>
        <p:nvSpPr>
          <p:cNvPr id="106498" name="Notes Placeholder 2">
            <a:extLst>
              <a:ext uri="{FF2B5EF4-FFF2-40B4-BE49-F238E27FC236}">
                <a16:creationId xmlns:a16="http://schemas.microsoft.com/office/drawing/2014/main" id="{EB01FCBE-D5B8-4CDF-A5A1-A34C1BB69024}"/>
              </a:ext>
            </a:extLst>
          </p:cNvPr>
          <p:cNvSpPr>
            <a:spLocks noGrp="1"/>
          </p:cNvSpPr>
          <p:nvPr>
            <p:ph type="body" idx="1"/>
          </p:nvPr>
        </p:nvSpPr>
        <p:spPr>
          <a:xfrm>
            <a:off x="685800" y="4478694"/>
            <a:ext cx="5770984"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Utilice un lugar preferencial para cualquier niño (especialmente un niño que aprende inglés) con una deficiencia auditiva para que el niño pueda hacer todo el uso posible de su audición, y obtenga atención cercana por parte de la maestra. Siente al niño lejos de sonidos continuos, como calefacciones, equipo eléctrico y ventanas exteriores para que las ayudas de audición no sean estorbadas por esos sonidos.  </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Establezca una rutina y secuencia de acción diaria claras para que los niños sepan qué esperar.</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Espere lo suficiente para darle al niño mucho tiempo para responder a sus comentarios o preguntas.</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Haga que un adulto ayuda al susurrarle afirmaciones por su buen comportamiento o al hacer preguntas.</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s-AR" altLang="en-U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Imagen de ejemplo de un sitio web: “Estos son los libros de tiempo de círculos que varios de nuestros alumnos utilizan. Dependiendo del tema de la clase del día, los alumnos pueden independientemente elegir un color, una forma, o partes de una historia. Esto les permite participar de alguna manera junto con el resto del grupo. Por ejemplo, cuando hacemos el informe del clima todos los días, el alumno elegirá la imagen del clima apropiada de las opciones del libro. Esto es sólo una pequeña mirada al libro. Todos los artículos que le envío son del programa de computación </a:t>
            </a:r>
            <a:r>
              <a:rPr kumimoji="0" lang="es-AR" altLang="en-US" sz="11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Boardmaker</a:t>
            </a:r>
            <a:r>
              <a:rPr kumimoji="0" lang="es-AR" altLang="en-US"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Proporcionado por Ms. Collen en el preescolar de inclusión Ethel I. Baker)</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Diapositiva adaptada de Dándole la bienvenida a todos los niños; Creando un cuidado infantil inclusivo,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Traub</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Hutter-Pishgahi</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Freeman, 2004 y Project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Support</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Early</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Childhood</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Inclusion</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Support</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Consultant</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Project, Klein, M. D. et al, California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State</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University</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Division</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of</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Special</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Education</a:t>
            </a:r>
            <a:r>
              <a:rPr kumimoji="0" lang="es-AR"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1999.</a:t>
            </a:r>
            <a:endPar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6499" name="Slide Number Placeholder 3">
            <a:extLst>
              <a:ext uri="{FF2B5EF4-FFF2-40B4-BE49-F238E27FC236}">
                <a16:creationId xmlns:a16="http://schemas.microsoft.com/office/drawing/2014/main" id="{D828077F-9A1F-4EE5-A30C-10D67A4EA225}"/>
              </a:ext>
            </a:extLst>
          </p:cNvPr>
          <p:cNvSpPr txBox="1">
            <a:spLocks noGrp="1"/>
          </p:cNvSpPr>
          <p:nvPr/>
        </p:nvSpPr>
        <p:spPr bwMode="auto">
          <a:xfrm>
            <a:off x="3641109" y="8495069"/>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9AB3816B-C706-40E7-9C29-2770228CFA85}" type="slidenum">
              <a:rPr lang="en-US" altLang="en-US"/>
              <a:pPr algn="r" eaLnBrk="1" hangingPunct="1">
                <a:spcBef>
                  <a:spcPct val="0"/>
                </a:spcBef>
                <a:buFontTx/>
                <a:buNone/>
              </a:pPr>
              <a:t>50</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E5CEE5A9-2F1C-41FB-8B44-427448FD06AC}"/>
              </a:ext>
            </a:extLst>
          </p:cNvPr>
          <p:cNvSpPr>
            <a:spLocks noGrp="1" noRot="1" noChangeAspect="1" noChangeArrowheads="1" noTextEdit="1"/>
          </p:cNvSpPr>
          <p:nvPr>
            <p:ph type="sldImg"/>
          </p:nvPr>
        </p:nvSpPr>
        <p:spPr>
          <a:ln/>
        </p:spPr>
      </p:sp>
      <p:sp>
        <p:nvSpPr>
          <p:cNvPr id="104450" name="Notes Placeholder 2">
            <a:extLst>
              <a:ext uri="{FF2B5EF4-FFF2-40B4-BE49-F238E27FC236}">
                <a16:creationId xmlns:a16="http://schemas.microsoft.com/office/drawing/2014/main" id="{C81AB8EB-658C-4FC6-95CD-AD7A737174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Luego de ver el video, haga que los participantes se separen en grupos pequeños para discutir cualquier nueva idea que haya surgido con el video.</a:t>
            </a:r>
          </a:p>
          <a:p>
            <a:pPr marL="0" marR="0" lvl="0" indent="0" algn="l" defTabSz="914400" rtl="0" eaLnBrk="1" fontAlgn="auto" latinLnBrk="0" hangingPunct="1">
              <a:lnSpc>
                <a:spcPct val="100000"/>
              </a:lnSpc>
              <a:spcBef>
                <a:spcPts val="432"/>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4451" name="Slide Number Placeholder 3">
            <a:extLst>
              <a:ext uri="{FF2B5EF4-FFF2-40B4-BE49-F238E27FC236}">
                <a16:creationId xmlns:a16="http://schemas.microsoft.com/office/drawing/2014/main" id="{67B0461B-4E91-4560-B7F3-1E4FBDDF0524}"/>
              </a:ext>
            </a:extLst>
          </p:cNvPr>
          <p:cNvSpPr txBox="1">
            <a:spLocks noGrp="1"/>
          </p:cNvSpPr>
          <p:nvPr/>
        </p:nvSpPr>
        <p:spPr bwMode="auto">
          <a:xfrm>
            <a:off x="3429000" y="8528179"/>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AAF42012-D350-46AB-89DD-7101F1C7F1A9}" type="slidenum">
              <a:rPr lang="en-US" altLang="en-US"/>
              <a:pPr algn="r" eaLnBrk="1" hangingPunct="1">
                <a:spcBef>
                  <a:spcPct val="0"/>
                </a:spcBef>
                <a:buFontTx/>
                <a:buNone/>
              </a:pPr>
              <a:t>51</a:t>
            </a:fld>
            <a:endParaRPr lang="en-US" altLang="en-US"/>
          </a:p>
        </p:txBody>
      </p:sp>
    </p:spTree>
    <p:extLst>
      <p:ext uri="{BB962C8B-B14F-4D97-AF65-F5344CB8AC3E}">
        <p14:creationId xmlns:p14="http://schemas.microsoft.com/office/powerpoint/2010/main" val="39597537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a:extLst>
              <a:ext uri="{FF2B5EF4-FFF2-40B4-BE49-F238E27FC236}">
                <a16:creationId xmlns:a16="http://schemas.microsoft.com/office/drawing/2014/main" id="{58458727-E056-4EBE-8D5A-742FEDB16E75}"/>
              </a:ext>
            </a:extLst>
          </p:cNvPr>
          <p:cNvSpPr>
            <a:spLocks noGrp="1" noRot="1" noChangeAspect="1" noChangeArrowheads="1" noTextEdit="1"/>
          </p:cNvSpPr>
          <p:nvPr>
            <p:ph type="sldImg"/>
          </p:nvPr>
        </p:nvSpPr>
        <p:spPr>
          <a:ln/>
        </p:spPr>
      </p:sp>
      <p:sp>
        <p:nvSpPr>
          <p:cNvPr id="110594" name="Notes Placeholder 2">
            <a:extLst>
              <a:ext uri="{FF2B5EF4-FFF2-40B4-BE49-F238E27FC236}">
                <a16:creationId xmlns:a16="http://schemas.microsoft.com/office/drawing/2014/main" id="{EA90DF83-0217-4874-AA9E-92FCAA71AF90}"/>
              </a:ext>
            </a:extLst>
          </p:cNvPr>
          <p:cNvSpPr>
            <a:spLocks noGrp="1"/>
          </p:cNvSpPr>
          <p:nvPr>
            <p:ph type="body" idx="1"/>
          </p:nvPr>
        </p:nvSpPr>
        <p:spPr>
          <a:xfrm>
            <a:off x="685800" y="4322406"/>
            <a:ext cx="5677678"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maestras deben sentarse intencionalmente con los niños para mejorar sus habilidades de comunicaciones o el desarrollo lingüístico. Utilice las estrategias ¡trate de que sea 5! para ayudar a que la conversación se mueva a un nivel más profundo, y para fomentar más lenguaje. </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niños debe conocer “pan”, pero no todos pueden estar familiarizados con “muffins ingleses”, rosca de pan o tortillas.</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Trabaje con la terapeuta ocupacional o física para obtener ideas adicionales.</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Información de referencia para el presentador:</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“Trate de que sean 5” es una técnica desarrollada por David Dickinson para animar a los niños a utilizar una variedad más amplia de palabras, construir sus vocabularios y expresar ideas complejas en oraciones completas. El objetivo es que al menos tengan cinco turnos en el mismo tema.</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maestras pueden expandir las conversaciones haciendo preguntas abiertas para animar a los niños a decirles más. Dickinson aconseja evitar demasiado “lenguaje de adulto”. Esto debe ser equilibrado con el nivel de desarrollo cognitivo del niño.</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maestras intencionalmente eligen las palabras y conceptos que pueden ser comunes en una variedad de culturas diferentes para que los niños puedan involucrarse fácilmente en las conversaciones.</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Diapositiva adaptada de Dándole la bienvenida a todos los niños; Creando un cuidado infantil inclusivo,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Traub</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Hutter-Pishgahi</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Freeman, 2004 and Project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Support</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Early</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Childhood</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Inclusion</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Support</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Consultant</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Project, Klein, M. D. et al, California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State</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University</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Division</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of</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Special</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Education</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1999.</a:t>
            </a:r>
          </a:p>
        </p:txBody>
      </p:sp>
      <p:sp>
        <p:nvSpPr>
          <p:cNvPr id="110595" name="Slide Number Placeholder 3">
            <a:extLst>
              <a:ext uri="{FF2B5EF4-FFF2-40B4-BE49-F238E27FC236}">
                <a16:creationId xmlns:a16="http://schemas.microsoft.com/office/drawing/2014/main" id="{8370E6E1-99F3-409C-8DCD-463AB5766524}"/>
              </a:ext>
            </a:extLst>
          </p:cNvPr>
          <p:cNvSpPr txBox="1">
            <a:spLocks noGrp="1"/>
          </p:cNvSpPr>
          <p:nvPr/>
        </p:nvSpPr>
        <p:spPr bwMode="auto">
          <a:xfrm>
            <a:off x="3524639" y="8497174"/>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08D609BC-C8F1-4E95-B490-30D476838830}" type="slidenum">
              <a:rPr lang="en-US" altLang="en-US"/>
              <a:pPr algn="r" eaLnBrk="1" hangingPunct="1">
                <a:spcBef>
                  <a:spcPct val="0"/>
                </a:spcBef>
                <a:buFontTx/>
                <a:buNone/>
              </a:pPr>
              <a:t>52</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E5CEE5A9-2F1C-41FB-8B44-427448FD06AC}"/>
              </a:ext>
            </a:extLst>
          </p:cNvPr>
          <p:cNvSpPr>
            <a:spLocks noGrp="1" noRot="1" noChangeAspect="1" noChangeArrowheads="1" noTextEdit="1"/>
          </p:cNvSpPr>
          <p:nvPr>
            <p:ph type="sldImg"/>
          </p:nvPr>
        </p:nvSpPr>
        <p:spPr>
          <a:ln/>
        </p:spPr>
      </p:sp>
      <p:sp>
        <p:nvSpPr>
          <p:cNvPr id="104450" name="Notes Placeholder 2">
            <a:extLst>
              <a:ext uri="{FF2B5EF4-FFF2-40B4-BE49-F238E27FC236}">
                <a16:creationId xmlns:a16="http://schemas.microsoft.com/office/drawing/2014/main" id="{C81AB8EB-658C-4FC6-95CD-AD7A737174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s-ES" altLang="en-US" dirty="0"/>
              <a:t>Luego de ver el video, haga que los participantes se separen en grupos pequeños para discutir cualquier nueva idea que haya surgido con el video.</a:t>
            </a:r>
          </a:p>
        </p:txBody>
      </p:sp>
      <p:sp>
        <p:nvSpPr>
          <p:cNvPr id="104451" name="Slide Number Placeholder 3">
            <a:extLst>
              <a:ext uri="{FF2B5EF4-FFF2-40B4-BE49-F238E27FC236}">
                <a16:creationId xmlns:a16="http://schemas.microsoft.com/office/drawing/2014/main" id="{67B0461B-4E91-4560-B7F3-1E4FBDDF0524}"/>
              </a:ext>
            </a:extLst>
          </p:cNvPr>
          <p:cNvSpPr txBox="1">
            <a:spLocks noGrp="1"/>
          </p:cNvSpPr>
          <p:nvPr/>
        </p:nvSpPr>
        <p:spPr bwMode="auto">
          <a:xfrm>
            <a:off x="3429000" y="8448384"/>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AAF42012-D350-46AB-89DD-7101F1C7F1A9}" type="slidenum">
              <a:rPr lang="en-US" altLang="en-US"/>
              <a:pPr algn="r" eaLnBrk="1" hangingPunct="1">
                <a:spcBef>
                  <a:spcPct val="0"/>
                </a:spcBef>
                <a:buFontTx/>
                <a:buNone/>
              </a:pPr>
              <a:t>53</a:t>
            </a:fld>
            <a:endParaRPr lang="en-US" altLang="en-US"/>
          </a:p>
        </p:txBody>
      </p:sp>
    </p:spTree>
    <p:extLst>
      <p:ext uri="{BB962C8B-B14F-4D97-AF65-F5344CB8AC3E}">
        <p14:creationId xmlns:p14="http://schemas.microsoft.com/office/powerpoint/2010/main" val="13012853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2C1D4393-40CA-4D39-BE10-7776AEBF4700}"/>
              </a:ext>
            </a:extLst>
          </p:cNvPr>
          <p:cNvSpPr>
            <a:spLocks noGrp="1" noRot="1" noChangeAspect="1" noChangeArrowheads="1" noTextEdit="1"/>
          </p:cNvSpPr>
          <p:nvPr>
            <p:ph type="sldImg"/>
          </p:nvPr>
        </p:nvSpPr>
        <p:spPr>
          <a:ln/>
        </p:spPr>
      </p:sp>
      <p:sp>
        <p:nvSpPr>
          <p:cNvPr id="114690" name="Rectangle 3">
            <a:extLst>
              <a:ext uri="{FF2B5EF4-FFF2-40B4-BE49-F238E27FC236}">
                <a16:creationId xmlns:a16="http://schemas.microsoft.com/office/drawing/2014/main" id="{FCC98CEE-5520-42DF-8253-C07A6B984859}"/>
              </a:ext>
            </a:extLst>
          </p:cNvPr>
          <p:cNvSpPr>
            <a:spLocks noGrp="1" noChangeArrowheads="1"/>
          </p:cNvSpPr>
          <p:nvPr>
            <p:ph type="body" idx="1"/>
          </p:nvPr>
        </p:nvSpPr>
        <p:spPr>
          <a:xfrm>
            <a:off x="685800" y="4400549"/>
            <a:ext cx="5486400" cy="39410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Proporcione un lugar cómodo para la lectura con una silla de bolsa con semillas o incluso una carpa de interior, para bloquear distracciones. Asegúrese de tener libros y material de audio en lenguajes maternos. Haga que los padres transcriban libros a los idiomas maternos en cintas de audio para el área de audición. Haga otras adaptaciones al área de lectura si es necesario. Por ejemplo, pegue un baja-lenguas en las páginas de cada libro del área de lectura para dar vuelta las páginas.</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Trabajar con otro niño mejora el desarrollo lingüístico y las habilidades sociales de todos los niños que aprenden inglés.</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Acomode el entorno para que haya espacio para que los niños manipulen de manera independiente un caminador o sillas de ruedas en distintas áreas del salón. Hacer que todos los niños se muevan con facilidad proporciona más oportunidades de prácticas del lenguaje.</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Ubicar más objetos que puedan manipularse en el área de descubrimiento tentará a que más niños vayan a ese área.</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Preparar materiales que sean fáciles de agarrar o manipular (rompecabezas con manijas, pinceles con mangos más grandes, tijeras para apretar, libros de cartón, legos grandes, crayones/lápices/marcadores lavables gigantes, tamaños más grandes de camiones, rompecabezas, imanes, etc.)</a:t>
            </a:r>
            <a:endParaRPr kumimoji="0" lang="es-AR"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Diapositiva adaptada de </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Dándole la bienvenida a todos los niños; Creando un cuidado infantil inclusivo,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Traub, </a:t>
            </a:r>
            <a:r>
              <a:rPr kumimoji="0" lang="en-US" altLang="en-US"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Hutter-Pishgahi</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&amp; Freeman, 2004 and Project Support: Early Childhood Inclusion Support Consultant Project, Klein, M. D. et all, California State University, LA, Division of Special Education, 1999.</a:t>
            </a:r>
          </a:p>
        </p:txBody>
      </p:sp>
      <p:sp>
        <p:nvSpPr>
          <p:cNvPr id="114691" name="Slide Number Placeholder 3">
            <a:extLst>
              <a:ext uri="{FF2B5EF4-FFF2-40B4-BE49-F238E27FC236}">
                <a16:creationId xmlns:a16="http://schemas.microsoft.com/office/drawing/2014/main" id="{45E70EE3-E01A-456B-A39B-0CA65C130A64}"/>
              </a:ext>
            </a:extLst>
          </p:cNvPr>
          <p:cNvSpPr txBox="1">
            <a:spLocks noGrp="1"/>
          </p:cNvSpPr>
          <p:nvPr/>
        </p:nvSpPr>
        <p:spPr bwMode="auto">
          <a:xfrm>
            <a:off x="3363686" y="8531676"/>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48C1D746-AC03-4BFB-A801-437149BC5F44}" type="slidenum">
              <a:rPr lang="en-US" altLang="en-US"/>
              <a:pPr algn="r" eaLnBrk="1" hangingPunct="1">
                <a:spcBef>
                  <a:spcPct val="0"/>
                </a:spcBef>
                <a:buFontTx/>
                <a:buNone/>
              </a:pPr>
              <a:t>54</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E5CEE5A9-2F1C-41FB-8B44-427448FD06AC}"/>
              </a:ext>
            </a:extLst>
          </p:cNvPr>
          <p:cNvSpPr>
            <a:spLocks noGrp="1" noRot="1" noChangeAspect="1" noChangeArrowheads="1" noTextEdit="1"/>
          </p:cNvSpPr>
          <p:nvPr>
            <p:ph type="sldImg"/>
          </p:nvPr>
        </p:nvSpPr>
        <p:spPr>
          <a:ln/>
        </p:spPr>
      </p:sp>
      <p:sp>
        <p:nvSpPr>
          <p:cNvPr id="104450" name="Notes Placeholder 2">
            <a:extLst>
              <a:ext uri="{FF2B5EF4-FFF2-40B4-BE49-F238E27FC236}">
                <a16:creationId xmlns:a16="http://schemas.microsoft.com/office/drawing/2014/main" id="{C81AB8EB-658C-4FC6-95CD-AD7A737174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Luego de ver el video, haga que los participantes se separen en grupos pequeños para discutir cualquier nueva idea que haya surgido con el video.</a:t>
            </a:r>
          </a:p>
        </p:txBody>
      </p:sp>
      <p:sp>
        <p:nvSpPr>
          <p:cNvPr id="104451" name="Slide Number Placeholder 3">
            <a:extLst>
              <a:ext uri="{FF2B5EF4-FFF2-40B4-BE49-F238E27FC236}">
                <a16:creationId xmlns:a16="http://schemas.microsoft.com/office/drawing/2014/main" id="{67B0461B-4E91-4560-B7F3-1E4FBDDF0524}"/>
              </a:ext>
            </a:extLst>
          </p:cNvPr>
          <p:cNvSpPr txBox="1">
            <a:spLocks noGrp="1"/>
          </p:cNvSpPr>
          <p:nvPr/>
        </p:nvSpPr>
        <p:spPr bwMode="auto">
          <a:xfrm>
            <a:off x="3247636" y="839240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AAF42012-D350-46AB-89DD-7101F1C7F1A9}" type="slidenum">
              <a:rPr lang="en-US" altLang="en-US"/>
              <a:pPr algn="r" eaLnBrk="1" hangingPunct="1">
                <a:spcBef>
                  <a:spcPct val="0"/>
                </a:spcBef>
                <a:buFontTx/>
                <a:buNone/>
              </a:pPr>
              <a:t>55</a:t>
            </a:fld>
            <a:endParaRPr lang="en-US" altLang="en-US"/>
          </a:p>
        </p:txBody>
      </p:sp>
    </p:spTree>
    <p:extLst>
      <p:ext uri="{BB962C8B-B14F-4D97-AF65-F5344CB8AC3E}">
        <p14:creationId xmlns:p14="http://schemas.microsoft.com/office/powerpoint/2010/main" val="14539412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a:extLst>
              <a:ext uri="{FF2B5EF4-FFF2-40B4-BE49-F238E27FC236}">
                <a16:creationId xmlns:a16="http://schemas.microsoft.com/office/drawing/2014/main" id="{4647D274-5759-4274-95C2-E6B81AC44136}"/>
              </a:ext>
            </a:extLst>
          </p:cNvPr>
          <p:cNvSpPr>
            <a:spLocks noGrp="1" noRot="1" noChangeAspect="1" noChangeArrowheads="1" noTextEdit="1"/>
          </p:cNvSpPr>
          <p:nvPr>
            <p:ph type="sldImg"/>
          </p:nvPr>
        </p:nvSpPr>
        <p:spPr>
          <a:ln/>
        </p:spPr>
      </p:sp>
      <p:sp>
        <p:nvSpPr>
          <p:cNvPr id="118786" name="Notes Placeholder 2">
            <a:extLst>
              <a:ext uri="{FF2B5EF4-FFF2-40B4-BE49-F238E27FC236}">
                <a16:creationId xmlns:a16="http://schemas.microsoft.com/office/drawing/2014/main" id="{0E36D161-A9CD-4C34-8D29-C4BB34E0FE8D}"/>
              </a:ext>
            </a:extLst>
          </p:cNvPr>
          <p:cNvSpPr>
            <a:spLocks noGrp="1"/>
          </p:cNvSpPr>
          <p:nvPr>
            <p:ph type="body" idx="1"/>
          </p:nvPr>
        </p:nvSpPr>
        <p:spPr>
          <a:xfrm>
            <a:off x="533400" y="4419600"/>
            <a:ext cx="6172200" cy="42951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200"/>
              </a:spcAft>
              <a:buClrTx/>
              <a:buSzTx/>
              <a:buFontTx/>
              <a:buNone/>
              <a:tabLst/>
              <a:defRPr/>
            </a:pPr>
            <a:r>
              <a:rPr kumimoji="0" lang="es-A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Estrategias:</a:t>
            </a:r>
          </a:p>
          <a:p>
            <a:pPr marL="0" marR="0" lvl="0" indent="0" algn="l" defTabSz="914400" rtl="0" eaLnBrk="1" fontAlgn="auto" latinLnBrk="0" hangingPunct="1">
              <a:lnSpc>
                <a:spcPct val="100000"/>
              </a:lnSpc>
              <a:spcBef>
                <a:spcPct val="0"/>
              </a:spcBef>
              <a:spcAft>
                <a:spcPts val="20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Tenga una imagen de un cepillo de dientes yendo al baño a cepillar los dientes. Utilice una imagen de una taza cuando sea el momento de un snack. Haga el signo de columpio cuando sea momento de ir afuera</a:t>
            </a:r>
          </a:p>
          <a:p>
            <a:pPr marL="0" marR="0" lvl="0" indent="0" algn="l" defTabSz="914400" rtl="0" eaLnBrk="1" fontAlgn="auto" latinLnBrk="0" hangingPunct="1">
              <a:lnSpc>
                <a:spcPct val="100000"/>
              </a:lnSpc>
              <a:spcBef>
                <a:spcPct val="0"/>
              </a:spcBef>
              <a:spcAft>
                <a:spcPts val="20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 útil tener una pinza de la ropa en donde la clase esté, en la secuencia de la imagen del programa del día.</a:t>
            </a:r>
          </a:p>
          <a:p>
            <a:pPr marL="0" marR="0" lvl="0" indent="0" algn="l" defTabSz="914400" rtl="0" eaLnBrk="1" fontAlgn="auto" latinLnBrk="0" hangingPunct="1">
              <a:lnSpc>
                <a:spcPct val="100000"/>
              </a:lnSpc>
              <a:spcBef>
                <a:spcPct val="0"/>
              </a:spcBef>
              <a:spcAft>
                <a:spcPts val="20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Diga claramente “primero lávense las manos, después el almuerzo”. Utilice señales auditivas utilizando el sonido de una campana, aplaudiendo o poniendo música apropiada.</a:t>
            </a:r>
          </a:p>
          <a:p>
            <a:pPr marL="0" marR="0" lvl="0" indent="0" algn="l" defTabSz="914400" rtl="0" eaLnBrk="1" fontAlgn="auto" latinLnBrk="0" hangingPunct="1">
              <a:lnSpc>
                <a:spcPct val="100000"/>
              </a:lnSpc>
              <a:spcBef>
                <a:spcPct val="0"/>
              </a:spcBef>
              <a:spcAft>
                <a:spcPts val="20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Utilice un libro de anticipación cuando haya una serie de imágenes que representen lo que pasará a continuación. Muestre una muestra.</a:t>
            </a:r>
          </a:p>
          <a:p>
            <a:pPr marL="0" marR="0" lvl="0" indent="0" algn="l" defTabSz="914400" rtl="0" eaLnBrk="1" fontAlgn="auto" latinLnBrk="0" hangingPunct="1">
              <a:lnSpc>
                <a:spcPct val="100000"/>
              </a:lnSpc>
              <a:spcBef>
                <a:spcPct val="0"/>
              </a:spcBef>
              <a:spcAft>
                <a:spcPts val="200"/>
              </a:spcAft>
              <a:buClrTx/>
              <a:buSzTx/>
              <a:buFontTx/>
              <a:buNone/>
              <a:tabLst/>
              <a:defRPr/>
            </a:pPr>
            <a:r>
              <a:rPr kumimoji="0" lang="es-AR"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(Ejemplo de un sitio: el sitio web CSEFEL tiene buenos ejemplos y plantillas para programas con imágenes. Refiera a los participantes aquí o utilícelo para poner un ejemplo para mostrarles a los participantes)</a:t>
            </a:r>
          </a:p>
          <a:p>
            <a:pPr marL="0" marR="0" lvl="0" indent="0" algn="l" defTabSz="914400" rtl="0" eaLnBrk="1" fontAlgn="auto" latinLnBrk="0" hangingPunct="1">
              <a:lnSpc>
                <a:spcPct val="100000"/>
              </a:lnSpc>
              <a:spcBef>
                <a:spcPct val="0"/>
              </a:spcBef>
              <a:spcAft>
                <a:spcPts val="200"/>
              </a:spcAft>
              <a:buClrTx/>
              <a:buSzTx/>
              <a:buFontTx/>
              <a:buNone/>
              <a:tabLst/>
              <a:defRPr/>
            </a:pPr>
            <a:r>
              <a:rPr kumimoji="0" lang="es-A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Información de referencia para el presentador: </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siguientes son causas típicas de comportamientos problemáticos durante la transición:</a:t>
            </a:r>
          </a:p>
          <a:p>
            <a:pPr marL="0" marR="0" lvl="0" indent="0" algn="l" defTabSz="914400" rtl="0" eaLnBrk="1" fontAlgn="auto" latinLnBrk="0" hangingPunct="1">
              <a:lnSpc>
                <a:spcPct val="100000"/>
              </a:lnSpc>
              <a:spcBef>
                <a:spcPct val="0"/>
              </a:spcBef>
              <a:spcAft>
                <a:spcPts val="20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niño tiene problemas para hacer la transición entre actividades</a:t>
            </a:r>
            <a:endParaRPr kumimoji="0" lang="es-AR"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20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niño está incómodo por no saber qué hacer luego</a:t>
            </a:r>
          </a:p>
          <a:p>
            <a:pPr marL="0" marR="0" lvl="0" indent="0" algn="l" defTabSz="914400" rtl="0" eaLnBrk="1" fontAlgn="auto" latinLnBrk="0" hangingPunct="1">
              <a:lnSpc>
                <a:spcPct val="100000"/>
              </a:lnSpc>
              <a:spcBef>
                <a:spcPct val="0"/>
              </a:spcBef>
              <a:spcAft>
                <a:spcPts val="20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niño tiene dificultad para recordar la secuencia de eventos diaria</a:t>
            </a:r>
          </a:p>
          <a:p>
            <a:pPr marL="0" marR="0" lvl="0" indent="0" algn="l" defTabSz="914400" rtl="0" eaLnBrk="1" fontAlgn="auto" latinLnBrk="0" hangingPunct="1">
              <a:lnSpc>
                <a:spcPct val="100000"/>
              </a:lnSpc>
              <a:spcBef>
                <a:spcPct val="0"/>
              </a:spcBef>
              <a:spcAft>
                <a:spcPts val="20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niño tiene dificultad para cualquier cambio</a:t>
            </a:r>
          </a:p>
          <a:p>
            <a:pPr marL="0" marR="0" lvl="0" indent="0" algn="l" defTabSz="914400" rtl="0" eaLnBrk="1" fontAlgn="auto" latinLnBrk="0" hangingPunct="1">
              <a:lnSpc>
                <a:spcPct val="100000"/>
              </a:lnSpc>
              <a:spcBef>
                <a:spcPct val="0"/>
              </a:spcBef>
              <a:spcAft>
                <a:spcPts val="20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niño no entiende las explicaciones verbales de lo que sucederá luego</a:t>
            </a:r>
          </a:p>
          <a:p>
            <a:pPr marL="0" marR="0" lvl="0" indent="0" algn="l" defTabSz="914400" rtl="0" eaLnBrk="1" fontAlgn="auto" latinLnBrk="0" hangingPunct="1">
              <a:lnSpc>
                <a:spcPct val="100000"/>
              </a:lnSpc>
              <a:spcBef>
                <a:spcPct val="0"/>
              </a:spcBef>
              <a:spcAft>
                <a:spcPts val="200"/>
              </a:spcAft>
              <a:buClrTx/>
              <a:buSzTx/>
              <a:buFontTx/>
              <a:buNone/>
              <a:tabLst/>
              <a:defRPr/>
            </a:pP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Diapositiva adaptada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deCircle</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of</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Inclusion</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University</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of</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Kansas,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Dept</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of</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Special</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Education</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3001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Dole</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Lawrence, KS 66045 (913) 864-0685, </a:t>
            </a:r>
            <a:r>
              <a:rPr kumimoji="0" lang="es-AR"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Supporting</a:t>
            </a:r>
            <a:r>
              <a:rPr kumimoji="0" lang="es-AR"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Children</a:t>
            </a:r>
            <a:r>
              <a:rPr kumimoji="0" lang="es-AR"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with</a:t>
            </a:r>
            <a:r>
              <a:rPr kumimoji="0" lang="es-AR"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Challenging</a:t>
            </a:r>
            <a:r>
              <a:rPr kumimoji="0" lang="es-AR"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Behaviors</a:t>
            </a:r>
            <a:r>
              <a:rPr kumimoji="0" lang="es-AR"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circleofinclusion.org and </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Support</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Early</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Childhood</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Inclusion</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Support</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Consultant</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Project, Klein, M. D. et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all</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California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State</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University</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Division</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of</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Special</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Education</a:t>
            </a:r>
            <a:r>
              <a:rPr kumimoji="0" lang="es-A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1999.</a:t>
            </a:r>
            <a:endParaRPr kumimoji="0" lang="es-AR"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8787" name="Slide Number Placeholder 3">
            <a:extLst>
              <a:ext uri="{FF2B5EF4-FFF2-40B4-BE49-F238E27FC236}">
                <a16:creationId xmlns:a16="http://schemas.microsoft.com/office/drawing/2014/main" id="{8B74BF66-C3E6-45B9-9006-E99AF192AB6E}"/>
              </a:ext>
            </a:extLst>
          </p:cNvPr>
          <p:cNvSpPr txBox="1">
            <a:spLocks noGrp="1"/>
          </p:cNvSpPr>
          <p:nvPr/>
        </p:nvSpPr>
        <p:spPr bwMode="auto">
          <a:xfrm>
            <a:off x="3535362" y="846704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68B07F15-35D5-400C-917A-8AF563D27B0A}" type="slidenum">
              <a:rPr lang="en-US" altLang="en-US"/>
              <a:pPr algn="r" eaLnBrk="1" hangingPunct="1">
                <a:spcBef>
                  <a:spcPct val="0"/>
                </a:spcBef>
                <a:buFontTx/>
                <a:buNone/>
              </a:pPr>
              <a:t>56</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E5CEE5A9-2F1C-41FB-8B44-427448FD06AC}"/>
              </a:ext>
            </a:extLst>
          </p:cNvPr>
          <p:cNvSpPr>
            <a:spLocks noGrp="1" noRot="1" noChangeAspect="1" noChangeArrowheads="1" noTextEdit="1"/>
          </p:cNvSpPr>
          <p:nvPr>
            <p:ph type="sldImg"/>
          </p:nvPr>
        </p:nvSpPr>
        <p:spPr>
          <a:ln/>
        </p:spPr>
      </p:sp>
      <p:sp>
        <p:nvSpPr>
          <p:cNvPr id="104450" name="Notes Placeholder 2">
            <a:extLst>
              <a:ext uri="{FF2B5EF4-FFF2-40B4-BE49-F238E27FC236}">
                <a16:creationId xmlns:a16="http://schemas.microsoft.com/office/drawing/2014/main" id="{C81AB8EB-658C-4FC6-95CD-AD7A737174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Luego de ver el video, haga que los participantes se separen en grupos pequeños para discutir cualquier nueva idea que haya surgido con el video.</a:t>
            </a:r>
          </a:p>
        </p:txBody>
      </p:sp>
      <p:sp>
        <p:nvSpPr>
          <p:cNvPr id="104451" name="Slide Number Placeholder 3">
            <a:extLst>
              <a:ext uri="{FF2B5EF4-FFF2-40B4-BE49-F238E27FC236}">
                <a16:creationId xmlns:a16="http://schemas.microsoft.com/office/drawing/2014/main" id="{67B0461B-4E91-4560-B7F3-1E4FBDDF0524}"/>
              </a:ext>
            </a:extLst>
          </p:cNvPr>
          <p:cNvSpPr txBox="1">
            <a:spLocks noGrp="1"/>
          </p:cNvSpPr>
          <p:nvPr/>
        </p:nvSpPr>
        <p:spPr bwMode="auto">
          <a:xfrm>
            <a:off x="3429000" y="8411062"/>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AAF42012-D350-46AB-89DD-7101F1C7F1A9}" type="slidenum">
              <a:rPr lang="en-US" altLang="en-US"/>
              <a:pPr algn="r" eaLnBrk="1" hangingPunct="1">
                <a:spcBef>
                  <a:spcPct val="0"/>
                </a:spcBef>
                <a:buFontTx/>
                <a:buNone/>
              </a:pPr>
              <a:t>57</a:t>
            </a:fld>
            <a:endParaRPr lang="en-US" altLang="en-US"/>
          </a:p>
        </p:txBody>
      </p:sp>
    </p:spTree>
    <p:extLst>
      <p:ext uri="{BB962C8B-B14F-4D97-AF65-F5344CB8AC3E}">
        <p14:creationId xmlns:p14="http://schemas.microsoft.com/office/powerpoint/2010/main" val="6707932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a:extLst>
              <a:ext uri="{FF2B5EF4-FFF2-40B4-BE49-F238E27FC236}">
                <a16:creationId xmlns:a16="http://schemas.microsoft.com/office/drawing/2014/main" id="{88547A9D-9DB6-4D81-B7B3-B46B1740674E}"/>
              </a:ext>
            </a:extLst>
          </p:cNvPr>
          <p:cNvSpPr>
            <a:spLocks noGrp="1" noRot="1" noChangeAspect="1" noChangeArrowheads="1" noTextEdit="1"/>
          </p:cNvSpPr>
          <p:nvPr>
            <p:ph type="sldImg"/>
          </p:nvPr>
        </p:nvSpPr>
        <p:spPr>
          <a:ln/>
        </p:spPr>
      </p:sp>
      <p:sp>
        <p:nvSpPr>
          <p:cNvPr id="122882" name="Notes Placeholder 2">
            <a:extLst>
              <a:ext uri="{FF2B5EF4-FFF2-40B4-BE49-F238E27FC236}">
                <a16:creationId xmlns:a16="http://schemas.microsoft.com/office/drawing/2014/main" id="{CEE3C35B-085C-40AD-9EB6-3323E47643C3}"/>
              </a:ext>
            </a:extLst>
          </p:cNvPr>
          <p:cNvSpPr>
            <a:spLocks noGrp="1"/>
          </p:cNvSpPr>
          <p:nvPr>
            <p:ph type="body" idx="1"/>
          </p:nvPr>
        </p:nvSpPr>
        <p:spPr>
          <a:xfrm>
            <a:off x="685800" y="4497355"/>
            <a:ext cx="5486400" cy="4049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Desinfle parcialmente pelotas de tipo playa para permitir un mejor agarre y lanzamiento.</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Proporcione vagones con lugar para dos niños para que puedan hablarse uno al otro.</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Interactúe con los niños y haga juegos, como </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“veo, veo” </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a:t>
            </a: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“Maestra, ¿puedo…?”</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Arme dos sillas de juguete afuera para que los niños puedan sentarse en pares y hablar entre sí. Proporcione otros artículos de exterior que animen al lenguaje, como una mesa de picnic, un arenero, una tabla de agua, herramientas de jardinería y pelotas desinfladas. El propósito es que el entorno esté acomodado para animar la comunicación con los otros.</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Diapositiva adaptada de Dándoles la bienvenida a todos los niños;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Creating</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Inclusive Child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Care</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Traub</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Hutter-Pishgahi</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Freeman, 2004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yProject</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Support</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Early</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Childhood</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Inclusion</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Support</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Consultant</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Project, Klein, M. D. et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all</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California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State</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University</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Division</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of</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Special</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Education</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1999.</a:t>
            </a:r>
          </a:p>
        </p:txBody>
      </p:sp>
      <p:sp>
        <p:nvSpPr>
          <p:cNvPr id="122883" name="Slide Number Placeholder 3">
            <a:extLst>
              <a:ext uri="{FF2B5EF4-FFF2-40B4-BE49-F238E27FC236}">
                <a16:creationId xmlns:a16="http://schemas.microsoft.com/office/drawing/2014/main" id="{8A117C02-7B43-464C-B43F-129C5BB1E44E}"/>
              </a:ext>
            </a:extLst>
          </p:cNvPr>
          <p:cNvSpPr txBox="1">
            <a:spLocks noGrp="1"/>
          </p:cNvSpPr>
          <p:nvPr/>
        </p:nvSpPr>
        <p:spPr bwMode="auto">
          <a:xfrm>
            <a:off x="3429000" y="833589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932C69ED-5CD9-4377-AFEF-CC6153CBEC31}" type="slidenum">
              <a:rPr lang="en-US" altLang="en-US"/>
              <a:pPr algn="r" eaLnBrk="1" hangingPunct="1">
                <a:spcBef>
                  <a:spcPct val="0"/>
                </a:spcBef>
                <a:buFontTx/>
                <a:buNone/>
              </a:pPr>
              <a:t>58</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a:extLst>
              <a:ext uri="{FF2B5EF4-FFF2-40B4-BE49-F238E27FC236}">
                <a16:creationId xmlns:a16="http://schemas.microsoft.com/office/drawing/2014/main" id="{4AA2673F-DBE3-45B0-82D6-BF04AA377D4B}"/>
              </a:ext>
            </a:extLst>
          </p:cNvPr>
          <p:cNvSpPr>
            <a:spLocks noGrp="1" noRot="1" noChangeAspect="1" noChangeArrowheads="1" noTextEdit="1"/>
          </p:cNvSpPr>
          <p:nvPr>
            <p:ph type="sldImg"/>
          </p:nvPr>
        </p:nvSpPr>
        <p:spPr>
          <a:ln/>
        </p:spPr>
      </p:sp>
      <p:sp>
        <p:nvSpPr>
          <p:cNvPr id="124930" name="Notes Placeholder 2">
            <a:extLst>
              <a:ext uri="{FF2B5EF4-FFF2-40B4-BE49-F238E27FC236}">
                <a16:creationId xmlns:a16="http://schemas.microsoft.com/office/drawing/2014/main" id="{52690129-FB25-4BB9-9111-CC6C6B141D86}"/>
              </a:ext>
            </a:extLst>
          </p:cNvPr>
          <p:cNvSpPr>
            <a:spLocks noGrp="1"/>
          </p:cNvSpPr>
          <p:nvPr>
            <p:ph type="body" idx="1"/>
          </p:nvPr>
        </p:nvSpPr>
        <p:spPr>
          <a:xfrm>
            <a:off x="685800" y="4484688"/>
            <a:ext cx="5334000" cy="3516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Luego de ver los cinco clips de video, haga que los participantes compartan su aprendizaje con un compañero.</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 el tiempo lo permite, haga que algunos voluntarios compartan con todo el grupo.</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“Hemos compartido tres resultados hasta ahora con los contenidos de leyes de educación especial, desórdenes y diferencias del lenguaje, y estrategias específicas para ayudar a los niños con discapacidades que aprenden inglés. Ahora, como cuatro resultado, observaremos los compañeros y recursos de colaboración”.</a:t>
            </a:r>
            <a:endPar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4931" name="Slide Number Placeholder 3">
            <a:extLst>
              <a:ext uri="{FF2B5EF4-FFF2-40B4-BE49-F238E27FC236}">
                <a16:creationId xmlns:a16="http://schemas.microsoft.com/office/drawing/2014/main" id="{99EEBC63-BF0C-488F-B84B-0A10DD7563EF}"/>
              </a:ext>
            </a:extLst>
          </p:cNvPr>
          <p:cNvSpPr txBox="1">
            <a:spLocks noGrp="1"/>
          </p:cNvSpPr>
          <p:nvPr/>
        </p:nvSpPr>
        <p:spPr bwMode="auto">
          <a:xfrm>
            <a:off x="3429000" y="8424539"/>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5ABE02A2-7443-4424-9221-FAE59CDCDD72}" type="slidenum">
              <a:rPr lang="en-US" altLang="en-US"/>
              <a:pPr algn="r" eaLnBrk="1" hangingPunct="1">
                <a:spcBef>
                  <a:spcPct val="0"/>
                </a:spcBef>
                <a:buFontTx/>
                <a:buNone/>
              </a:pPr>
              <a:t>59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1E8E550-64B1-4251-BD58-0077A8E4B496}"/>
              </a:ext>
            </a:extLst>
          </p:cNvPr>
          <p:cNvSpPr>
            <a:spLocks noGrp="1" noRot="1" noChangeAspect="1" noChangeArrowheads="1" noTextEdit="1"/>
          </p:cNvSpPr>
          <p:nvPr>
            <p:ph type="sldImg"/>
          </p:nvPr>
        </p:nvSpPr>
        <p:spPr>
          <a:ln/>
        </p:spPr>
      </p:sp>
      <p:sp>
        <p:nvSpPr>
          <p:cNvPr id="16386" name="Rectangle 3">
            <a:extLst>
              <a:ext uri="{FF2B5EF4-FFF2-40B4-BE49-F238E27FC236}">
                <a16:creationId xmlns:a16="http://schemas.microsoft.com/office/drawing/2014/main" id="{7C9B6055-0677-4909-80D8-4979387F9232}"/>
              </a:ext>
            </a:extLst>
          </p:cNvPr>
          <p:cNvSpPr>
            <a:spLocks noGrp="1" noChangeArrowheads="1"/>
          </p:cNvSpPr>
          <p:nvPr>
            <p:ph type="body" sz="quarter" idx="10"/>
          </p:nvPr>
        </p:nvSpPr>
        <p:spPr>
          <a:xfrm>
            <a:off x="685800" y="4229100"/>
            <a:ext cx="5715000" cy="5067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marR="0" lvl="0" indent="-114300" algn="l" defTabSz="914400" rtl="0" eaLnBrk="1" fontAlgn="auto" latinLnBrk="0" hangingPunct="1">
              <a:lnSpc>
                <a:spcPct val="100000"/>
              </a:lnSpc>
              <a:spcBef>
                <a:spcPts val="450"/>
              </a:spcBef>
              <a:spcAft>
                <a:spcPts val="0"/>
              </a:spcAft>
              <a:buClrTx/>
              <a:buSzTx/>
              <a:buFontTx/>
              <a:buNone/>
              <a:tabLst/>
              <a:defRPr/>
            </a:pPr>
            <a:r>
              <a:rPr kumimoji="0" lang="es-AR"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Brevemente repase los cinco elementos.</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Elemento 1: </a:t>
            </a:r>
            <a:r>
              <a:rPr kumimoji="0" lang="es-AR"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En el centro del sistema se encuentran los </a:t>
            </a:r>
            <a:r>
              <a:rPr kumimoji="0" lang="es-AR" sz="1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Fundamentos del aprendizaje y desarrollo</a:t>
            </a:r>
            <a:r>
              <a:rPr kumimoji="0" lang="es-AR"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 que describen el aprendizaje y el desarrollo que los infantes y niños pequeños generalmente demuestran con el apoyo apropiado cuando tienen alrededor de 8, 18 y 36 meses. Además describen el aprendizaje y el desarrollo de los niños en edad preescolar que típicamente se demuestran con el apoyo apropiado cuando tienen alrededor de 48 y 60 meses de edad. Tener bases estatales les proporciona a todas las maestras y a todos los programas un conocimiento de las expectativas y objetivos para que los niños de California utilicen a medida que planifican actividades, interacciones y el ambiente.</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Elemento 2:</a:t>
            </a:r>
            <a:r>
              <a:rPr kumimoji="0" lang="es-AR"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 Las pautas de aprendizaje y desarrollo de infantes/niños pequeños y niños que van al jardín presentan información acerca de cómo proporcionar un cuidado y educación tempranos de alta calidad, incluyendo recomendaciones para políticas de programa y prácticas diarias que mejorarán los servicios de programa. Además, la </a:t>
            </a:r>
            <a:r>
              <a:rPr kumimoji="0" lang="es-AR" sz="1000" b="0" i="1"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Guía del niño de edad preescolar que aprende inglés </a:t>
            </a:r>
            <a:r>
              <a:rPr kumimoji="0" lang="es-AR"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les proporciona a las maestras el conocimiento y las herramientas que buscan para educar a los niños en edad preescolar que aprenden inglés con la mayor eficacia.</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Elemento 3:</a:t>
            </a:r>
            <a:r>
              <a:rPr kumimoji="0" lang="es-AR"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 El primer y segundo volumen de los marcos de currículo. Estas publicaciones son un recurso para que las maestras apoyen el armado de ambientes, la selección de materiales apropiados, el apoyo del juego y aprendizaje </a:t>
            </a:r>
            <a:r>
              <a:rPr kumimoji="0" lang="es-AR" sz="1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a:cs typeface="Arial" panose="020B0604020202020204" pitchFamily="34" charset="0"/>
              </a:rPr>
              <a:t>auto-iniciado</a:t>
            </a:r>
            <a:r>
              <a:rPr kumimoji="0" lang="es-AR"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 por los niños y la planificación e implementación de actividades de aprendizaje guiado por maestras. Los marcos no son currículos.</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Elemento 4:</a:t>
            </a:r>
            <a:r>
              <a:rPr kumimoji="0" lang="es-AR"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 El cuarto componente del sistema es el Sistema de resultados deseados. Es un sistema de mejora continua que está pensado para mejorar la calidad de un programa. El sistema consiste en el </a:t>
            </a:r>
            <a:r>
              <a:rPr kumimoji="0" lang="es-AR" sz="1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a:cs typeface="Arial" panose="020B0604020202020204" pitchFamily="34" charset="0"/>
              </a:rPr>
              <a:t>Desired</a:t>
            </a:r>
            <a:r>
              <a:rPr kumimoji="0" lang="es-AR"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 </a:t>
            </a:r>
            <a:r>
              <a:rPr kumimoji="0" lang="es-AR" sz="1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a:cs typeface="Arial" panose="020B0604020202020204" pitchFamily="34" charset="0"/>
              </a:rPr>
              <a:t>Results</a:t>
            </a:r>
            <a:r>
              <a:rPr kumimoji="0" lang="es-AR"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 </a:t>
            </a:r>
            <a:r>
              <a:rPr kumimoji="0" lang="es-AR" sz="1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a:cs typeface="Arial" panose="020B0604020202020204" pitchFamily="34" charset="0"/>
              </a:rPr>
              <a:t>Developmental</a:t>
            </a:r>
            <a:r>
              <a:rPr kumimoji="0" lang="es-AR"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 </a:t>
            </a:r>
            <a:r>
              <a:rPr kumimoji="0" lang="es-AR" sz="1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a:cs typeface="Arial" panose="020B0604020202020204" pitchFamily="34" charset="0"/>
              </a:rPr>
              <a:t>Profile</a:t>
            </a:r>
            <a:r>
              <a:rPr kumimoji="0" lang="es-AR"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 (perfil de desarrollo de resultados deseados), que mide el progreso de los niños hacia los resultados deseados, el Cuestionario de padres, que mide la satisfacción de los padres con el programa, las Escalas de medición del ambiente, que evalúa el ambiente del aula, y la </a:t>
            </a:r>
            <a:r>
              <a:rPr kumimoji="0" lang="es-AR" sz="1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a:cs typeface="Arial" panose="020B0604020202020204" pitchFamily="34" charset="0"/>
              </a:rPr>
              <a:t>Auto-evaluación</a:t>
            </a:r>
            <a:r>
              <a:rPr kumimoji="0" lang="es-AR"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 del programa, que evalúa la calidad del programa.</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Elemento 5:</a:t>
            </a:r>
            <a:r>
              <a:rPr kumimoji="0" lang="es-AR"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 En California están disponible numerosas oportunidades de desarrollo profesional para ayudar a los programas. Estas incluyen el Programa para el cuidado del infante/niño pequeño (PITC), la Cadena educativa preescolar de California (CPIN), el Consorcio de edad escolar de California (</a:t>
            </a:r>
            <a:r>
              <a:rPr kumimoji="0" lang="es-AR" sz="1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a:cs typeface="Arial" panose="020B0604020202020204" pitchFamily="34" charset="0"/>
              </a:rPr>
              <a:t>CalSAC</a:t>
            </a:r>
            <a:r>
              <a:rPr kumimoji="0" lang="es-AR"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 el cuidado familiar en su mejor forma, los programas guías, el </a:t>
            </a:r>
            <a:r>
              <a:rPr kumimoji="0" lang="es-AR" sz="10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a:cs typeface="Arial" panose="020B0604020202020204" pitchFamily="34" charset="0"/>
              </a:rPr>
              <a:t>pre-servicio</a:t>
            </a:r>
            <a:r>
              <a:rPr kumimoji="0" lang="es-AR" sz="1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a:cs typeface="Arial" panose="020B0604020202020204" pitchFamily="34" charset="0"/>
              </a:rPr>
              <a:t>, el Proyecto de Iniciativa de facultad CDE/ECE, el Consorcio de capacitación del desarrollo del niño y el Proyecto de entrenamiento de resultados deseados y asistencia técnica.</a:t>
            </a:r>
          </a:p>
        </p:txBody>
      </p:sp>
      <p:sp>
        <p:nvSpPr>
          <p:cNvPr id="16387" name="Slide Number Placeholder 3">
            <a:extLst>
              <a:ext uri="{FF2B5EF4-FFF2-40B4-BE49-F238E27FC236}">
                <a16:creationId xmlns:a16="http://schemas.microsoft.com/office/drawing/2014/main" id="{E4926BFF-EBFB-40CD-B76B-19A2DC1E2694}"/>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3AE4D653-BCD9-4685-9B9A-EB55D2737D6D}" type="slidenum">
              <a:rPr lang="en-US" altLang="en-US"/>
              <a:pPr algn="r" eaLnBrk="1" hangingPunct="1">
                <a:spcBef>
                  <a:spcPct val="0"/>
                </a:spcBef>
                <a:buFontTx/>
                <a:buNone/>
              </a:pPr>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a:extLst>
              <a:ext uri="{FF2B5EF4-FFF2-40B4-BE49-F238E27FC236}">
                <a16:creationId xmlns:a16="http://schemas.microsoft.com/office/drawing/2014/main" id="{AE9468FE-0B8D-4645-BEF7-3507EFDABACB}"/>
              </a:ext>
            </a:extLst>
          </p:cNvPr>
          <p:cNvSpPr>
            <a:spLocks noGrp="1" noRot="1" noChangeAspect="1" noChangeArrowheads="1" noTextEdit="1"/>
          </p:cNvSpPr>
          <p:nvPr>
            <p:ph type="sldImg"/>
          </p:nvPr>
        </p:nvSpPr>
        <p:spPr>
          <a:ln/>
        </p:spPr>
      </p:sp>
      <p:sp>
        <p:nvSpPr>
          <p:cNvPr id="126978" name="Notes Placeholder 2">
            <a:extLst>
              <a:ext uri="{FF2B5EF4-FFF2-40B4-BE49-F238E27FC236}">
                <a16:creationId xmlns:a16="http://schemas.microsoft.com/office/drawing/2014/main" id="{EF3B365F-A09A-451E-9886-AFBED9B34AEA}"/>
              </a:ext>
            </a:extLst>
          </p:cNvPr>
          <p:cNvSpPr>
            <a:spLocks noGrp="1"/>
          </p:cNvSpPr>
          <p:nvPr>
            <p:ph type="body" idx="1"/>
          </p:nvPr>
        </p:nvSpPr>
        <p:spPr>
          <a:xfrm>
            <a:off x="685799" y="4572000"/>
            <a:ext cx="5486399" cy="3859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4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Collaboration and partnerships between program personnel and families, or other members of the community, are necessary to serve English learners with disabilities. “Regardless of type or intensity of the partnerships, collaboration is not only desirable, but also necessary in providing services to young children that (a) are accessible, (b) ensure full participation, and (c) promote progress (Sandall et al., 2005)” (</a:t>
            </a:r>
            <a:r>
              <a:rPr kumimoji="0" lang="en-US" altLang="en-US" sz="1200" b="0" i="0" u="none" strike="noStrike" kern="1200" cap="none" spc="0" normalizeH="0" baseline="0" noProof="0" dirty="0">
                <a:ln>
                  <a:noFill/>
                </a:ln>
                <a:solidFill>
                  <a:srgbClr val="3D3D3D"/>
                </a:solidFill>
                <a:effectLst/>
                <a:uLnTx/>
                <a:uFillTx/>
                <a:latin typeface="Arial"/>
                <a:ea typeface="ＭＳ Ｐゴシック" pitchFamily="34" charset="-128"/>
                <a:cs typeface="Arial" panose="020B0604020202020204" pitchFamily="34" charset="0"/>
              </a:rPr>
              <a:t>Division for Early Childhood [DEC] of the Council for Exceptional Children, </a:t>
            </a:r>
            <a:r>
              <a:rPr kumimoji="0" lang="en-US" altLang="en-US" sz="1200" b="0" i="1" u="none" strike="noStrike" kern="1200" cap="none" spc="0" normalizeH="0" baseline="0" noProof="0" dirty="0">
                <a:ln>
                  <a:noFill/>
                </a:ln>
                <a:solidFill>
                  <a:srgbClr val="3D3D3D"/>
                </a:solidFill>
                <a:effectLst/>
                <a:uLnTx/>
                <a:uFillTx/>
                <a:latin typeface="Arial"/>
                <a:ea typeface="ＭＳ Ｐゴシック" pitchFamily="34" charset="-128"/>
                <a:cs typeface="Arial" panose="020B0604020202020204" pitchFamily="34" charset="0"/>
              </a:rPr>
              <a:t>Promoting Positive Outcomes for Children with Disabilities: Recommendations for Curriculum, Assessment, and Program Evaluation, </a:t>
            </a:r>
            <a:r>
              <a:rPr kumimoji="0" lang="en-US" altLang="en-US" sz="1200" b="0" i="0" u="none" strike="noStrike" kern="1200" cap="none" spc="0" normalizeH="0" baseline="0" noProof="0" dirty="0">
                <a:ln>
                  <a:noFill/>
                </a:ln>
                <a:solidFill>
                  <a:srgbClr val="3D3D3D"/>
                </a:solidFill>
                <a:effectLst/>
                <a:uLnTx/>
                <a:uFillTx/>
                <a:latin typeface="Arial"/>
                <a:ea typeface="ＭＳ Ｐゴシック" pitchFamily="34" charset="-128"/>
                <a:cs typeface="Arial" panose="020B0604020202020204" pitchFamily="34" charset="0"/>
              </a:rPr>
              <a:t>p. 4</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partners and resources will be covered in the remainder of this presentation. </a:t>
            </a:r>
          </a:p>
        </p:txBody>
      </p:sp>
      <p:sp>
        <p:nvSpPr>
          <p:cNvPr id="126979" name="Slide Number Placeholder 3">
            <a:extLst>
              <a:ext uri="{FF2B5EF4-FFF2-40B4-BE49-F238E27FC236}">
                <a16:creationId xmlns:a16="http://schemas.microsoft.com/office/drawing/2014/main" id="{A0E0E100-BC76-4518-AE3C-CB957D4015B0}"/>
              </a:ext>
            </a:extLst>
          </p:cNvPr>
          <p:cNvSpPr txBox="1">
            <a:spLocks noGrp="1"/>
          </p:cNvSpPr>
          <p:nvPr/>
        </p:nvSpPr>
        <p:spPr bwMode="auto">
          <a:xfrm>
            <a:off x="3428998" y="8534399"/>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4DD88CDA-D2E2-4422-93A5-8C2CCB79F0C6}" type="slidenum">
              <a:rPr lang="en-US" altLang="en-US"/>
              <a:pPr algn="r" eaLnBrk="1" hangingPunct="1">
                <a:spcBef>
                  <a:spcPct val="0"/>
                </a:spcBef>
                <a:buFontTx/>
                <a:buNone/>
              </a:pPr>
              <a:t>60</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E5CEE5A9-2F1C-41FB-8B44-427448FD06AC}"/>
              </a:ext>
            </a:extLst>
          </p:cNvPr>
          <p:cNvSpPr>
            <a:spLocks noGrp="1" noRot="1" noChangeAspect="1" noChangeArrowheads="1" noTextEdit="1"/>
          </p:cNvSpPr>
          <p:nvPr>
            <p:ph type="sldImg"/>
          </p:nvPr>
        </p:nvSpPr>
        <p:spPr>
          <a:ln/>
        </p:spPr>
      </p:sp>
      <p:sp>
        <p:nvSpPr>
          <p:cNvPr id="104450" name="Notes Placeholder 2">
            <a:extLst>
              <a:ext uri="{FF2B5EF4-FFF2-40B4-BE49-F238E27FC236}">
                <a16:creationId xmlns:a16="http://schemas.microsoft.com/office/drawing/2014/main" id="{C81AB8EB-658C-4FC6-95CD-AD7A737174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Luego de ver el video, haga que los participantes se separen en grupos pequeños para discutir cualquier nueva idea que haya surgido con el video.</a:t>
            </a:r>
          </a:p>
        </p:txBody>
      </p:sp>
      <p:sp>
        <p:nvSpPr>
          <p:cNvPr id="104451" name="Slide Number Placeholder 3">
            <a:extLst>
              <a:ext uri="{FF2B5EF4-FFF2-40B4-BE49-F238E27FC236}">
                <a16:creationId xmlns:a16="http://schemas.microsoft.com/office/drawing/2014/main" id="{67B0461B-4E91-4560-B7F3-1E4FBDDF0524}"/>
              </a:ext>
            </a:extLst>
          </p:cNvPr>
          <p:cNvSpPr txBox="1">
            <a:spLocks noGrp="1"/>
          </p:cNvSpPr>
          <p:nvPr/>
        </p:nvSpPr>
        <p:spPr bwMode="auto">
          <a:xfrm>
            <a:off x="3429000" y="850436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AAF42012-D350-46AB-89DD-7101F1C7F1A9}" type="slidenum">
              <a:rPr lang="en-US" altLang="en-US"/>
              <a:pPr algn="r" eaLnBrk="1" hangingPunct="1">
                <a:spcBef>
                  <a:spcPct val="0"/>
                </a:spcBef>
                <a:buFontTx/>
                <a:buNone/>
              </a:pPr>
              <a:t>61</a:t>
            </a:fld>
            <a:endParaRPr lang="en-US" altLang="en-US"/>
          </a:p>
        </p:txBody>
      </p:sp>
    </p:spTree>
    <p:extLst>
      <p:ext uri="{BB962C8B-B14F-4D97-AF65-F5344CB8AC3E}">
        <p14:creationId xmlns:p14="http://schemas.microsoft.com/office/powerpoint/2010/main" val="17588338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a:extLst>
              <a:ext uri="{FF2B5EF4-FFF2-40B4-BE49-F238E27FC236}">
                <a16:creationId xmlns:a16="http://schemas.microsoft.com/office/drawing/2014/main" id="{17A6FB55-463E-4F27-A76B-79596330EE4B}"/>
              </a:ext>
            </a:extLst>
          </p:cNvPr>
          <p:cNvSpPr>
            <a:spLocks noGrp="1" noRot="1" noChangeAspect="1" noChangeArrowheads="1" noTextEdit="1"/>
          </p:cNvSpPr>
          <p:nvPr>
            <p:ph type="sldImg"/>
          </p:nvPr>
        </p:nvSpPr>
        <p:spPr>
          <a:xfrm>
            <a:off x="496888" y="708025"/>
            <a:ext cx="6400800" cy="3600450"/>
          </a:xfrm>
          <a:ln/>
        </p:spPr>
      </p:sp>
      <p:sp>
        <p:nvSpPr>
          <p:cNvPr id="131074" name="Notes Placeholder 2">
            <a:extLst>
              <a:ext uri="{FF2B5EF4-FFF2-40B4-BE49-F238E27FC236}">
                <a16:creationId xmlns:a16="http://schemas.microsoft.com/office/drawing/2014/main" id="{AA74B036-624C-414A-AB9C-D8B218686B55}"/>
              </a:ext>
            </a:extLst>
          </p:cNvPr>
          <p:cNvSpPr>
            <a:spLocks noGrp="1"/>
          </p:cNvSpPr>
          <p:nvPr>
            <p:ph type="body" idx="1"/>
          </p:nvPr>
        </p:nvSpPr>
        <p:spPr>
          <a:xfrm>
            <a:off x="496887" y="4497760"/>
            <a:ext cx="6015879"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4320" marR="0" lvl="0" indent="-274320" algn="l" defTabSz="457200" rtl="0" eaLnBrk="1" fontAlgn="base" latinLnBrk="0" hangingPunct="1">
              <a:lnSpc>
                <a:spcPct val="90000"/>
              </a:lnSpc>
              <a:spcBef>
                <a:spcPct val="50000"/>
              </a:spcBef>
              <a:spcAft>
                <a:spcPts val="500"/>
              </a:spcAft>
              <a:buClrTx/>
              <a:buSzTx/>
              <a:buFont typeface="Arial" charset="0"/>
              <a:buChar char="•"/>
              <a:tabLst/>
              <a:defRPr/>
            </a:pPr>
            <a:r>
              <a:rPr kumimoji="0" lang="es-ES" altLang="en-US" sz="2800" b="1" i="0" u="none" strike="noStrike" kern="1200" cap="none" spc="0" normalizeH="0" baseline="0" noProof="0" dirty="0">
                <a:ln>
                  <a:noFill/>
                </a:ln>
                <a:solidFill>
                  <a:srgbClr val="3D3D3D"/>
                </a:solidFill>
                <a:effectLst/>
                <a:uLnTx/>
                <a:uFillTx/>
                <a:latin typeface="Arial" charset="0"/>
                <a:ea typeface="ＭＳ Ｐゴシック" pitchFamily="34" charset="-128"/>
              </a:rPr>
              <a:t>Departamento de educación de California </a:t>
            </a:r>
            <a:r>
              <a:rPr kumimoji="0" lang="en-US" altLang="en-US" sz="2800" b="1" i="0" u="none" strike="noStrike" kern="1200" cap="none" spc="0" normalizeH="0" baseline="0" noProof="0" dirty="0">
                <a:ln>
                  <a:noFill/>
                </a:ln>
                <a:solidFill>
                  <a:srgbClr val="3D3D3D"/>
                </a:solidFill>
                <a:effectLst/>
                <a:uLnTx/>
                <a:uFillTx/>
                <a:latin typeface="Arial" charset="0"/>
                <a:ea typeface="ＭＳ Ｐゴシック" pitchFamily="34" charset="-128"/>
              </a:rPr>
              <a:t>(CDE)</a:t>
            </a:r>
          </a:p>
          <a:p>
            <a:pPr marL="822960" marR="0" lvl="2" indent="-274320" algn="l" defTabSz="457200" rtl="0" eaLnBrk="1" fontAlgn="base" latinLnBrk="0" hangingPunct="1">
              <a:lnSpc>
                <a:spcPct val="90000"/>
              </a:lnSpc>
              <a:spcBef>
                <a:spcPct val="50000"/>
              </a:spcBef>
              <a:spcAft>
                <a:spcPts val="500"/>
              </a:spcAft>
              <a:buClr>
                <a:srgbClr val="A20B1D"/>
              </a:buClr>
              <a:buSzTx/>
              <a:buFont typeface="Wingdings" panose="05000000000000000000" pitchFamily="2" charset="2"/>
              <a:buChar char="§"/>
              <a:tabLst/>
              <a:defRPr/>
            </a:pPr>
            <a:r>
              <a:rPr kumimoji="0" lang="es-ES" altLang="en-US" sz="2800" b="0" i="0" u="none" strike="noStrike" kern="1200" cap="none" spc="0" normalizeH="0" baseline="0" noProof="0" dirty="0">
                <a:ln>
                  <a:noFill/>
                </a:ln>
                <a:solidFill>
                  <a:srgbClr val="3D3D3D"/>
                </a:solidFill>
                <a:effectLst/>
                <a:uLnTx/>
                <a:uFillTx/>
                <a:latin typeface="Arial" charset="0"/>
                <a:ea typeface="ＭＳ Ｐゴシック" pitchFamily="34" charset="-128"/>
                <a:cs typeface="+mn-cs"/>
              </a:rPr>
              <a:t>División de Educación Especial (SED)</a:t>
            </a:r>
          </a:p>
          <a:p>
            <a:pPr marL="822960" marR="0" lvl="2" indent="-274320" algn="l" defTabSz="457200" rtl="0" eaLnBrk="1" fontAlgn="base" latinLnBrk="0" hangingPunct="1">
              <a:lnSpc>
                <a:spcPct val="90000"/>
              </a:lnSpc>
              <a:spcBef>
                <a:spcPct val="50000"/>
              </a:spcBef>
              <a:spcAft>
                <a:spcPts val="500"/>
              </a:spcAft>
              <a:buClr>
                <a:srgbClr val="A20B1D"/>
              </a:buClr>
              <a:buSzTx/>
              <a:buFont typeface="Wingdings" panose="05000000000000000000" pitchFamily="2" charset="2"/>
              <a:buChar char="§"/>
              <a:tabLst/>
              <a:defRPr/>
            </a:pPr>
            <a:r>
              <a:rPr kumimoji="0" lang="es-ES" altLang="en-US" sz="2800" b="0" i="0" u="none" strike="noStrike" kern="1200" cap="none" spc="0" normalizeH="0" baseline="0" noProof="0" dirty="0" err="1">
                <a:ln>
                  <a:noFill/>
                </a:ln>
                <a:solidFill>
                  <a:srgbClr val="3D3D3D"/>
                </a:solidFill>
                <a:effectLst/>
                <a:uLnTx/>
                <a:uFillTx/>
                <a:latin typeface="Arial" charset="0"/>
                <a:ea typeface="ＭＳ Ｐゴシック" pitchFamily="34" charset="-128"/>
                <a:cs typeface="+mn-cs"/>
              </a:rPr>
              <a:t>Division</a:t>
            </a:r>
            <a:r>
              <a:rPr kumimoji="0" lang="es-ES" altLang="en-US" sz="2800" b="0" i="0" u="none" strike="noStrike" kern="1200" cap="none" spc="0" normalizeH="0" baseline="0" noProof="0" dirty="0">
                <a:ln>
                  <a:noFill/>
                </a:ln>
                <a:solidFill>
                  <a:srgbClr val="3D3D3D"/>
                </a:solidFill>
                <a:effectLst/>
                <a:uLnTx/>
                <a:uFillTx/>
                <a:latin typeface="Arial" charset="0"/>
                <a:ea typeface="ＭＳ Ｐゴシック" pitchFamily="34" charset="-128"/>
                <a:cs typeface="+mn-cs"/>
              </a:rPr>
              <a:t> del </a:t>
            </a:r>
            <a:r>
              <a:rPr kumimoji="0" lang="es-ES" altLang="en-US" sz="2800" b="0" i="0" u="none" strike="noStrike" kern="1200" cap="none" spc="0" normalizeH="0" baseline="0" noProof="0" dirty="0" err="1">
                <a:ln>
                  <a:noFill/>
                </a:ln>
                <a:solidFill>
                  <a:srgbClr val="3D3D3D"/>
                </a:solidFill>
                <a:effectLst/>
                <a:uLnTx/>
                <a:uFillTx/>
                <a:latin typeface="Arial" charset="0"/>
                <a:ea typeface="ＭＳ Ｐゴシック" pitchFamily="34" charset="-128"/>
                <a:cs typeface="+mn-cs"/>
              </a:rPr>
              <a:t>Desarollo</a:t>
            </a:r>
            <a:r>
              <a:rPr kumimoji="0" lang="es-ES" altLang="en-US" sz="2800" b="0" i="0" u="none" strike="noStrike" kern="1200" cap="none" spc="0" normalizeH="0" baseline="0" noProof="0" dirty="0">
                <a:ln>
                  <a:noFill/>
                </a:ln>
                <a:solidFill>
                  <a:srgbClr val="3D3D3D"/>
                </a:solidFill>
                <a:effectLst/>
                <a:uLnTx/>
                <a:uFillTx/>
                <a:latin typeface="Arial" charset="0"/>
                <a:ea typeface="ＭＳ Ｐゴシック" pitchFamily="34" charset="-128"/>
                <a:cs typeface="+mn-cs"/>
              </a:rPr>
              <a:t> del Niño (CDD)</a:t>
            </a:r>
          </a:p>
          <a:p>
            <a:pPr marL="274320" marR="0" lvl="0" indent="-274320" algn="l" defTabSz="457200" rtl="0" eaLnBrk="1" fontAlgn="base" latinLnBrk="0" hangingPunct="1">
              <a:lnSpc>
                <a:spcPct val="90000"/>
              </a:lnSpc>
              <a:spcBef>
                <a:spcPct val="50000"/>
              </a:spcBef>
              <a:spcAft>
                <a:spcPts val="500"/>
              </a:spcAft>
              <a:buClrTx/>
              <a:buSzTx/>
              <a:buFont typeface="Arial" charset="0"/>
              <a:buChar char="•"/>
              <a:tabLst/>
              <a:defRPr/>
            </a:pPr>
            <a:r>
              <a:rPr kumimoji="0" lang="es-ES" altLang="en-US" sz="2800" b="1" i="0" u="none" strike="noStrike" kern="1200" cap="none" spc="0" normalizeH="0" baseline="0" noProof="0" dirty="0">
                <a:ln>
                  <a:noFill/>
                </a:ln>
                <a:solidFill>
                  <a:srgbClr val="003E6C"/>
                </a:solidFill>
                <a:effectLst/>
                <a:uLnTx/>
                <a:uFillTx/>
                <a:latin typeface="Arial" charset="0"/>
                <a:ea typeface="ＭＳ Ｐゴシック" pitchFamily="34" charset="-128"/>
                <a:hlinkClick r:id="rId3">
                  <a:extLst>
                    <a:ext uri="{A12FA001-AC4F-418D-AE19-62706E023703}">
                      <ahyp:hlinkClr xmlns:ahyp="http://schemas.microsoft.com/office/drawing/2018/hyperlinkcolor" val="tx"/>
                    </a:ext>
                  </a:extLst>
                </a:hlinkClick>
              </a:rPr>
              <a:t>Departamento de servicios de desarrollo </a:t>
            </a:r>
            <a:r>
              <a:rPr kumimoji="0" lang="en-US" altLang="en-US" sz="2800" b="1" i="0" u="none" strike="noStrike" kern="1200" cap="none" spc="0" normalizeH="0" baseline="0" noProof="0" dirty="0">
                <a:ln>
                  <a:noFill/>
                </a:ln>
                <a:solidFill>
                  <a:srgbClr val="003E6C"/>
                </a:solidFill>
                <a:effectLst/>
                <a:uLnTx/>
                <a:uFillTx/>
                <a:latin typeface="Arial" charset="0"/>
                <a:ea typeface="ＭＳ Ｐゴシック" pitchFamily="34" charset="-128"/>
                <a:hlinkClick r:id="rId3">
                  <a:extLst>
                    <a:ext uri="{A12FA001-AC4F-418D-AE19-62706E023703}">
                      <ahyp:hlinkClr xmlns:ahyp="http://schemas.microsoft.com/office/drawing/2018/hyperlinkcolor" val="tx"/>
                    </a:ext>
                  </a:extLst>
                </a:hlinkClick>
              </a:rPr>
              <a:t>(DDS)</a:t>
            </a:r>
            <a:endParaRPr kumimoji="0" lang="en-US" altLang="en-US" sz="2800" b="1" i="0" u="none" strike="noStrike" kern="1200" cap="none" spc="0" normalizeH="0" baseline="0" noProof="0" dirty="0">
              <a:ln>
                <a:noFill/>
              </a:ln>
              <a:solidFill>
                <a:srgbClr val="003E6C"/>
              </a:solidFill>
              <a:effectLst/>
              <a:uLnTx/>
              <a:uFillTx/>
              <a:latin typeface="Arial" charset="0"/>
              <a:ea typeface="ＭＳ Ｐゴシック" pitchFamily="34" charset="-128"/>
            </a:endParaRPr>
          </a:p>
          <a:p>
            <a:pPr marL="822960" marR="0" lvl="2" indent="-274320" algn="l" defTabSz="457200" rtl="0" eaLnBrk="1" fontAlgn="base" latinLnBrk="0" hangingPunct="1">
              <a:lnSpc>
                <a:spcPct val="90000"/>
              </a:lnSpc>
              <a:spcBef>
                <a:spcPct val="50000"/>
              </a:spcBef>
              <a:spcAft>
                <a:spcPts val="1200"/>
              </a:spcAft>
              <a:buClr>
                <a:srgbClr val="A20B1D"/>
              </a:buClr>
              <a:buSzTx/>
              <a:buFont typeface="Wingdings" panose="05000000000000000000" pitchFamily="2" charset="2"/>
              <a:buChar char="§"/>
              <a:tabLst/>
              <a:defRPr/>
            </a:pPr>
            <a:r>
              <a:rPr kumimoji="0" lang="en-US" altLang="en-US" sz="2800" b="0" i="0" u="none" strike="noStrike" kern="1200" cap="none" spc="0" normalizeH="0" baseline="0" noProof="0" dirty="0" err="1">
                <a:ln>
                  <a:noFill/>
                </a:ln>
                <a:solidFill>
                  <a:srgbClr val="003E6C"/>
                </a:solidFill>
                <a:effectLst/>
                <a:uLnTx/>
                <a:uFillTx/>
                <a:latin typeface="Arial" charset="0"/>
                <a:ea typeface="ＭＳ Ｐゴシック" pitchFamily="34" charset="-128"/>
                <a:cs typeface="+mn-cs"/>
                <a:hlinkClick r:id="rId4">
                  <a:extLst>
                    <a:ext uri="{A12FA001-AC4F-418D-AE19-62706E023703}">
                      <ahyp:hlinkClr xmlns:ahyp="http://schemas.microsoft.com/office/drawing/2018/hyperlinkcolor" val="tx"/>
                    </a:ext>
                  </a:extLst>
                </a:hlinkClick>
              </a:rPr>
              <a:t>Centros</a:t>
            </a:r>
            <a:r>
              <a:rPr kumimoji="0" lang="en-US" altLang="en-US" sz="2800" b="0" i="0" u="none" strike="noStrike" kern="1200" cap="none" spc="0" normalizeH="0" baseline="0" noProof="0" dirty="0">
                <a:ln>
                  <a:noFill/>
                </a:ln>
                <a:solidFill>
                  <a:srgbClr val="003E6C"/>
                </a:solidFill>
                <a:effectLst/>
                <a:uLnTx/>
                <a:uFillTx/>
                <a:latin typeface="Arial" charset="0"/>
                <a:ea typeface="ＭＳ Ｐゴシック" pitchFamily="34" charset="-128"/>
                <a:cs typeface="+mn-cs"/>
                <a:hlinkClick r:id="rId4">
                  <a:extLst>
                    <a:ext uri="{A12FA001-AC4F-418D-AE19-62706E023703}">
                      <ahyp:hlinkClr xmlns:ahyp="http://schemas.microsoft.com/office/drawing/2018/hyperlinkcolor" val="tx"/>
                    </a:ext>
                  </a:extLst>
                </a:hlinkClick>
              </a:rPr>
              <a:t> </a:t>
            </a:r>
            <a:r>
              <a:rPr kumimoji="0" lang="en-US" altLang="en-US" sz="2800" b="0" i="0" u="none" strike="noStrike" kern="1200" cap="none" spc="0" normalizeH="0" baseline="0" noProof="0" dirty="0" err="1">
                <a:ln>
                  <a:noFill/>
                </a:ln>
                <a:solidFill>
                  <a:srgbClr val="003E6C"/>
                </a:solidFill>
                <a:effectLst/>
                <a:uLnTx/>
                <a:uFillTx/>
                <a:latin typeface="Arial" charset="0"/>
                <a:ea typeface="ＭＳ Ｐゴシック" pitchFamily="34" charset="-128"/>
                <a:cs typeface="+mn-cs"/>
                <a:hlinkClick r:id="rId4">
                  <a:extLst>
                    <a:ext uri="{A12FA001-AC4F-418D-AE19-62706E023703}">
                      <ahyp:hlinkClr xmlns:ahyp="http://schemas.microsoft.com/office/drawing/2018/hyperlinkcolor" val="tx"/>
                    </a:ext>
                  </a:extLst>
                </a:hlinkClick>
              </a:rPr>
              <a:t>regionales</a:t>
            </a:r>
            <a:endParaRPr kumimoji="0" lang="en-US" altLang="en-US" sz="2800" b="0" i="0" u="none" strike="noStrike" kern="1200" cap="none" spc="0" normalizeH="0" baseline="0" noProof="0" dirty="0">
              <a:ln>
                <a:noFill/>
              </a:ln>
              <a:solidFill>
                <a:srgbClr val="003E6C"/>
              </a:solidFill>
              <a:effectLst/>
              <a:uLnTx/>
              <a:uFillTx/>
              <a:latin typeface="Arial" charset="0"/>
              <a:ea typeface="ＭＳ Ｐゴシック" pitchFamily="34" charset="-128"/>
              <a:cs typeface="+mn-cs"/>
              <a:hlinkClick r:id="rId4">
                <a:extLst>
                  <a:ext uri="{A12FA001-AC4F-418D-AE19-62706E023703}">
                    <ahyp:hlinkClr xmlns:ahyp="http://schemas.microsoft.com/office/drawing/2018/hyperlinkcolor" val="tx"/>
                  </a:ext>
                </a:extLst>
              </a:hlinkClick>
            </a:endParaRPr>
          </a:p>
          <a:p>
            <a:pPr marL="274320" marR="0" lvl="0" indent="-274320" algn="l" defTabSz="457200" rtl="0" eaLnBrk="1" fontAlgn="base" latinLnBrk="0" hangingPunct="1">
              <a:lnSpc>
                <a:spcPct val="90000"/>
              </a:lnSpc>
              <a:spcBef>
                <a:spcPct val="50000"/>
              </a:spcBef>
              <a:spcAft>
                <a:spcPts val="500"/>
              </a:spcAft>
              <a:buClrTx/>
              <a:buSzTx/>
              <a:buFont typeface="Arial" charset="0"/>
              <a:buChar char="•"/>
              <a:tabLst/>
              <a:defRPr/>
            </a:pPr>
            <a:r>
              <a:rPr kumimoji="0" lang="en-US" altLang="en-US" sz="2800" b="1" i="0" u="none" strike="noStrike" kern="1200" cap="none" spc="0" normalizeH="0" baseline="0" noProof="0" dirty="0" err="1">
                <a:ln>
                  <a:noFill/>
                </a:ln>
                <a:solidFill>
                  <a:srgbClr val="003E6C"/>
                </a:solidFill>
                <a:effectLst/>
                <a:uLnTx/>
                <a:uFillTx/>
                <a:latin typeface="Arial" charset="0"/>
                <a:ea typeface="ＭＳ Ｐゴシック" pitchFamily="34" charset="-128"/>
                <a:hlinkClick r:id="rId5">
                  <a:extLst>
                    <a:ext uri="{A12FA001-AC4F-418D-AE19-62706E023703}">
                      <ahyp:hlinkClr xmlns:ahyp="http://schemas.microsoft.com/office/drawing/2018/hyperlinkcolor" val="tx"/>
                    </a:ext>
                  </a:extLst>
                </a:hlinkClick>
              </a:rPr>
              <a:t>Servicios</a:t>
            </a:r>
            <a:r>
              <a:rPr kumimoji="0" lang="en-US" altLang="en-US" sz="2800" b="1" i="0" u="none" strike="noStrike" kern="1200" cap="none" spc="0" normalizeH="0" baseline="0" noProof="0" dirty="0">
                <a:ln>
                  <a:noFill/>
                </a:ln>
                <a:solidFill>
                  <a:srgbClr val="003E6C"/>
                </a:solidFill>
                <a:effectLst/>
                <a:uLnTx/>
                <a:uFillTx/>
                <a:latin typeface="Arial" charset="0"/>
                <a:ea typeface="ＭＳ Ｐゴシック" pitchFamily="34" charset="-128"/>
                <a:hlinkClick r:id="rId5">
                  <a:extLst>
                    <a:ext uri="{A12FA001-AC4F-418D-AE19-62706E023703}">
                      <ahyp:hlinkClr xmlns:ahyp="http://schemas.microsoft.com/office/drawing/2018/hyperlinkcolor" val="tx"/>
                    </a:ext>
                  </a:extLst>
                </a:hlinkClick>
              </a:rPr>
              <a:t> </a:t>
            </a:r>
            <a:r>
              <a:rPr kumimoji="0" lang="en-US" altLang="en-US" sz="2800" b="1" i="0" u="none" strike="noStrike" kern="1200" cap="none" spc="0" normalizeH="0" baseline="0" noProof="0" dirty="0" err="1">
                <a:ln>
                  <a:noFill/>
                </a:ln>
                <a:solidFill>
                  <a:srgbClr val="003E6C"/>
                </a:solidFill>
                <a:effectLst/>
                <a:uLnTx/>
                <a:uFillTx/>
                <a:latin typeface="Arial" charset="0"/>
                <a:ea typeface="ＭＳ Ｐゴシック" pitchFamily="34" charset="-128"/>
                <a:hlinkClick r:id="rId5">
                  <a:extLst>
                    <a:ext uri="{A12FA001-AC4F-418D-AE19-62706E023703}">
                      <ahyp:hlinkClr xmlns:ahyp="http://schemas.microsoft.com/office/drawing/2018/hyperlinkcolor" val="tx"/>
                    </a:ext>
                  </a:extLst>
                </a:hlinkClick>
              </a:rPr>
              <a:t>infantiles</a:t>
            </a:r>
            <a:r>
              <a:rPr kumimoji="0" lang="en-US" altLang="en-US" sz="2800" b="1" i="0" u="none" strike="noStrike" kern="1200" cap="none" spc="0" normalizeH="0" baseline="0" noProof="0" dirty="0">
                <a:ln>
                  <a:noFill/>
                </a:ln>
                <a:solidFill>
                  <a:srgbClr val="003E6C"/>
                </a:solidFill>
                <a:effectLst/>
                <a:uLnTx/>
                <a:uFillTx/>
                <a:latin typeface="Arial" charset="0"/>
                <a:ea typeface="ＭＳ Ｐゴシック" pitchFamily="34" charset="-128"/>
                <a:hlinkClick r:id="rId5">
                  <a:extLst>
                    <a:ext uri="{A12FA001-AC4F-418D-AE19-62706E023703}">
                      <ahyp:hlinkClr xmlns:ahyp="http://schemas.microsoft.com/office/drawing/2018/hyperlinkcolor" val="tx"/>
                    </a:ext>
                  </a:extLst>
                </a:hlinkClick>
              </a:rPr>
              <a:t> de California (CCS)</a:t>
            </a:r>
            <a:endParaRPr kumimoji="0" lang="en-US" altLang="en-US" sz="2800" b="1" i="0" u="none" strike="noStrike" kern="1200" cap="none" spc="0" normalizeH="0" baseline="0" noProof="0" dirty="0">
              <a:ln>
                <a:noFill/>
              </a:ln>
              <a:solidFill>
                <a:srgbClr val="003E6C"/>
              </a:solidFill>
              <a:effectLst/>
              <a:uLnTx/>
              <a:uFillTx/>
              <a:latin typeface="Arial" charset="0"/>
              <a:ea typeface="ＭＳ Ｐゴシック" pitchFamily="34" charset="-128"/>
            </a:endParaRPr>
          </a:p>
        </p:txBody>
      </p:sp>
      <p:sp>
        <p:nvSpPr>
          <p:cNvPr id="131075" name="Slide Number Placeholder 3">
            <a:extLst>
              <a:ext uri="{FF2B5EF4-FFF2-40B4-BE49-F238E27FC236}">
                <a16:creationId xmlns:a16="http://schemas.microsoft.com/office/drawing/2014/main" id="{DF90FF7C-1EE9-4FD3-BB78-5B3B66A7482B}"/>
              </a:ext>
            </a:extLst>
          </p:cNvPr>
          <p:cNvSpPr txBox="1">
            <a:spLocks noGrp="1"/>
          </p:cNvSpPr>
          <p:nvPr/>
        </p:nvSpPr>
        <p:spPr bwMode="auto">
          <a:xfrm>
            <a:off x="3429000" y="84359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C61A0B24-8CB4-4543-B8C7-A317DB79451D}" type="slidenum">
              <a:rPr lang="en-US" altLang="en-US"/>
              <a:pPr algn="r" eaLnBrk="1" hangingPunct="1">
                <a:spcBef>
                  <a:spcPct val="0"/>
                </a:spcBef>
                <a:buFontTx/>
                <a:buNone/>
              </a:pPr>
              <a:t>62</a:t>
            </a:fld>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a:extLst>
              <a:ext uri="{FF2B5EF4-FFF2-40B4-BE49-F238E27FC236}">
                <a16:creationId xmlns:a16="http://schemas.microsoft.com/office/drawing/2014/main" id="{FADF1A64-60D8-4D54-A8C4-2B47C387A686}"/>
              </a:ext>
            </a:extLst>
          </p:cNvPr>
          <p:cNvSpPr>
            <a:spLocks noGrp="1" noRot="1" noChangeAspect="1" noChangeArrowheads="1" noTextEdit="1"/>
          </p:cNvSpPr>
          <p:nvPr>
            <p:ph type="sldImg"/>
          </p:nvPr>
        </p:nvSpPr>
        <p:spPr>
          <a:ln/>
        </p:spPr>
      </p:sp>
      <p:sp>
        <p:nvSpPr>
          <p:cNvPr id="133122" name="Notes Placeholder 2">
            <a:extLst>
              <a:ext uri="{FF2B5EF4-FFF2-40B4-BE49-F238E27FC236}">
                <a16:creationId xmlns:a16="http://schemas.microsoft.com/office/drawing/2014/main" id="{1EC4DCCB-5E85-4F8B-9031-4A5A41B202DC}"/>
              </a:ext>
            </a:extLst>
          </p:cNvPr>
          <p:cNvSpPr>
            <a:spLocks noGrp="1"/>
          </p:cNvSpPr>
          <p:nvPr>
            <p:ph type="body" idx="1"/>
          </p:nvPr>
        </p:nvSpPr>
        <p:spPr>
          <a:xfrm>
            <a:off x="685800" y="4572000"/>
            <a:ext cx="5562600" cy="3352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spcAft>
                <a:spcPts val="400"/>
              </a:spcAft>
              <a:buFontTx/>
              <a:buNone/>
            </a:pPr>
            <a:r>
              <a:rPr lang="en-US" altLang="en-US" b="1" dirty="0" err="1"/>
              <a:t>Recursos</a:t>
            </a:r>
            <a:r>
              <a:rPr lang="en-US" altLang="en-US" b="1" dirty="0"/>
              <a:t> </a:t>
            </a:r>
            <a:r>
              <a:rPr lang="en-US" altLang="en-US" b="1" dirty="0" err="1"/>
              <a:t>en</a:t>
            </a:r>
            <a:r>
              <a:rPr lang="en-US" altLang="en-US" b="1" dirty="0"/>
              <a:t> California:</a:t>
            </a:r>
          </a:p>
          <a:p>
            <a:pPr marL="457200" marR="0" lvl="0" indent="-457200" algn="l" defTabSz="457200" rtl="0" eaLnBrk="1" fontAlgn="base" latinLnBrk="0" hangingPunct="1">
              <a:lnSpc>
                <a:spcPct val="90000"/>
              </a:lnSpc>
              <a:spcBef>
                <a:spcPct val="0"/>
              </a:spcBef>
              <a:spcAft>
                <a:spcPts val="1800"/>
              </a:spcAft>
              <a:buClrTx/>
              <a:buSzTx/>
              <a:buFont typeface="Arial" panose="020B0604020202020204" pitchFamily="34" charset="0"/>
              <a:buChar char="•"/>
              <a:tabLst/>
              <a:defRPr/>
            </a:pPr>
            <a:r>
              <a:rPr kumimoji="0" lang="es-ES" altLang="en-US" sz="1200" b="0" i="0" u="none" strike="noStrike" kern="1200" cap="none" spc="0" normalizeH="0" baseline="0" noProof="0" dirty="0">
                <a:ln>
                  <a:noFill/>
                </a:ln>
                <a:solidFill>
                  <a:srgbClr val="003E6C"/>
                </a:solidFill>
                <a:effectLst/>
                <a:uLnTx/>
                <a:uFillTx/>
                <a:latin typeface="Arial" charset="0"/>
                <a:ea typeface="ＭＳ Ｐゴシック" pitchFamily="34" charset="-128"/>
                <a:hlinkClick r:id="rId3">
                  <a:extLst>
                    <a:ext uri="{A12FA001-AC4F-418D-AE19-62706E023703}">
                      <ahyp:hlinkClr xmlns:ahyp="http://schemas.microsoft.com/office/drawing/2018/hyperlinkcolor" val="tx"/>
                    </a:ext>
                  </a:extLst>
                </a:hlinkClick>
              </a:rPr>
              <a:t>Red de educación de preescolar de California </a:t>
            </a:r>
            <a:r>
              <a:rPr kumimoji="0" lang="en-US" altLang="en-US" sz="1200" b="0" i="0" u="none" strike="noStrike" kern="1200" cap="none" spc="0" normalizeH="0" baseline="0" noProof="0" dirty="0">
                <a:ln>
                  <a:noFill/>
                </a:ln>
                <a:solidFill>
                  <a:srgbClr val="003E6C"/>
                </a:solidFill>
                <a:effectLst/>
                <a:uLnTx/>
                <a:uFillTx/>
                <a:latin typeface="Arial" charset="0"/>
                <a:ea typeface="ＭＳ Ｐゴシック" pitchFamily="34" charset="-128"/>
                <a:hlinkClick r:id="rId3">
                  <a:extLst>
                    <a:ext uri="{A12FA001-AC4F-418D-AE19-62706E023703}">
                      <ahyp:hlinkClr xmlns:ahyp="http://schemas.microsoft.com/office/drawing/2018/hyperlinkcolor" val="tx"/>
                    </a:ext>
                  </a:extLst>
                </a:hlinkClick>
              </a:rPr>
              <a:t>(CPIN)</a:t>
            </a:r>
            <a:r>
              <a:rPr kumimoji="0" lang="en-US" altLang="en-US" sz="1200" b="0" i="0" u="none" strike="noStrike" kern="1200" cap="none" spc="0" normalizeH="0" baseline="0" noProof="0" dirty="0">
                <a:ln>
                  <a:noFill/>
                </a:ln>
                <a:solidFill>
                  <a:srgbClr val="003E6C"/>
                </a:solidFill>
                <a:effectLst/>
                <a:uLnTx/>
                <a:uFillTx/>
                <a:latin typeface="Arial" charset="0"/>
                <a:ea typeface="ＭＳ Ｐゴシック" pitchFamily="34" charset="-128"/>
              </a:rPr>
              <a:t> </a:t>
            </a:r>
          </a:p>
          <a:p>
            <a:pPr marL="457200" marR="0" lvl="0" indent="-457200" algn="l" defTabSz="457200" rtl="0" eaLnBrk="1" fontAlgn="base" latinLnBrk="0" hangingPunct="1">
              <a:lnSpc>
                <a:spcPct val="90000"/>
              </a:lnSpc>
              <a:spcBef>
                <a:spcPct val="0"/>
              </a:spcBef>
              <a:spcAft>
                <a:spcPts val="1800"/>
              </a:spcAft>
              <a:buClrTx/>
              <a:buSzTx/>
              <a:buFont typeface="Arial" panose="020B0604020202020204" pitchFamily="34" charset="0"/>
              <a:buChar char="•"/>
              <a:tabLst/>
              <a:defRPr/>
            </a:pPr>
            <a:r>
              <a:rPr kumimoji="0" lang="es-ES" altLang="en-US" sz="1200" b="0" i="0" u="none" strike="noStrike" kern="1200" cap="none" spc="0" normalizeH="0" baseline="0" noProof="0" dirty="0">
                <a:ln>
                  <a:noFill/>
                </a:ln>
                <a:solidFill>
                  <a:srgbClr val="003E6C"/>
                </a:solidFill>
                <a:effectLst/>
                <a:uLnTx/>
                <a:uFillTx/>
                <a:latin typeface="Arial" charset="0"/>
                <a:ea typeface="ＭＳ Ｐゴシック" pitchFamily="34" charset="-128"/>
                <a:hlinkClick r:id="rId4">
                  <a:extLst>
                    <a:ext uri="{A12FA001-AC4F-418D-AE19-62706E023703}">
                      <ahyp:hlinkClr xmlns:ahyp="http://schemas.microsoft.com/office/drawing/2018/hyperlinkcolor" val="tx"/>
                    </a:ext>
                  </a:extLst>
                </a:hlinkClick>
              </a:rPr>
              <a:t>Resultados deseados para los niños y las familias</a:t>
            </a:r>
            <a:r>
              <a:rPr kumimoji="0" lang="en-US" altLang="en-US" sz="1200" b="0" i="0" u="none" strike="noStrike" kern="1200" cap="none" spc="0" normalizeH="0" baseline="0" noProof="0" dirty="0">
                <a:ln>
                  <a:noFill/>
                </a:ln>
                <a:solidFill>
                  <a:srgbClr val="003E6C"/>
                </a:solidFill>
                <a:effectLst/>
                <a:uLnTx/>
                <a:uFillTx/>
                <a:latin typeface="Arial" charset="0"/>
                <a:ea typeface="ＭＳ Ｐゴシック" pitchFamily="34" charset="-128"/>
                <a:hlinkClick r:id="rId4">
                  <a:extLst>
                    <a:ext uri="{A12FA001-AC4F-418D-AE19-62706E023703}">
                      <ahyp:hlinkClr xmlns:ahyp="http://schemas.microsoft.com/office/drawing/2018/hyperlinkcolor" val="tx"/>
                    </a:ext>
                  </a:extLst>
                </a:hlinkClick>
              </a:rPr>
              <a:t> </a:t>
            </a:r>
            <a:endParaRPr kumimoji="0" lang="en-US" altLang="en-US" sz="1200" b="0" i="0" u="none" strike="noStrike" kern="1200" cap="none" spc="0" normalizeH="0" baseline="0" noProof="0" dirty="0">
              <a:ln>
                <a:noFill/>
              </a:ln>
              <a:solidFill>
                <a:srgbClr val="003E6C"/>
              </a:solidFill>
              <a:effectLst/>
              <a:uLnTx/>
              <a:uFillTx/>
              <a:latin typeface="Arial" charset="0"/>
              <a:ea typeface="ＭＳ Ｐゴシック" pitchFamily="34" charset="-128"/>
            </a:endParaRPr>
          </a:p>
          <a:p>
            <a:pPr marL="457200" marR="0" lvl="0" indent="-457200" algn="l" defTabSz="457200" rtl="0" eaLnBrk="1" fontAlgn="base" latinLnBrk="0" hangingPunct="1">
              <a:lnSpc>
                <a:spcPct val="90000"/>
              </a:lnSpc>
              <a:spcBef>
                <a:spcPct val="0"/>
              </a:spcBef>
              <a:spcAft>
                <a:spcPts val="1800"/>
              </a:spcAft>
              <a:buClrTx/>
              <a:buSzTx/>
              <a:buFont typeface="Arial" panose="020B0604020202020204" pitchFamily="34" charset="0"/>
              <a:buChar char="•"/>
              <a:tabLst/>
              <a:defRPr/>
            </a:pPr>
            <a:r>
              <a:rPr kumimoji="0" lang="es-ES" altLang="en-US" sz="1200" b="0" i="0" u="none" strike="noStrike" kern="1200" cap="none" spc="0" normalizeH="0" baseline="0" noProof="0" dirty="0">
                <a:ln>
                  <a:noFill/>
                </a:ln>
                <a:solidFill>
                  <a:srgbClr val="003E6C"/>
                </a:solidFill>
                <a:effectLst/>
                <a:uLnTx/>
                <a:uFillTx/>
                <a:latin typeface="Arial" charset="0"/>
                <a:ea typeface="ＭＳ Ｐゴシック" pitchFamily="34" charset="-128"/>
                <a:hlinkClick r:id="rId5">
                  <a:extLst>
                    <a:ext uri="{A12FA001-AC4F-418D-AE19-62706E023703}">
                      <ahyp:hlinkClr xmlns:ahyp="http://schemas.microsoft.com/office/drawing/2018/hyperlinkcolor" val="tx"/>
                    </a:ext>
                  </a:extLst>
                </a:hlinkClick>
              </a:rPr>
              <a:t>Proyecto de acceso de resultados deseados</a:t>
            </a:r>
            <a:endParaRPr kumimoji="0" lang="en-US" altLang="en-US" sz="1200" b="0" i="0" u="none" strike="noStrike" kern="1200" cap="none" spc="0" normalizeH="0" baseline="0" noProof="0" dirty="0">
              <a:ln>
                <a:noFill/>
              </a:ln>
              <a:solidFill>
                <a:srgbClr val="003E6C"/>
              </a:solidFill>
              <a:effectLst/>
              <a:uLnTx/>
              <a:uFillTx/>
              <a:latin typeface="Arial" charset="0"/>
              <a:ea typeface="ＭＳ Ｐゴシック" pitchFamily="34" charset="-128"/>
            </a:endParaRPr>
          </a:p>
          <a:p>
            <a:pPr marL="457200" marR="0" lvl="0" indent="-457200" algn="l" defTabSz="457200" rtl="0" eaLnBrk="1" fontAlgn="base" latinLnBrk="0" hangingPunct="1">
              <a:lnSpc>
                <a:spcPct val="90000"/>
              </a:lnSpc>
              <a:spcBef>
                <a:spcPct val="0"/>
              </a:spcBef>
              <a:spcAft>
                <a:spcPts val="1800"/>
              </a:spcAft>
              <a:buClrTx/>
              <a:buSzTx/>
              <a:buFont typeface="Arial" panose="020B0604020202020204" pitchFamily="34" charset="0"/>
              <a:buChar char="•"/>
              <a:tabLst/>
              <a:defRPr/>
            </a:pPr>
            <a:r>
              <a:rPr kumimoji="0" lang="es-ES" altLang="en-US" sz="1200" b="0" i="0" u="none" strike="noStrike" kern="1200" cap="none" spc="0" normalizeH="0" baseline="0" noProof="0" dirty="0">
                <a:ln>
                  <a:noFill/>
                </a:ln>
                <a:solidFill>
                  <a:srgbClr val="003E6C"/>
                </a:solidFill>
                <a:effectLst/>
                <a:uLnTx/>
                <a:uFillTx/>
                <a:latin typeface="Arial" charset="0"/>
                <a:ea typeface="ＭＳ Ｐゴシック" pitchFamily="34" charset="-128"/>
                <a:hlinkClick r:id="rId6">
                  <a:extLst>
                    <a:ext uri="{A12FA001-AC4F-418D-AE19-62706E023703}">
                      <ahyp:hlinkClr xmlns:ahyp="http://schemas.microsoft.com/office/drawing/2018/hyperlinkcolor" val="tx"/>
                    </a:ext>
                  </a:extLst>
                </a:hlinkClick>
              </a:rPr>
              <a:t>Asociación para la educación de niños pequeños de California </a:t>
            </a:r>
            <a:r>
              <a:rPr kumimoji="0" lang="en-US" altLang="en-US" sz="1200" b="0" i="0" u="none" strike="noStrike" kern="1200" cap="none" spc="0" normalizeH="0" baseline="0" noProof="0" dirty="0">
                <a:ln>
                  <a:noFill/>
                </a:ln>
                <a:solidFill>
                  <a:srgbClr val="003E6C"/>
                </a:solidFill>
                <a:effectLst/>
                <a:uLnTx/>
                <a:uFillTx/>
                <a:latin typeface="Arial" charset="0"/>
                <a:ea typeface="ＭＳ Ｐゴシック" pitchFamily="34" charset="-128"/>
                <a:hlinkClick r:id="rId6">
                  <a:extLst>
                    <a:ext uri="{A12FA001-AC4F-418D-AE19-62706E023703}">
                      <ahyp:hlinkClr xmlns:ahyp="http://schemas.microsoft.com/office/drawing/2018/hyperlinkcolor" val="tx"/>
                    </a:ext>
                  </a:extLst>
                </a:hlinkClick>
              </a:rPr>
              <a:t>(CAEYC)</a:t>
            </a:r>
            <a:endParaRPr kumimoji="0" lang="en-US" altLang="en-US" sz="1200" b="0" i="0" u="none" strike="noStrike" kern="1200" cap="none" spc="0" normalizeH="0" baseline="0" noProof="0" dirty="0">
              <a:ln>
                <a:noFill/>
              </a:ln>
              <a:solidFill>
                <a:srgbClr val="003E6C"/>
              </a:solidFill>
              <a:effectLst/>
              <a:uLnTx/>
              <a:uFillTx/>
              <a:latin typeface="Arial" charset="0"/>
              <a:ea typeface="ＭＳ Ｐゴシック" pitchFamily="34" charset="-128"/>
            </a:endParaRP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Sugerencia: </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presentador puede querer compartir la información sobre Proyectos para las Familias: El MAP al cuidado infantil de inclusión (disponible en línea en </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http://www.cainclusivechildcare.org/camap/</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El sitio tiene una sección sobre competencia culturales y recursos en múltiples idiomas. MAP proporciona un sistema estatal de información de apoyo y recursos para las familias y proveedores que facilitará el acceso sin barreras al cuidado infantil inclusivo para los niños desde el nacimiento hasta los 21 años.</a:t>
            </a:r>
            <a:r>
              <a:rPr lang="en-US" altLang="en-US" b="1" dirty="0"/>
              <a:t>	</a:t>
            </a:r>
          </a:p>
        </p:txBody>
      </p:sp>
      <p:sp>
        <p:nvSpPr>
          <p:cNvPr id="133123" name="Slide Number Placeholder 3">
            <a:extLst>
              <a:ext uri="{FF2B5EF4-FFF2-40B4-BE49-F238E27FC236}">
                <a16:creationId xmlns:a16="http://schemas.microsoft.com/office/drawing/2014/main" id="{9A60BE5B-948C-4C1B-BD62-CB803FC2B338}"/>
              </a:ext>
            </a:extLst>
          </p:cNvPr>
          <p:cNvSpPr txBox="1">
            <a:spLocks noGrp="1"/>
          </p:cNvSpPr>
          <p:nvPr/>
        </p:nvSpPr>
        <p:spPr bwMode="auto">
          <a:xfrm>
            <a:off x="3429000" y="846704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1976CB24-4395-4289-9F29-5FA7D8146CDC}" type="slidenum">
              <a:rPr lang="en-US" altLang="en-US"/>
              <a:pPr algn="r" eaLnBrk="1" hangingPunct="1">
                <a:spcBef>
                  <a:spcPct val="0"/>
                </a:spcBef>
                <a:buFontTx/>
                <a:buNone/>
              </a:pPr>
              <a:t>63</a:t>
            </a:fld>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a:extLst>
              <a:ext uri="{FF2B5EF4-FFF2-40B4-BE49-F238E27FC236}">
                <a16:creationId xmlns:a16="http://schemas.microsoft.com/office/drawing/2014/main" id="{D175D8A9-47DF-4919-98F2-0F946FE450FE}"/>
              </a:ext>
            </a:extLst>
          </p:cNvPr>
          <p:cNvSpPr>
            <a:spLocks noGrp="1" noRot="1" noChangeAspect="1" noChangeArrowheads="1" noTextEdit="1"/>
          </p:cNvSpPr>
          <p:nvPr>
            <p:ph type="sldImg"/>
          </p:nvPr>
        </p:nvSpPr>
        <p:spPr>
          <a:ln/>
        </p:spPr>
      </p:sp>
      <p:sp>
        <p:nvSpPr>
          <p:cNvPr id="135170" name="Notes Placeholder 2">
            <a:extLst>
              <a:ext uri="{FF2B5EF4-FFF2-40B4-BE49-F238E27FC236}">
                <a16:creationId xmlns:a16="http://schemas.microsoft.com/office/drawing/2014/main" id="{7298DCD3-4A7A-4192-99D4-A7AFE20985FB}"/>
              </a:ext>
            </a:extLst>
          </p:cNvPr>
          <p:cNvSpPr>
            <a:spLocks noGrp="1"/>
          </p:cNvSpPr>
          <p:nvPr>
            <p:ph type="body" idx="1"/>
          </p:nvPr>
        </p:nvSpPr>
        <p:spPr>
          <a:xfrm>
            <a:off x="685800" y="4514056"/>
            <a:ext cx="5659016"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DEC: La división para la educación en la infancia temprana es una organización de membresía internacional para aquellos que trabajan con, o de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paqrte</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niños con discapacidades y otras necesidades especiales.</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NECTAC: El centro de asistencia nacional de infancia temprana, apoyado por la oficina de programas de educación especial del Departamento de Educación de Estados Unidos. NECTAC sirve a los 50 estados. Este centro mejora los sistemas de servicios y resultados para los infantes, niños pequeños y niños de preescolar con necesidades especiales y a sus familias. La parte C y sección 619 de coordinadores de programa de cada estado tienen una persona de contacto en NECTAC y requieren asistencia técnica de parte de sus programas estatales.</a:t>
            </a:r>
          </a:p>
        </p:txBody>
      </p:sp>
      <p:sp>
        <p:nvSpPr>
          <p:cNvPr id="135171" name="Slide Number Placeholder 3">
            <a:extLst>
              <a:ext uri="{FF2B5EF4-FFF2-40B4-BE49-F238E27FC236}">
                <a16:creationId xmlns:a16="http://schemas.microsoft.com/office/drawing/2014/main" id="{F5826119-8E2D-48A4-88D8-117A87E7D6ED}"/>
              </a:ext>
            </a:extLst>
          </p:cNvPr>
          <p:cNvSpPr txBox="1">
            <a:spLocks noGrp="1"/>
          </p:cNvSpPr>
          <p:nvPr/>
        </p:nvSpPr>
        <p:spPr bwMode="auto">
          <a:xfrm>
            <a:off x="3419669" y="8355806"/>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84FF5496-F56A-4B17-BAFD-88DA885991F3}" type="slidenum">
              <a:rPr lang="en-US" altLang="en-US"/>
              <a:pPr algn="r" eaLnBrk="1" hangingPunct="1">
                <a:spcBef>
                  <a:spcPct val="0"/>
                </a:spcBef>
                <a:buFontTx/>
                <a:buNone/>
              </a:pPr>
              <a:t>64</a:t>
            </a:fld>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a:extLst>
              <a:ext uri="{FF2B5EF4-FFF2-40B4-BE49-F238E27FC236}">
                <a16:creationId xmlns:a16="http://schemas.microsoft.com/office/drawing/2014/main" id="{5A2279F0-E4DA-434A-9268-FE7F8C473D52}"/>
              </a:ext>
            </a:extLst>
          </p:cNvPr>
          <p:cNvSpPr>
            <a:spLocks noGrp="1" noRot="1" noChangeAspect="1" noChangeArrowheads="1" noTextEdit="1"/>
          </p:cNvSpPr>
          <p:nvPr>
            <p:ph type="sldImg"/>
          </p:nvPr>
        </p:nvSpPr>
        <p:spPr>
          <a:ln/>
        </p:spPr>
      </p:sp>
      <p:sp>
        <p:nvSpPr>
          <p:cNvPr id="137218" name="Rectangle 3">
            <a:extLst>
              <a:ext uri="{FF2B5EF4-FFF2-40B4-BE49-F238E27FC236}">
                <a16:creationId xmlns:a16="http://schemas.microsoft.com/office/drawing/2014/main" id="{0824E5A4-2833-450F-A7CA-C5CBB97517CF}"/>
              </a:ext>
            </a:extLst>
          </p:cNvPr>
          <p:cNvSpPr>
            <a:spLocks noGrp="1" noChangeArrowheads="1"/>
          </p:cNvSpPr>
          <p:nvPr>
            <p:ph type="body" idx="1"/>
          </p:nvPr>
        </p:nvSpPr>
        <p:spPr>
          <a:xfrm>
            <a:off x="685800" y="4560888"/>
            <a:ext cx="5562600" cy="3287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40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Nos hemos estado enfocando en resultados específicos durante la presentación de hoy. Repasemos esos cuadro resultados para cerrar esta presentación”.</a:t>
            </a:r>
          </a:p>
          <a:p>
            <a:pPr marL="171450" marR="0" lvl="0" indent="-171450" algn="l" defTabSz="914400" rtl="0" eaLnBrk="1" fontAlgn="auto" latinLnBrk="0" hangingPunct="1">
              <a:lnSpc>
                <a:spcPct val="100000"/>
              </a:lnSpc>
              <a:spcBef>
                <a:spcPct val="0"/>
              </a:spcBef>
              <a:spcAft>
                <a:spcPts val="400"/>
              </a:spcAft>
              <a:buClrTx/>
              <a:buSzTx/>
              <a:buFont typeface="Arial" panose="020B0604020202020204" pitchFamily="34" charset="0"/>
              <a:buChar char="•"/>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Familiarizarse con el Sistema de aprendizaje y desarrollo temprano de California y las normas relacionadas a la educación especial.</a:t>
            </a:r>
          </a:p>
          <a:p>
            <a:pPr marL="171450" marR="0" lvl="0" indent="-171450" algn="l" defTabSz="914400" rtl="0" eaLnBrk="1" fontAlgn="auto" latinLnBrk="0" hangingPunct="1">
              <a:lnSpc>
                <a:spcPct val="100000"/>
              </a:lnSpc>
              <a:spcBef>
                <a:spcPct val="0"/>
              </a:spcBef>
              <a:spcAft>
                <a:spcPts val="400"/>
              </a:spcAft>
              <a:buClrTx/>
              <a:buSzTx/>
              <a:buFont typeface="Arial" panose="020B0604020202020204" pitchFamily="34" charset="0"/>
              <a:buChar char="•"/>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Desarrollar un mejor conocimiento de las características del desorden del lenguaje y de la diferencia de lenguaje.</a:t>
            </a:r>
          </a:p>
          <a:p>
            <a:pPr marL="171450" marR="0" lvl="0" indent="-171450" algn="l" defTabSz="914400" rtl="0" eaLnBrk="1" fontAlgn="auto" latinLnBrk="0" hangingPunct="1">
              <a:lnSpc>
                <a:spcPct val="100000"/>
              </a:lnSpc>
              <a:spcBef>
                <a:spcPct val="0"/>
              </a:spcBef>
              <a:spcAft>
                <a:spcPts val="400"/>
              </a:spcAft>
              <a:buClrTx/>
              <a:buSzTx/>
              <a:buFont typeface="Arial" panose="020B0604020202020204" pitchFamily="34" charset="0"/>
              <a:buChar char="•"/>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Explorar las consideraciones culturales y estrategias de instrucción basadas en investigación para los niños con discapacidades u otras necesidades especiales que aprenden inglés.</a:t>
            </a:r>
          </a:p>
          <a:p>
            <a:pPr marL="171450" marR="0" lvl="0" indent="-171450" algn="l" defTabSz="914400" rtl="0" eaLnBrk="1" fontAlgn="auto" latinLnBrk="0" hangingPunct="1">
              <a:lnSpc>
                <a:spcPct val="100000"/>
              </a:lnSpc>
              <a:spcBef>
                <a:spcPct val="0"/>
              </a:spcBef>
              <a:spcAft>
                <a:spcPts val="400"/>
              </a:spcAft>
              <a:buClrTx/>
              <a:buSzTx/>
              <a:buFont typeface="Arial" panose="020B0604020202020204" pitchFamily="34" charset="0"/>
              <a:buChar char="•"/>
              <a:tabLst/>
              <a:defRPr/>
            </a:pPr>
            <a:r>
              <a:rPr kumimoji="0" lang="es-E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Familiarizarse con los recursos estatales y locales</a:t>
            </a:r>
          </a:p>
        </p:txBody>
      </p:sp>
      <p:sp>
        <p:nvSpPr>
          <p:cNvPr id="137219" name="Slide Number Placeholder 3">
            <a:extLst>
              <a:ext uri="{FF2B5EF4-FFF2-40B4-BE49-F238E27FC236}">
                <a16:creationId xmlns:a16="http://schemas.microsoft.com/office/drawing/2014/main" id="{D293E1C3-9CC1-4CBB-9438-AA0C6097DDCE}"/>
              </a:ext>
            </a:extLst>
          </p:cNvPr>
          <p:cNvSpPr txBox="1">
            <a:spLocks noGrp="1"/>
          </p:cNvSpPr>
          <p:nvPr/>
        </p:nvSpPr>
        <p:spPr bwMode="auto">
          <a:xfrm>
            <a:off x="3429000" y="8411061"/>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0EB7B8E1-2436-41A4-B381-9089892AE9AF}" type="slidenum">
              <a:rPr lang="en-US" altLang="en-US"/>
              <a:pPr algn="r" eaLnBrk="1" hangingPunct="1">
                <a:spcBef>
                  <a:spcPct val="0"/>
                </a:spcBef>
                <a:buFontTx/>
                <a:buNone/>
              </a:pPr>
              <a:t>65</a:t>
            </a:fld>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a16="http://schemas.microsoft.com/office/drawing/2014/main" id="{E3C0A235-F047-4547-941B-124922E74BCA}"/>
              </a:ext>
            </a:extLst>
          </p:cNvPr>
          <p:cNvSpPr>
            <a:spLocks noGrp="1" noRot="1" noChangeAspect="1" noChangeArrowheads="1" noTextEdit="1"/>
          </p:cNvSpPr>
          <p:nvPr>
            <p:ph type="sldImg"/>
          </p:nvPr>
        </p:nvSpPr>
        <p:spPr>
          <a:ln/>
        </p:spPr>
      </p:sp>
      <p:sp>
        <p:nvSpPr>
          <p:cNvPr id="139266" name="Notes Placeholder 2">
            <a:extLst>
              <a:ext uri="{FF2B5EF4-FFF2-40B4-BE49-F238E27FC236}">
                <a16:creationId xmlns:a16="http://schemas.microsoft.com/office/drawing/2014/main" id="{FC841DD7-2565-4D57-BF4D-0DA46F43BB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Belk, J. (2005). The Inclusion in early childhood programs: A kaleidoscope of diversity,  National Forum of Special Education Journal, 16 (1).</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California Department of Education brochure, Reasons for Concern that Your Child or A Child in Your Care May Need Special Help, from http://www.cde.ca.gov/sp/se/fp/concerns.asp or http//www.dds.ca.gov/earlystart</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California Department of Education (2008). California Preschool Learning Foundations: Volume One. Sacramento, CA: Author.</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California Department of Education (2009). Preschool English Learners: Principles and Practices to Promote Language, Literacy and Learning. Sacramento, CA: Author.</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Chen, J., &amp; McNamee, D. (2007). Assessing for teaching and learning in early childhood classrooms. Thousand Oaks, CA: Corwin Press.</a:t>
            </a:r>
          </a:p>
        </p:txBody>
      </p:sp>
      <p:sp>
        <p:nvSpPr>
          <p:cNvPr id="139267" name="Slide Number Placeholder 3">
            <a:extLst>
              <a:ext uri="{FF2B5EF4-FFF2-40B4-BE49-F238E27FC236}">
                <a16:creationId xmlns:a16="http://schemas.microsoft.com/office/drawing/2014/main" id="{6AB21D12-069F-4D0F-B3D7-20DEFAE84A00}"/>
              </a:ext>
            </a:extLst>
          </p:cNvPr>
          <p:cNvSpPr txBox="1">
            <a:spLocks noGrp="1"/>
          </p:cNvSpPr>
          <p:nvPr/>
        </p:nvSpPr>
        <p:spPr bwMode="auto">
          <a:xfrm>
            <a:off x="3419669" y="8429722"/>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r" defTabSz="482600" rtl="0" eaLnBrk="1" fontAlgn="auto" latinLnBrk="0" hangingPunct="1">
              <a:lnSpc>
                <a:spcPct val="100000"/>
              </a:lnSpc>
              <a:spcBef>
                <a:spcPct val="0"/>
              </a:spcBef>
              <a:spcAft>
                <a:spcPts val="0"/>
              </a:spcAft>
              <a:buClrTx/>
              <a:buSzTx/>
              <a:buFontTx/>
              <a:buNone/>
              <a:tabLst/>
              <a:defRPr/>
            </a:pPr>
            <a:fld id="{6E6F3FCF-F0EB-47D4-86AD-125DA6BB1A4B}"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482600" rtl="0" eaLnBrk="1" fontAlgn="auto" latinLnBrk="0" hangingPunct="1">
                <a:lnSpc>
                  <a:spcPct val="100000"/>
                </a:lnSpc>
                <a:spcBef>
                  <a:spcPct val="0"/>
                </a:spcBef>
                <a:spcAft>
                  <a:spcPts val="0"/>
                </a:spcAft>
                <a:buClrTx/>
                <a:buSzTx/>
                <a:buFontTx/>
                <a:buNone/>
                <a:tabLst/>
                <a:defRPr/>
              </a:pPr>
              <a:t>66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a16="http://schemas.microsoft.com/office/drawing/2014/main" id="{E3C0A235-F047-4547-941B-124922E74BCA}"/>
              </a:ext>
            </a:extLst>
          </p:cNvPr>
          <p:cNvSpPr>
            <a:spLocks noGrp="1" noRot="1" noChangeAspect="1" noChangeArrowheads="1" noTextEdit="1"/>
          </p:cNvSpPr>
          <p:nvPr>
            <p:ph type="sldImg"/>
          </p:nvPr>
        </p:nvSpPr>
        <p:spPr>
          <a:ln/>
        </p:spPr>
      </p:sp>
      <p:sp>
        <p:nvSpPr>
          <p:cNvPr id="139266" name="Notes Placeholder 2">
            <a:extLst>
              <a:ext uri="{FF2B5EF4-FFF2-40B4-BE49-F238E27FC236}">
                <a16:creationId xmlns:a16="http://schemas.microsoft.com/office/drawing/2014/main" id="{FC841DD7-2565-4D57-BF4D-0DA46F43BB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Dunlap, L. L. (2009). An introduction to early childhood special education, birth to age five. p. 167, Figure 6.3, Pearson Education, Inc., Upper Saddle River, NJ.</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Genesee, F., Paradis, J., &amp; </a:t>
            </a:r>
            <a:r>
              <a:rPr kumimoji="0" lang="en-US" b="0" i="0" u="none" strike="noStrike" kern="1200" cap="none" spc="0" normalizeH="0" baseline="0" noProof="0" dirty="0" err="1">
                <a:ln>
                  <a:noFill/>
                </a:ln>
                <a:solidFill>
                  <a:srgbClr val="3D3D3D"/>
                </a:solidFill>
                <a:effectLst/>
                <a:uLnTx/>
                <a:uFillTx/>
                <a:latin typeface="Arial"/>
                <a:ea typeface="Times New Roman" panose="02020603050405020304" pitchFamily="18" charset="0"/>
              </a:rPr>
              <a:t>Crago</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M. (2004). Dual Language Development &amp; Disorders, Paul H. Brooks Publishing Co., Inc, Baltimore, Maryland. </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Gould, P. &amp; Sullivan J. (1999). The Inclusive Early Childhood Classroom: Easy Ways to Adapt Learning Centers for All Children. Gryphon House, Inc., Beltsville, MD.</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Gutierrez-</a:t>
            </a:r>
            <a:r>
              <a:rPr kumimoji="0" lang="en-US" b="0" i="0" u="none" strike="noStrike" kern="1200" cap="none" spc="0" normalizeH="0" baseline="0" noProof="0" dirty="0" err="1">
                <a:ln>
                  <a:noFill/>
                </a:ln>
                <a:solidFill>
                  <a:srgbClr val="3D3D3D"/>
                </a:solidFill>
                <a:effectLst/>
                <a:uLnTx/>
                <a:uFillTx/>
                <a:latin typeface="Arial"/>
                <a:ea typeface="Times New Roman" panose="02020603050405020304" pitchFamily="18" charset="0"/>
              </a:rPr>
              <a:t>Clellen,V</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(1999).  Language choice in intervention with bilingual children.  American Journal of Speech Language Pathology, 8, 291–302.</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Gutiérrez-</a:t>
            </a:r>
            <a:r>
              <a:rPr kumimoji="0" lang="en-US" b="0" i="0" u="none" strike="noStrike" kern="1200" cap="none" spc="0" normalizeH="0" baseline="0" noProof="0" dirty="0" err="1">
                <a:ln>
                  <a:noFill/>
                </a:ln>
                <a:solidFill>
                  <a:srgbClr val="3D3D3D"/>
                </a:solidFill>
                <a:effectLst/>
                <a:uLnTx/>
                <a:uFillTx/>
                <a:latin typeface="Arial"/>
                <a:ea typeface="Times New Roman" panose="02020603050405020304" pitchFamily="18" charset="0"/>
              </a:rPr>
              <a:t>Clellen</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V. ,  Simon-</a:t>
            </a:r>
            <a:r>
              <a:rPr kumimoji="0" lang="en-US" b="0" i="0" u="none" strike="noStrike" kern="1200" cap="none" spc="0" normalizeH="0" baseline="0" noProof="0" dirty="0" err="1">
                <a:ln>
                  <a:noFill/>
                </a:ln>
                <a:solidFill>
                  <a:srgbClr val="3D3D3D"/>
                </a:solidFill>
                <a:effectLst/>
                <a:uLnTx/>
                <a:uFillTx/>
                <a:latin typeface="Arial"/>
                <a:ea typeface="Times New Roman" panose="02020603050405020304" pitchFamily="18" charset="0"/>
              </a:rPr>
              <a:t>Cereijido</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G, &amp; Wagner, C. (2008). Bilingual children with language impairment: A comparison with monolinguals and second language learners. Applied Psycholinguistics, 29, 3-19.</a:t>
            </a:r>
          </a:p>
        </p:txBody>
      </p:sp>
      <p:sp>
        <p:nvSpPr>
          <p:cNvPr id="139267" name="Slide Number Placeholder 3">
            <a:extLst>
              <a:ext uri="{FF2B5EF4-FFF2-40B4-BE49-F238E27FC236}">
                <a16:creationId xmlns:a16="http://schemas.microsoft.com/office/drawing/2014/main" id="{6AB21D12-069F-4D0F-B3D7-20DEFAE84A00}"/>
              </a:ext>
            </a:extLst>
          </p:cNvPr>
          <p:cNvSpPr txBox="1">
            <a:spLocks noGrp="1"/>
          </p:cNvSpPr>
          <p:nvPr/>
        </p:nvSpPr>
        <p:spPr bwMode="auto">
          <a:xfrm>
            <a:off x="3419669" y="8429722"/>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r" defTabSz="482600" rtl="0" eaLnBrk="1" fontAlgn="auto" latinLnBrk="0" hangingPunct="1">
              <a:lnSpc>
                <a:spcPct val="100000"/>
              </a:lnSpc>
              <a:spcBef>
                <a:spcPct val="0"/>
              </a:spcBef>
              <a:spcAft>
                <a:spcPts val="0"/>
              </a:spcAft>
              <a:buClrTx/>
              <a:buSzTx/>
              <a:buFontTx/>
              <a:buNone/>
              <a:tabLst/>
              <a:defRPr/>
            </a:pPr>
            <a:fld id="{6E6F3FCF-F0EB-47D4-86AD-125DA6BB1A4B}"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482600" rtl="0" eaLnBrk="1" fontAlgn="auto" latinLnBrk="0" hangingPunct="1">
                <a:lnSpc>
                  <a:spcPct val="100000"/>
                </a:lnSpc>
                <a:spcBef>
                  <a:spcPct val="0"/>
                </a:spcBef>
                <a:spcAft>
                  <a:spcPts val="0"/>
                </a:spcAft>
                <a:buClrTx/>
                <a:buSzTx/>
                <a:buFontTx/>
                <a:buNone/>
                <a:tabLst/>
                <a:defRPr/>
              </a:pPr>
              <a:t>67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892772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a16="http://schemas.microsoft.com/office/drawing/2014/main" id="{E3C0A235-F047-4547-941B-124922E74BCA}"/>
              </a:ext>
            </a:extLst>
          </p:cNvPr>
          <p:cNvSpPr>
            <a:spLocks noGrp="1" noRot="1" noChangeAspect="1" noChangeArrowheads="1" noTextEdit="1"/>
          </p:cNvSpPr>
          <p:nvPr>
            <p:ph type="sldImg"/>
          </p:nvPr>
        </p:nvSpPr>
        <p:spPr>
          <a:ln/>
        </p:spPr>
      </p:sp>
      <p:sp>
        <p:nvSpPr>
          <p:cNvPr id="139266" name="Notes Placeholder 2">
            <a:extLst>
              <a:ext uri="{FF2B5EF4-FFF2-40B4-BE49-F238E27FC236}">
                <a16:creationId xmlns:a16="http://schemas.microsoft.com/office/drawing/2014/main" id="{FC841DD7-2565-4D57-BF4D-0DA46F43BB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Hamaguchi, P. A. (2001). Childhood speech, language, and listening problems: What  every parent should know. New York: John Wiley &amp; Sons, Inc.</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Klein, M. D. &amp; Chen, D. (2001). Working with Children from Culturally Diverse Backgrounds, Delmar Cengage Learning.</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Klein, M. D., Cook, R. E., &amp; Richardson-Gibbs, A. M. (2001). Strategies for Including Children with Special Needs in Early Childhood Settings. Delmar, Thomson Learning</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McLean, M., &amp; Matias, S. (2007). Assessing Children with Disabilities Who are English Learners: Guidance for the DRDP access and the PS DRDP-R for Children with IEPs, Sacramento, California: Department of Education, Special Education Division.  www.draccess.org.</a:t>
            </a:r>
          </a:p>
        </p:txBody>
      </p:sp>
      <p:sp>
        <p:nvSpPr>
          <p:cNvPr id="139267" name="Slide Number Placeholder 3">
            <a:extLst>
              <a:ext uri="{FF2B5EF4-FFF2-40B4-BE49-F238E27FC236}">
                <a16:creationId xmlns:a16="http://schemas.microsoft.com/office/drawing/2014/main" id="{6AB21D12-069F-4D0F-B3D7-20DEFAE84A00}"/>
              </a:ext>
            </a:extLst>
          </p:cNvPr>
          <p:cNvSpPr txBox="1">
            <a:spLocks noGrp="1"/>
          </p:cNvSpPr>
          <p:nvPr/>
        </p:nvSpPr>
        <p:spPr bwMode="auto">
          <a:xfrm>
            <a:off x="3419669" y="8429722"/>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r" defTabSz="482600" rtl="0" eaLnBrk="1" fontAlgn="auto" latinLnBrk="0" hangingPunct="1">
              <a:lnSpc>
                <a:spcPct val="100000"/>
              </a:lnSpc>
              <a:spcBef>
                <a:spcPct val="0"/>
              </a:spcBef>
              <a:spcAft>
                <a:spcPts val="0"/>
              </a:spcAft>
              <a:buClrTx/>
              <a:buSzTx/>
              <a:buFontTx/>
              <a:buNone/>
              <a:tabLst/>
              <a:defRPr/>
            </a:pPr>
            <a:fld id="{6E6F3FCF-F0EB-47D4-86AD-125DA6BB1A4B}"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482600" rtl="0" eaLnBrk="1" fontAlgn="auto" latinLnBrk="0" hangingPunct="1">
                <a:lnSpc>
                  <a:spcPct val="100000"/>
                </a:lnSpc>
                <a:spcBef>
                  <a:spcPct val="0"/>
                </a:spcBef>
                <a:spcAft>
                  <a:spcPts val="0"/>
                </a:spcAft>
                <a:buClrTx/>
                <a:buSzTx/>
                <a:buFontTx/>
                <a:buNone/>
                <a:tabLst/>
                <a:defRPr/>
              </a:pPr>
              <a:t>68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9358632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a16="http://schemas.microsoft.com/office/drawing/2014/main" id="{E3C0A235-F047-4547-941B-124922E74BCA}"/>
              </a:ext>
            </a:extLst>
          </p:cNvPr>
          <p:cNvSpPr>
            <a:spLocks noGrp="1" noRot="1" noChangeAspect="1" noChangeArrowheads="1" noTextEdit="1"/>
          </p:cNvSpPr>
          <p:nvPr>
            <p:ph type="sldImg"/>
          </p:nvPr>
        </p:nvSpPr>
        <p:spPr>
          <a:ln/>
        </p:spPr>
      </p:sp>
      <p:sp>
        <p:nvSpPr>
          <p:cNvPr id="139266" name="Notes Placeholder 2">
            <a:extLst>
              <a:ext uri="{FF2B5EF4-FFF2-40B4-BE49-F238E27FC236}">
                <a16:creationId xmlns:a16="http://schemas.microsoft.com/office/drawing/2014/main" id="{FC841DD7-2565-4D57-BF4D-0DA46F43BB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McLaughlin, S. (2006). Introduction to Language Development (2nd ed.), San Diego, CA: Thomson/</a:t>
            </a:r>
            <a:r>
              <a:rPr kumimoji="0" lang="en-US" b="0" i="0" u="none" strike="noStrike" kern="1200" cap="none" spc="0" normalizeH="0" baseline="0" noProof="0" dirty="0" err="1">
                <a:ln>
                  <a:noFill/>
                </a:ln>
                <a:solidFill>
                  <a:srgbClr val="3D3D3D"/>
                </a:solidFill>
                <a:effectLst/>
                <a:uLnTx/>
                <a:uFillTx/>
                <a:latin typeface="Arial"/>
                <a:ea typeface="Times New Roman" panose="02020603050405020304" pitchFamily="18" charset="0"/>
              </a:rPr>
              <a:t>DelMar</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Learning.</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Paradis, J. &amp; Genesee, F.  (1996). Syntactic acquisition in bilingual children: Autonomous or Interdependent?, Studies in Second Language Acquisition, 18, 1-25.</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Pearson, B. Z., Fernández, S. C., </a:t>
            </a:r>
            <a:r>
              <a:rPr kumimoji="0" lang="en-US" b="0" i="0" u="none" strike="noStrike" kern="1200" cap="none" spc="0" normalizeH="0" baseline="0" noProof="0" dirty="0" err="1">
                <a:ln>
                  <a:noFill/>
                </a:ln>
                <a:solidFill>
                  <a:srgbClr val="3D3D3D"/>
                </a:solidFill>
                <a:effectLst/>
                <a:uLnTx/>
                <a:uFillTx/>
                <a:latin typeface="Arial"/>
                <a:ea typeface="Times New Roman" panose="02020603050405020304" pitchFamily="18" charset="0"/>
              </a:rPr>
              <a:t>Lewedeg</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&amp; </a:t>
            </a:r>
            <a:r>
              <a:rPr kumimoji="0" lang="en-US" b="0" i="0" u="none" strike="noStrike" kern="1200" cap="none" spc="0" normalizeH="0" baseline="0" noProof="0" dirty="0" err="1">
                <a:ln>
                  <a:noFill/>
                </a:ln>
                <a:solidFill>
                  <a:srgbClr val="3D3D3D"/>
                </a:solidFill>
                <a:effectLst/>
                <a:uLnTx/>
                <a:uFillTx/>
                <a:latin typeface="Arial"/>
                <a:ea typeface="Times New Roman" panose="02020603050405020304" pitchFamily="18" charset="0"/>
              </a:rPr>
              <a:t>Oller</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D. K. (1997). The relation of input factors to lexical learning by bilingual infants. Applied Psycholinguistics, 18, 41-58.</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Rhodes, R., Ochoa, S., &amp; Ortiz, S. (2005). Assessing culturally and linguistically diverse students, New York: Guilford Publications.  </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Roseberry-</a:t>
            </a:r>
            <a:r>
              <a:rPr kumimoji="0" lang="en-US" b="0" i="0" u="none" strike="noStrike" kern="1200" cap="none" spc="0" normalizeH="0" baseline="0" noProof="0" dirty="0" err="1">
                <a:ln>
                  <a:noFill/>
                </a:ln>
                <a:solidFill>
                  <a:srgbClr val="3D3D3D"/>
                </a:solidFill>
                <a:effectLst/>
                <a:uLnTx/>
                <a:uFillTx/>
                <a:latin typeface="Arial"/>
                <a:ea typeface="Times New Roman" panose="02020603050405020304" pitchFamily="18" charset="0"/>
              </a:rPr>
              <a:t>McKibbin</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C. (2002). Multicultural students with special language needs: Practical strategies for assessment and intervention (2nd ed.). Oceanside, CA: Academic Communication Associates.</a:t>
            </a:r>
          </a:p>
        </p:txBody>
      </p:sp>
      <p:sp>
        <p:nvSpPr>
          <p:cNvPr id="139267" name="Slide Number Placeholder 3">
            <a:extLst>
              <a:ext uri="{FF2B5EF4-FFF2-40B4-BE49-F238E27FC236}">
                <a16:creationId xmlns:a16="http://schemas.microsoft.com/office/drawing/2014/main" id="{6AB21D12-069F-4D0F-B3D7-20DEFAE84A00}"/>
              </a:ext>
            </a:extLst>
          </p:cNvPr>
          <p:cNvSpPr txBox="1">
            <a:spLocks noGrp="1"/>
          </p:cNvSpPr>
          <p:nvPr/>
        </p:nvSpPr>
        <p:spPr bwMode="auto">
          <a:xfrm>
            <a:off x="3419669" y="8429722"/>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r" defTabSz="482600" rtl="0" eaLnBrk="1" fontAlgn="auto" latinLnBrk="0" hangingPunct="1">
              <a:lnSpc>
                <a:spcPct val="100000"/>
              </a:lnSpc>
              <a:spcBef>
                <a:spcPct val="0"/>
              </a:spcBef>
              <a:spcAft>
                <a:spcPts val="0"/>
              </a:spcAft>
              <a:buClrTx/>
              <a:buSzTx/>
              <a:buFontTx/>
              <a:buNone/>
              <a:tabLst/>
              <a:defRPr/>
            </a:pPr>
            <a:fld id="{6E6F3FCF-F0EB-47D4-86AD-125DA6BB1A4B}"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482600" rtl="0" eaLnBrk="1" fontAlgn="auto" latinLnBrk="0" hangingPunct="1">
                <a:lnSpc>
                  <a:spcPct val="100000"/>
                </a:lnSpc>
                <a:spcBef>
                  <a:spcPct val="0"/>
                </a:spcBef>
                <a:spcAft>
                  <a:spcPts val="0"/>
                </a:spcAft>
                <a:buClrTx/>
                <a:buSzTx/>
                <a:buFontTx/>
                <a:buNone/>
                <a:tabLst/>
                <a:defRPr/>
              </a:pPr>
              <a:t>69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632473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E0D2A3BC-12D7-47F0-B7B8-8472739F5BDC}"/>
              </a:ext>
            </a:extLst>
          </p:cNvPr>
          <p:cNvSpPr>
            <a:spLocks noGrp="1" noRot="1" noChangeAspect="1" noChangeArrowheads="1" noTextEdit="1"/>
          </p:cNvSpPr>
          <p:nvPr>
            <p:ph type="sldImg"/>
          </p:nvPr>
        </p:nvSpPr>
        <p:spPr>
          <a:xfrm>
            <a:off x="455613" y="719138"/>
            <a:ext cx="6400800" cy="3600450"/>
          </a:xfrm>
          <a:solidFill>
            <a:srgbClr val="FFFFFF"/>
          </a:solidFill>
          <a:ln/>
        </p:spPr>
      </p:sp>
      <p:sp>
        <p:nvSpPr>
          <p:cNvPr id="18434" name="Rectangle 3">
            <a:extLst>
              <a:ext uri="{FF2B5EF4-FFF2-40B4-BE49-F238E27FC236}">
                <a16:creationId xmlns:a16="http://schemas.microsoft.com/office/drawing/2014/main" id="{0FC48CF4-D732-46F5-A9A7-F7ADD44A78C8}"/>
              </a:ext>
            </a:extLst>
          </p:cNvPr>
          <p:cNvSpPr>
            <a:spLocks noGrp="1" noChangeArrowheads="1"/>
          </p:cNvSpPr>
          <p:nvPr>
            <p:ph type="body" idx="1"/>
          </p:nvPr>
        </p:nvSpPr>
        <p:spPr>
          <a:xfrm>
            <a:off x="455613" y="4486275"/>
            <a:ext cx="6150460" cy="4319588"/>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863600" rtl="0" eaLnBrk="1" fontAlgn="auto" latinLnBrk="0" hangingPunct="1">
              <a:lnSpc>
                <a:spcPct val="90000"/>
              </a:lnSpc>
              <a:spcBef>
                <a:spcPct val="0"/>
              </a:spcBef>
              <a:spcAft>
                <a:spcPts val="1138"/>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“Recién revisamos la División de Educación Especial de la Educación de Infancia Temprana. Ahora estudiaremos la educación especial basada en la ley”.</a:t>
            </a:r>
          </a:p>
          <a:p>
            <a:pPr marL="0" marR="0" lvl="0" indent="0" algn="l" defTabSz="863600" rtl="0" eaLnBrk="1" fontAlgn="auto" latinLnBrk="0" hangingPunct="1">
              <a:lnSpc>
                <a:spcPct val="90000"/>
              </a:lnSpc>
              <a:spcBef>
                <a:spcPct val="0"/>
              </a:spcBef>
              <a:spcAft>
                <a:spcPts val="1138"/>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Este símbolo significa sección #300.101 en la ley de educación especial.</a:t>
            </a:r>
          </a:p>
          <a:p>
            <a:pPr marL="0" marR="0" lvl="0" indent="0" algn="l" defTabSz="863600" rtl="0" eaLnBrk="1" fontAlgn="auto" latinLnBrk="0" hangingPunct="1">
              <a:lnSpc>
                <a:spcPct val="90000"/>
              </a:lnSpc>
              <a:spcBef>
                <a:spcPct val="0"/>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Los niños de preescolar con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PEIs</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(programas de educación individualizada) tienen asegurada una educación pública apropiada gratuita. La ubicación apropiada se determina durante el proceso de PEI de acuerdo al ambiente menos restrictivo del niño (próxima diapositiva).</a:t>
            </a:r>
          </a:p>
          <a:p>
            <a:pPr marL="0" marR="0" lvl="0" indent="0" algn="l" defTabSz="863600" rtl="0" eaLnBrk="1" fontAlgn="auto" latinLnBrk="0" hangingPunct="1">
              <a:lnSpc>
                <a:spcPct val="90000"/>
              </a:lnSpc>
              <a:spcBef>
                <a:spcPct val="0"/>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término FAPE se define como educación especial desde el </a:t>
            </a:r>
            <a:r>
              <a:rPr kumimoji="0" lang="es-AR"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pre-jardín</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hasta la escuela secundaria y los servicios relacionados que se proporcionan con gastos públicos bajo supervisión y dirección pública, que cumple con los estándares educativos del estado, y que es dirigida a las necesidades educativas individuales del estudiante.</a:t>
            </a:r>
          </a:p>
          <a:p>
            <a:pPr marL="0" marR="0" lvl="0" indent="0" algn="l" defTabSz="863600" rtl="0" eaLnBrk="1" fontAlgn="auto" latinLnBrk="0" hangingPunct="1">
              <a:lnSpc>
                <a:spcPct val="90000"/>
              </a:lnSpc>
              <a:spcBef>
                <a:spcPct val="0"/>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directiva del ambiente menos restrictivo de IDEA requiere la inclusión de niños con discapacidades en el programa de educación general hasta el límite apropiado.</a:t>
            </a:r>
          </a:p>
          <a:p>
            <a:pPr marL="0" marR="0" lvl="0" indent="0" algn="l" defTabSz="863600" rtl="0" eaLnBrk="1" fontAlgn="auto" latinLnBrk="0" hangingPunct="1">
              <a:lnSpc>
                <a:spcPct val="90000"/>
              </a:lnSpc>
              <a:spcBef>
                <a:spcPct val="0"/>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proceso PEI determina la elegibilidad para la educación especial. La educación especial se considera un servicio, NO un lugar.</a:t>
            </a:r>
          </a:p>
          <a:p>
            <a:pPr marL="0" marR="0" lvl="0" indent="0" algn="l" defTabSz="863600" rtl="0" eaLnBrk="1" fontAlgn="auto" latinLnBrk="0" hangingPunct="1">
              <a:lnSpc>
                <a:spcPct val="90000"/>
              </a:lnSpc>
              <a:spcBef>
                <a:spcPct val="0"/>
              </a:spcBef>
              <a:spcAft>
                <a:spcPts val="0"/>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Información adicional: Si el cumpleaños del niño ocurre durante el verano, el equipo de PEI del niño debe determinar la fecha en la cual deben comenzar los servicios bajo un PEI.</a:t>
            </a:r>
          </a:p>
        </p:txBody>
      </p:sp>
      <p:sp>
        <p:nvSpPr>
          <p:cNvPr id="18435" name="Slide Number Placeholder 3">
            <a:extLst>
              <a:ext uri="{FF2B5EF4-FFF2-40B4-BE49-F238E27FC236}">
                <a16:creationId xmlns:a16="http://schemas.microsoft.com/office/drawing/2014/main" id="{8FD12283-9E9C-48D1-B519-3C928FFFA2B0}"/>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822C7ED5-762D-48D6-8EDA-86FB0A9093F6}" type="slidenum">
              <a:rPr lang="en-US" altLang="en-US"/>
              <a:pPr algn="r" eaLnBrk="1" hangingPunct="1">
                <a:spcBef>
                  <a:spcPct val="0"/>
                </a:spcBef>
                <a:buFontTx/>
                <a:buNone/>
              </a:pPr>
              <a:t>7</a:t>
            </a:fld>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a16="http://schemas.microsoft.com/office/drawing/2014/main" id="{E3C0A235-F047-4547-941B-124922E74BCA}"/>
              </a:ext>
            </a:extLst>
          </p:cNvPr>
          <p:cNvSpPr>
            <a:spLocks noGrp="1" noRot="1" noChangeAspect="1" noChangeArrowheads="1" noTextEdit="1"/>
          </p:cNvSpPr>
          <p:nvPr>
            <p:ph type="sldImg"/>
          </p:nvPr>
        </p:nvSpPr>
        <p:spPr>
          <a:ln/>
        </p:spPr>
      </p:sp>
      <p:sp>
        <p:nvSpPr>
          <p:cNvPr id="139266" name="Notes Placeholder 2">
            <a:extLst>
              <a:ext uri="{FF2B5EF4-FFF2-40B4-BE49-F238E27FC236}">
                <a16:creationId xmlns:a16="http://schemas.microsoft.com/office/drawing/2014/main" id="{FC841DD7-2565-4D57-BF4D-0DA46F43BB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Santa Clara County Office Of Education (2009).  Inclusion Collaborative, www.inclusion collaborative.org</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Sandall et al. (2005). as cited in Promoting Positive Outcomes for Children with Disabilities. Council for Exceptional Children, Division for Early Childhood,  p. 4.</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Sandall, S., </a:t>
            </a:r>
            <a:r>
              <a:rPr kumimoji="0" lang="en-US" b="0" i="0" u="none" strike="noStrike" kern="1200" cap="none" spc="0" normalizeH="0" baseline="0" noProof="0" dirty="0" err="1">
                <a:ln>
                  <a:noFill/>
                </a:ln>
                <a:solidFill>
                  <a:srgbClr val="3D3D3D"/>
                </a:solidFill>
                <a:effectLst/>
                <a:uLnTx/>
                <a:uFillTx/>
                <a:latin typeface="Arial"/>
                <a:ea typeface="Times New Roman" panose="02020603050405020304" pitchFamily="18" charset="0"/>
              </a:rPr>
              <a:t>Hemmeter</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M. L., Smith, B.J., &amp; McLean, M. (2005). DEC recommended practices: A comprehensive guide for practical application. Missoula, MT: DEC.</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Seung, H., Siddiqi, S., &amp; Elder, J. H. (2006). Intervention outcomes of a bilingual child with autism, Journal of Medical Speech-Language Pathology, 14 (1), pp. 58-63, Delmar Learning. a division of Thomson Learning. Inc.</a:t>
            </a:r>
          </a:p>
          <a:p>
            <a:endParaRPr lang="en-US" altLang="en-US" dirty="0"/>
          </a:p>
        </p:txBody>
      </p:sp>
      <p:sp>
        <p:nvSpPr>
          <p:cNvPr id="139267" name="Slide Number Placeholder 3">
            <a:extLst>
              <a:ext uri="{FF2B5EF4-FFF2-40B4-BE49-F238E27FC236}">
                <a16:creationId xmlns:a16="http://schemas.microsoft.com/office/drawing/2014/main" id="{6AB21D12-069F-4D0F-B3D7-20DEFAE84A00}"/>
              </a:ext>
            </a:extLst>
          </p:cNvPr>
          <p:cNvSpPr txBox="1">
            <a:spLocks noGrp="1"/>
          </p:cNvSpPr>
          <p:nvPr/>
        </p:nvSpPr>
        <p:spPr bwMode="auto">
          <a:xfrm>
            <a:off x="3419669" y="8429722"/>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r" defTabSz="482600" rtl="0" eaLnBrk="1" fontAlgn="auto" latinLnBrk="0" hangingPunct="1">
              <a:lnSpc>
                <a:spcPct val="100000"/>
              </a:lnSpc>
              <a:spcBef>
                <a:spcPct val="0"/>
              </a:spcBef>
              <a:spcAft>
                <a:spcPts val="0"/>
              </a:spcAft>
              <a:buClrTx/>
              <a:buSzTx/>
              <a:buFontTx/>
              <a:buNone/>
              <a:tabLst/>
              <a:defRPr/>
            </a:pPr>
            <a:fld id="{6E6F3FCF-F0EB-47D4-86AD-125DA6BB1A4B}"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482600" rtl="0" eaLnBrk="1" fontAlgn="auto" latinLnBrk="0" hangingPunct="1">
                <a:lnSpc>
                  <a:spcPct val="100000"/>
                </a:lnSpc>
                <a:spcBef>
                  <a:spcPct val="0"/>
                </a:spcBef>
                <a:spcAft>
                  <a:spcPts val="0"/>
                </a:spcAft>
                <a:buClrTx/>
                <a:buSzTx/>
                <a:buFontTx/>
                <a:buNone/>
                <a:tabLst/>
                <a:defRPr/>
              </a:pPr>
              <a:t>70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908807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a16="http://schemas.microsoft.com/office/drawing/2014/main" id="{E3C0A235-F047-4547-941B-124922E74BCA}"/>
              </a:ext>
            </a:extLst>
          </p:cNvPr>
          <p:cNvSpPr>
            <a:spLocks noGrp="1" noRot="1" noChangeAspect="1" noChangeArrowheads="1" noTextEdit="1"/>
          </p:cNvSpPr>
          <p:nvPr>
            <p:ph type="sldImg"/>
          </p:nvPr>
        </p:nvSpPr>
        <p:spPr>
          <a:ln/>
        </p:spPr>
      </p:sp>
      <p:sp>
        <p:nvSpPr>
          <p:cNvPr id="139266" name="Notes Placeholder 2">
            <a:extLst>
              <a:ext uri="{FF2B5EF4-FFF2-40B4-BE49-F238E27FC236}">
                <a16:creationId xmlns:a16="http://schemas.microsoft.com/office/drawing/2014/main" id="{FC841DD7-2565-4D57-BF4D-0DA46F43BB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NAEYC (2005). Screening and assessment of young English-language learners. Supplement to the NAEYC &amp; NAECS/SDE joint position statement on early childhood curriculum, assessment, and program evaluation. Washington, DC: Author. Retrieved from </a:t>
            </a:r>
            <a:b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b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www.naeyc.org/about/positions/ELL_Supplement.asp.</a:t>
            </a:r>
          </a:p>
        </p:txBody>
      </p:sp>
      <p:sp>
        <p:nvSpPr>
          <p:cNvPr id="139267" name="Slide Number Placeholder 3">
            <a:extLst>
              <a:ext uri="{FF2B5EF4-FFF2-40B4-BE49-F238E27FC236}">
                <a16:creationId xmlns:a16="http://schemas.microsoft.com/office/drawing/2014/main" id="{6AB21D12-069F-4D0F-B3D7-20DEFAE84A00}"/>
              </a:ext>
            </a:extLst>
          </p:cNvPr>
          <p:cNvSpPr txBox="1">
            <a:spLocks noGrp="1"/>
          </p:cNvSpPr>
          <p:nvPr/>
        </p:nvSpPr>
        <p:spPr bwMode="auto">
          <a:xfrm>
            <a:off x="3419669" y="8429722"/>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marL="0" marR="0" lvl="0" indent="0" algn="r" defTabSz="482600" rtl="0" eaLnBrk="1" fontAlgn="auto" latinLnBrk="0" hangingPunct="1">
              <a:lnSpc>
                <a:spcPct val="100000"/>
              </a:lnSpc>
              <a:spcBef>
                <a:spcPct val="0"/>
              </a:spcBef>
              <a:spcAft>
                <a:spcPts val="0"/>
              </a:spcAft>
              <a:buClrTx/>
              <a:buSzTx/>
              <a:buFontTx/>
              <a:buNone/>
              <a:tabLst/>
              <a:defRPr/>
            </a:pPr>
            <a:fld id="{6E6F3FCF-F0EB-47D4-86AD-125DA6BB1A4B}"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482600" rtl="0" eaLnBrk="1" fontAlgn="auto" latinLnBrk="0" hangingPunct="1">
                <a:lnSpc>
                  <a:spcPct val="100000"/>
                </a:lnSpc>
                <a:spcBef>
                  <a:spcPct val="0"/>
                </a:spcBef>
                <a:spcAft>
                  <a:spcPts val="0"/>
                </a:spcAft>
                <a:buClrTx/>
                <a:buSzTx/>
                <a:buFontTx/>
                <a:buNone/>
                <a:tabLst/>
                <a:defRPr/>
              </a:pPr>
              <a:t>71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530103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4B41D830-0C9C-425B-9DE7-1250BC21DF3A}"/>
              </a:ext>
            </a:extLst>
          </p:cNvPr>
          <p:cNvSpPr>
            <a:spLocks noGrp="1" noRot="1" noChangeAspect="1" noChangeArrowheads="1" noTextEdit="1"/>
          </p:cNvSpPr>
          <p:nvPr>
            <p:ph type="sldImg"/>
          </p:nvPr>
        </p:nvSpPr>
        <p:spPr>
          <a:ln/>
        </p:spPr>
      </p:sp>
      <p:sp>
        <p:nvSpPr>
          <p:cNvPr id="20482" name="Slide Number Placeholder 3">
            <a:extLst>
              <a:ext uri="{FF2B5EF4-FFF2-40B4-BE49-F238E27FC236}">
                <a16:creationId xmlns:a16="http://schemas.microsoft.com/office/drawing/2014/main" id="{50547E15-9735-412B-A56B-EBF0939E63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966788">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fld id="{A060AC46-6ABC-47E2-8C3C-33A0A5C70ABA}" type="slidenum">
              <a:rPr lang="en-US" altLang="en-US" smtClean="0">
                <a:latin typeface="Calibri" panose="020F0502020204030204" pitchFamily="34" charset="0"/>
              </a:rPr>
              <a:pPr>
                <a:spcBef>
                  <a:spcPct val="0"/>
                </a:spcBef>
                <a:buFontTx/>
                <a:buNone/>
              </a:pPr>
              <a:t>8</a:t>
            </a:fld>
            <a:endParaRPr lang="en-US" altLang="en-US">
              <a:latin typeface="Calibri" panose="020F0502020204030204" pitchFamily="34" charset="0"/>
            </a:endParaRPr>
          </a:p>
        </p:txBody>
      </p:sp>
      <p:sp>
        <p:nvSpPr>
          <p:cNvPr id="20483" name="Rectangle 3">
            <a:extLst>
              <a:ext uri="{FF2B5EF4-FFF2-40B4-BE49-F238E27FC236}">
                <a16:creationId xmlns:a16="http://schemas.microsoft.com/office/drawing/2014/main" id="{FCAEA55F-311F-4A78-AF2C-DEC1C2EAAACF}"/>
              </a:ext>
            </a:extLst>
          </p:cNvPr>
          <p:cNvSpPr>
            <a:spLocks noGrp="1" noChangeArrowheads="1"/>
          </p:cNvSpPr>
          <p:nvPr>
            <p:ph type="body" idx="1"/>
          </p:nvPr>
        </p:nvSpPr>
        <p:spPr>
          <a:xfrm>
            <a:off x="633413" y="4560888"/>
            <a:ext cx="6072187"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s-ES" altLang="en-US" dirty="0"/>
              <a:t>Aquí están los proyectos y programas de la División de Educación Especial (SED) que apoyan la educación especial de infancia temprana.</a:t>
            </a:r>
          </a:p>
          <a:p>
            <a:pPr>
              <a:lnSpc>
                <a:spcPct val="90000"/>
              </a:lnSpc>
            </a:pPr>
            <a:r>
              <a:rPr lang="en-US" altLang="en-US" dirty="0"/>
              <a:t>IDEA: PARTE B, PARTE C; Plan de </a:t>
            </a:r>
            <a:r>
              <a:rPr lang="en-US" altLang="en-US" dirty="0" err="1"/>
              <a:t>rendimiento</a:t>
            </a:r>
            <a:r>
              <a:rPr lang="en-US" altLang="en-US" dirty="0"/>
              <a:t> del </a:t>
            </a:r>
            <a:r>
              <a:rPr lang="en-US" altLang="en-US" dirty="0" err="1"/>
              <a:t>estado</a:t>
            </a:r>
            <a:r>
              <a:rPr lang="en-US" altLang="en-US" dirty="0"/>
              <a:t> Informe de </a:t>
            </a:r>
            <a:r>
              <a:rPr lang="en-US" altLang="en-US" dirty="0" err="1"/>
              <a:t>rendimiento</a:t>
            </a:r>
            <a:r>
              <a:rPr lang="en-US" altLang="en-US" dirty="0"/>
              <a:t> </a:t>
            </a:r>
            <a:r>
              <a:rPr lang="en-US" altLang="en-US" dirty="0" err="1"/>
              <a:t>anual</a:t>
            </a:r>
            <a:r>
              <a:rPr lang="en-US" altLang="en-US" dirty="0"/>
              <a:t>:</a:t>
            </a:r>
          </a:p>
          <a:p>
            <a:pPr marL="171450" indent="-171450">
              <a:lnSpc>
                <a:spcPct val="90000"/>
              </a:lnSpc>
              <a:buFont typeface="Arial" panose="020B0604020202020204" pitchFamily="34" charset="0"/>
              <a:buChar char="•"/>
            </a:pPr>
            <a:r>
              <a:rPr lang="es-ES" altLang="en-US" dirty="0"/>
              <a:t>Resultados deseados, Proyecto de acceso (</a:t>
            </a:r>
            <a:r>
              <a:rPr lang="en-US" altLang="en-US" dirty="0"/>
              <a:t>2015)</a:t>
            </a:r>
          </a:p>
          <a:p>
            <a:pPr marL="171450" indent="-171450">
              <a:lnSpc>
                <a:spcPct val="90000"/>
              </a:lnSpc>
              <a:buFont typeface="Arial" panose="020B0604020202020204" pitchFamily="34" charset="0"/>
              <a:buChar char="•"/>
            </a:pPr>
            <a:r>
              <a:rPr lang="es-ES" altLang="en-US" dirty="0"/>
              <a:t>Instructivos para la educación especial en la infancia temprana</a:t>
            </a:r>
          </a:p>
          <a:p>
            <a:pPr marL="171450" indent="-171450">
              <a:lnSpc>
                <a:spcPct val="90000"/>
              </a:lnSpc>
              <a:buFont typeface="Arial" panose="020B0604020202020204" pitchFamily="34" charset="0"/>
              <a:buChar char="•"/>
            </a:pPr>
            <a:r>
              <a:rPr lang="es-ES" altLang="en-US" dirty="0"/>
              <a:t>Bases del aprendizaje en preescolar, División del desarrollo del niño</a:t>
            </a:r>
          </a:p>
          <a:p>
            <a:pPr marL="171450" indent="-171450">
              <a:lnSpc>
                <a:spcPct val="90000"/>
              </a:lnSpc>
              <a:buFont typeface="Arial" panose="020B0604020202020204" pitchFamily="34" charset="0"/>
              <a:buChar char="•"/>
            </a:pPr>
            <a:r>
              <a:rPr lang="en-US" altLang="en-US" dirty="0"/>
              <a:t>CPIN (</a:t>
            </a:r>
            <a:r>
              <a:rPr lang="es-ES" altLang="en-US" dirty="0"/>
              <a:t>Red de instrucción preescolar de California</a:t>
            </a:r>
            <a:r>
              <a:rPr lang="en-US" altLang="en-US" dirty="0"/>
              <a:t>)</a:t>
            </a:r>
          </a:p>
        </p:txBody>
      </p:sp>
    </p:spTree>
    <p:extLst>
      <p:ext uri="{BB962C8B-B14F-4D97-AF65-F5344CB8AC3E}">
        <p14:creationId xmlns:p14="http://schemas.microsoft.com/office/powerpoint/2010/main" val="4245941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B0104845-32EF-489A-B738-95AE37AFD70D}"/>
              </a:ext>
            </a:extLst>
          </p:cNvPr>
          <p:cNvSpPr>
            <a:spLocks noGrp="1" noRot="1" noChangeAspect="1" noChangeArrowheads="1" noTextEdit="1"/>
          </p:cNvSpPr>
          <p:nvPr>
            <p:ph type="sldImg"/>
          </p:nvPr>
        </p:nvSpPr>
        <p:spPr>
          <a:xfrm>
            <a:off x="455613" y="719138"/>
            <a:ext cx="6400800" cy="3600450"/>
          </a:xfrm>
          <a:solidFill>
            <a:srgbClr val="FFFFFF"/>
          </a:solidFill>
          <a:ln/>
        </p:spPr>
      </p:sp>
      <p:sp>
        <p:nvSpPr>
          <p:cNvPr id="22530" name="Rectangle 3">
            <a:extLst>
              <a:ext uri="{FF2B5EF4-FFF2-40B4-BE49-F238E27FC236}">
                <a16:creationId xmlns:a16="http://schemas.microsoft.com/office/drawing/2014/main" id="{98E1765A-D0DA-4C21-BDE4-90191446FEE0}"/>
              </a:ext>
            </a:extLst>
          </p:cNvPr>
          <p:cNvSpPr>
            <a:spLocks noGrp="1" noChangeArrowheads="1"/>
          </p:cNvSpPr>
          <p:nvPr>
            <p:ph type="body" idx="1"/>
          </p:nvPr>
        </p:nvSpPr>
        <p:spPr>
          <a:xfrm>
            <a:off x="455614" y="4560888"/>
            <a:ext cx="5884862" cy="45593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563"/>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 sección de la ley se refiere a la ubicación de los niños en preescolar en el ambiente menos restrictivo. El ambiente menos restrictivo debe ser el primer contexto que se considera, lo cual puede ser algo distinto para cada niño. El ambientes menos restrictivo para un niño de preescolar es un programa de educación preescolar general y el ambiente más restrictivo puede ser un contexto de hospital o el hogar.</a:t>
            </a:r>
          </a:p>
          <a:p>
            <a:pPr marL="0" marR="0" lvl="0" indent="0" algn="l" defTabSz="914400" rtl="0" eaLnBrk="1" fontAlgn="auto" latinLnBrk="0" hangingPunct="1">
              <a:lnSpc>
                <a:spcPct val="100000"/>
              </a:lnSpc>
              <a:spcBef>
                <a:spcPct val="0"/>
              </a:spcBef>
              <a:spcAft>
                <a:spcPts val="563"/>
              </a:spcAft>
              <a:buClrTx/>
              <a:buSzTx/>
              <a:buFontTx/>
              <a:buNone/>
              <a:tabLst/>
              <a:defRPr/>
            </a:pPr>
            <a:r>
              <a:rPr kumimoji="0" lang="es-AR"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Información de referencia:</a:t>
            </a: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El párrafo 300.116 también dice que:</a:t>
            </a:r>
          </a:p>
          <a:p>
            <a:pPr marL="0" marR="0" lvl="0" indent="0" algn="l" defTabSz="914400" rtl="0" eaLnBrk="1" fontAlgn="auto" latinLnBrk="0" hangingPunct="1">
              <a:lnSpc>
                <a:spcPct val="100000"/>
              </a:lnSpc>
              <a:spcBef>
                <a:spcPct val="0"/>
              </a:spcBef>
              <a:spcAft>
                <a:spcPts val="563"/>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(a)(3) También está lo más cercano posible al hogar del niño; a menos que el PEI de un niño con una discapacidad requiera algún otro acuerdo, el niño se educa en la escuela a la que él o ella asistiría si no tuviera discapacidad.</a:t>
            </a:r>
          </a:p>
          <a:p>
            <a:pPr marL="0" marR="0" lvl="0" indent="0" algn="l" defTabSz="914400" rtl="0" eaLnBrk="1" fontAlgn="auto" latinLnBrk="0" hangingPunct="1">
              <a:lnSpc>
                <a:spcPct val="100000"/>
              </a:lnSpc>
              <a:spcBef>
                <a:spcPct val="0"/>
              </a:spcBef>
              <a:spcAft>
                <a:spcPts val="563"/>
              </a:spcAft>
              <a:buClrTx/>
              <a:buSzTx/>
              <a:buFontTx/>
              <a:buNone/>
              <a:tabLst/>
              <a:defRPr/>
            </a:pPr>
            <a:r>
              <a:rPr kumimoji="0" lang="es-AR"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Un niño con una discapacidad no puede ser eliminado de la educación en aulas habituales apropiadas para la edad solamente porque se necesitan modificaciones en el currículo educativo general.</a:t>
            </a:r>
          </a:p>
        </p:txBody>
      </p:sp>
      <p:sp>
        <p:nvSpPr>
          <p:cNvPr id="22531" name="Slide Number Placeholder 3">
            <a:extLst>
              <a:ext uri="{FF2B5EF4-FFF2-40B4-BE49-F238E27FC236}">
                <a16:creationId xmlns:a16="http://schemas.microsoft.com/office/drawing/2014/main" id="{36814C39-B056-4F05-980F-80382DF071B2}"/>
              </a:ext>
            </a:extLst>
          </p:cNvPr>
          <p:cNvSpPr txBox="1">
            <a:spLocks noGrp="1"/>
          </p:cNvSpPr>
          <p:nvPr/>
        </p:nvSpPr>
        <p:spPr bwMode="auto">
          <a:xfrm>
            <a:off x="3429000" y="8424862"/>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CB9AC14D-8A7E-483F-9D67-6EA8BD106527}" type="slidenum">
              <a:rPr lang="en-US" altLang="en-US"/>
              <a:pPr algn="r" eaLnBrk="1" hangingPunct="1">
                <a:spcBef>
                  <a:spcPct val="0"/>
                </a:spcBef>
                <a:buFontTx/>
                <a:buNone/>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45489"/>
            <a:ext cx="10363200" cy="2386584"/>
          </a:xfrm>
        </p:spPr>
        <p:txBody>
          <a:bodyPr/>
          <a:lstStyle>
            <a:lvl1pPr>
              <a:defRPr sz="5200" baseline="0">
                <a:solidFill>
                  <a:srgbClr val="3D3D3D"/>
                </a:solidFill>
              </a:defRPr>
            </a:lvl1pPr>
          </a:lstStyle>
          <a:p>
            <a:r>
              <a:rPr lang="en-US" dirty="0"/>
              <a:t>Click to edit Master title style</a:t>
            </a:r>
          </a:p>
        </p:txBody>
      </p:sp>
      <p:sp>
        <p:nvSpPr>
          <p:cNvPr id="3" name="Subtitle 2"/>
          <p:cNvSpPr>
            <a:spLocks noGrp="1"/>
          </p:cNvSpPr>
          <p:nvPr>
            <p:ph type="subTitle" idx="1"/>
          </p:nvPr>
        </p:nvSpPr>
        <p:spPr>
          <a:xfrm>
            <a:off x="926872" y="4010796"/>
            <a:ext cx="10363200" cy="1143000"/>
          </a:xfrm>
        </p:spPr>
        <p:txBody>
          <a:bodyPr/>
          <a:lstStyle>
            <a:lvl1pPr marL="0" indent="0" algn="l">
              <a:buNone/>
              <a:defRPr b="1" i="0" baseline="0">
                <a:solidFill>
                  <a:srgbClr val="A20B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 Placeholder 6"/>
          <p:cNvSpPr>
            <a:spLocks noGrp="1"/>
          </p:cNvSpPr>
          <p:nvPr>
            <p:ph type="body" sz="quarter" idx="10"/>
          </p:nvPr>
        </p:nvSpPr>
        <p:spPr>
          <a:xfrm>
            <a:off x="914400" y="5243678"/>
            <a:ext cx="10363200" cy="749808"/>
          </a:xfrm>
        </p:spPr>
        <p:txBody>
          <a:bodyPr/>
          <a:lstStyle>
            <a:lvl1pPr marL="0" indent="0">
              <a:spcBef>
                <a:spcPts val="0"/>
              </a:spcBef>
              <a:buNone/>
              <a:defRPr sz="2400" b="1" baseline="0">
                <a:solidFill>
                  <a:srgbClr val="3D3D3D"/>
                </a:solidFill>
              </a:defRPr>
            </a:lvl1pPr>
          </a:lstStyle>
          <a:p>
            <a:pPr lvl="0"/>
            <a:r>
              <a:rPr lang="en-US" dirty="0"/>
              <a:t>Click to edit Master text styles</a:t>
            </a:r>
          </a:p>
        </p:txBody>
      </p:sp>
      <p:sp>
        <p:nvSpPr>
          <p:cNvPr id="8" name="Rectangle 7"/>
          <p:cNvSpPr/>
          <p:nvPr userDrawn="1"/>
        </p:nvSpPr>
        <p:spPr>
          <a:xfrm>
            <a:off x="926872" y="3876236"/>
            <a:ext cx="10363200" cy="45719"/>
          </a:xfrm>
          <a:prstGeom prst="rect">
            <a:avLst/>
          </a:prstGeom>
          <a:solidFill>
            <a:srgbClr val="DA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8A2B09"/>
              </a:solidFill>
            </a:endParaRPr>
          </a:p>
        </p:txBody>
      </p:sp>
      <p:sp>
        <p:nvSpPr>
          <p:cNvPr id="20" name="Rectangle 19">
            <a:extLst>
              <a:ext uri="{FF2B5EF4-FFF2-40B4-BE49-F238E27FC236}">
                <a16:creationId xmlns:a16="http://schemas.microsoft.com/office/drawing/2014/main" id="{B27C7768-B429-4D76-8773-5B73E702E027}"/>
              </a:ext>
            </a:extLst>
          </p:cNvPr>
          <p:cNvSpPr>
            <a:spLocks noChangeArrowheads="1"/>
          </p:cNvSpPr>
          <p:nvPr userDrawn="1"/>
        </p:nvSpPr>
        <p:spPr bwMode="auto">
          <a:xfrm>
            <a:off x="938784" y="6280422"/>
            <a:ext cx="10351288" cy="443198"/>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240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2400" baseline="0" dirty="0">
              <a:solidFill>
                <a:srgbClr val="3D3D3D"/>
              </a:solidFill>
              <a:latin typeface="Arial" pitchFamily="-83" charset="0"/>
              <a:ea typeface="Arial" pitchFamily="-83" charset="0"/>
              <a:cs typeface="Arial" pitchFamily="-83" charset="0"/>
            </a:endParaRPr>
          </a:p>
        </p:txBody>
      </p:sp>
      <p:sp>
        <p:nvSpPr>
          <p:cNvPr id="21" name="Slide Number Placeholder 5">
            <a:extLst>
              <a:ext uri="{FF2B5EF4-FFF2-40B4-BE49-F238E27FC236}">
                <a16:creationId xmlns:a16="http://schemas.microsoft.com/office/drawing/2014/main" id="{E4B63EC6-D531-4E53-B93B-5B3704ABB0F0}"/>
              </a:ext>
            </a:extLst>
          </p:cNvPr>
          <p:cNvSpPr>
            <a:spLocks noGrp="1"/>
          </p:cNvSpPr>
          <p:nvPr>
            <p:ph type="sldNum" sz="quarter" idx="11"/>
          </p:nvPr>
        </p:nvSpPr>
        <p:spPr>
          <a:xfrm>
            <a:off x="11253216" y="6280423"/>
            <a:ext cx="938784" cy="45017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Tree>
    <p:extLst>
      <p:ext uri="{BB962C8B-B14F-4D97-AF65-F5344CB8AC3E}">
        <p14:creationId xmlns:p14="http://schemas.microsoft.com/office/powerpoint/2010/main" val="258912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8784" y="274638"/>
            <a:ext cx="10972800" cy="1143000"/>
          </a:xfrm>
        </p:spPr>
        <p:txBody>
          <a:bodyPr/>
          <a:lstStyle>
            <a:lvl1pPr>
              <a:defRPr>
                <a:solidFill>
                  <a:srgbClr val="3D3D3D"/>
                </a:solidFill>
              </a:defRPr>
            </a:lvl1pPr>
          </a:lstStyle>
          <a:p>
            <a:r>
              <a:rPr lang="en-US" dirty="0"/>
              <a:t>Click to edit Master title style</a:t>
            </a:r>
          </a:p>
        </p:txBody>
      </p:sp>
      <p:sp>
        <p:nvSpPr>
          <p:cNvPr id="3" name="Text Placeholder 2"/>
          <p:cNvSpPr>
            <a:spLocks noGrp="1"/>
          </p:cNvSpPr>
          <p:nvPr>
            <p:ph type="body" idx="1"/>
          </p:nvPr>
        </p:nvSpPr>
        <p:spPr>
          <a:xfrm>
            <a:off x="938784" y="1490472"/>
            <a:ext cx="5386917" cy="685800"/>
          </a:xfrm>
          <a:solidFill>
            <a:srgbClr val="A20B1D"/>
          </a:solidFill>
        </p:spPr>
        <p:txBody>
          <a:bodyPr lIns="45720" tIns="18288" rIns="45720" bIns="45720" anchor="b" anchorCtr="0"/>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498337" y="1490472"/>
            <a:ext cx="5389033" cy="685800"/>
          </a:xfrm>
          <a:solidFill>
            <a:srgbClr val="A20B1D"/>
          </a:solidFill>
        </p:spPr>
        <p:txBody>
          <a:bodyPr lIns="45720" tIns="18288" rIns="45720" bIns="45720" anchor="b" anchorCtr="0"/>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CEB27CD-BB83-4117-BF5C-759ACAEC4606}"/>
              </a:ext>
            </a:extLst>
          </p:cNvPr>
          <p:cNvSpPr>
            <a:spLocks noGrp="1"/>
          </p:cNvSpPr>
          <p:nvPr>
            <p:ph type="sldNum" sz="quarter" idx="11"/>
          </p:nvPr>
        </p:nvSpPr>
        <p:spPr>
          <a:xfrm>
            <a:off x="11253216" y="6280423"/>
            <a:ext cx="938784" cy="45017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2"/>
          </p:nvPr>
        </p:nvSpPr>
        <p:spPr>
          <a:xfrm>
            <a:off x="938784" y="2176272"/>
            <a:ext cx="5384800" cy="3858767"/>
          </a:xfrm>
          <a:solidFill>
            <a:schemeClr val="bg1"/>
          </a:solid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3"/>
          </p:nvPr>
        </p:nvSpPr>
        <p:spPr>
          <a:xfrm>
            <a:off x="6526784" y="2176272"/>
            <a:ext cx="5384800" cy="3858767"/>
          </a:xfrm>
          <a:solidFill>
            <a:schemeClr val="bg1"/>
          </a:solid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3854252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8784" y="274638"/>
            <a:ext cx="10972800" cy="1143000"/>
          </a:xfrm>
        </p:spPr>
        <p:txBody>
          <a:bodyPr/>
          <a:lstStyle>
            <a:lvl1pPr>
              <a:defRPr>
                <a:solidFill>
                  <a:srgbClr val="3D3D3D"/>
                </a:solidFill>
              </a:defRPr>
            </a:lvl1pPr>
          </a:lstStyle>
          <a:p>
            <a:r>
              <a:rPr lang="en-US" dirty="0"/>
              <a:t>Click to edit Master title style</a:t>
            </a:r>
          </a:p>
        </p:txBody>
      </p:sp>
      <p:sp>
        <p:nvSpPr>
          <p:cNvPr id="3" name="Text Placeholder 2"/>
          <p:cNvSpPr>
            <a:spLocks noGrp="1"/>
          </p:cNvSpPr>
          <p:nvPr>
            <p:ph type="body" idx="1"/>
          </p:nvPr>
        </p:nvSpPr>
        <p:spPr>
          <a:xfrm>
            <a:off x="938784" y="1490472"/>
            <a:ext cx="5386917" cy="685800"/>
          </a:xfrm>
          <a:solidFill>
            <a:srgbClr val="A20B1D"/>
          </a:solidFill>
        </p:spPr>
        <p:txBody>
          <a:bodyPr lIns="45720" tIns="91440" rIns="45720" bIns="45720" anchor="b" anchorCtr="0"/>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498337" y="1490472"/>
            <a:ext cx="5389033" cy="685800"/>
          </a:xfrm>
          <a:solidFill>
            <a:srgbClr val="A20B1D"/>
          </a:solidFill>
        </p:spPr>
        <p:txBody>
          <a:bodyPr lIns="45720" tIns="0" rIns="45720" bIns="45720" anchor="b" anchorCtr="0"/>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Slide Number Placeholder 5">
            <a:extLst>
              <a:ext uri="{FF2B5EF4-FFF2-40B4-BE49-F238E27FC236}">
                <a16:creationId xmlns:a16="http://schemas.microsoft.com/office/drawing/2014/main" id="{00BD6C5D-2F7D-4A4F-9FDD-889C57B5D396}"/>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2"/>
          </p:nvPr>
        </p:nvSpPr>
        <p:spPr>
          <a:xfrm>
            <a:off x="938784" y="2176272"/>
            <a:ext cx="5384800" cy="3858767"/>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3"/>
          </p:nvPr>
        </p:nvSpPr>
        <p:spPr>
          <a:xfrm>
            <a:off x="6526784" y="2176272"/>
            <a:ext cx="5384800" cy="3858767"/>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634439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8784" y="274638"/>
            <a:ext cx="10972800" cy="1143000"/>
          </a:xfrm>
        </p:spPr>
        <p:txBody>
          <a:bodyPr/>
          <a:lstStyle>
            <a:lvl1pPr>
              <a:defRPr>
                <a:solidFill>
                  <a:srgbClr val="3D3D3D"/>
                </a:solidFill>
              </a:defRPr>
            </a:lvl1pPr>
          </a:lstStyle>
          <a:p>
            <a:r>
              <a:rPr lang="en-US" dirty="0"/>
              <a:t>Click to edit Master title style</a:t>
            </a:r>
          </a:p>
        </p:txBody>
      </p:sp>
      <p:sp>
        <p:nvSpPr>
          <p:cNvPr id="3" name="Text Placeholder 2"/>
          <p:cNvSpPr>
            <a:spLocks noGrp="1"/>
          </p:cNvSpPr>
          <p:nvPr>
            <p:ph type="body" idx="1"/>
          </p:nvPr>
        </p:nvSpPr>
        <p:spPr>
          <a:xfrm>
            <a:off x="938784" y="1490472"/>
            <a:ext cx="5386917" cy="685800"/>
          </a:xfrm>
          <a:solidFill>
            <a:srgbClr val="A20B1D"/>
          </a:solidFill>
        </p:spPr>
        <p:txBody>
          <a:bodyPr lIns="45720" tIns="91440" rIns="45720" bIns="45720" anchor="b" anchorCtr="0"/>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498337" y="1490472"/>
            <a:ext cx="5389033" cy="685800"/>
          </a:xfrm>
          <a:solidFill>
            <a:srgbClr val="A20B1D"/>
          </a:solidFill>
        </p:spPr>
        <p:txBody>
          <a:bodyPr lIns="45720" tIns="0" rIns="45720" bIns="45720" anchor="b" anchorCtr="0"/>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Slide Number Placeholder 5">
            <a:extLst>
              <a:ext uri="{FF2B5EF4-FFF2-40B4-BE49-F238E27FC236}">
                <a16:creationId xmlns:a16="http://schemas.microsoft.com/office/drawing/2014/main" id="{00BD6C5D-2F7D-4A4F-9FDD-889C57B5D396}"/>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2"/>
          </p:nvPr>
        </p:nvSpPr>
        <p:spPr>
          <a:xfrm>
            <a:off x="938784" y="2176272"/>
            <a:ext cx="5384800" cy="2198781"/>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3"/>
          </p:nvPr>
        </p:nvSpPr>
        <p:spPr>
          <a:xfrm>
            <a:off x="6526784" y="2176272"/>
            <a:ext cx="5384800" cy="2198781"/>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
        <p:nvSpPr>
          <p:cNvPr id="11" name="Content Placeholder 2">
            <a:extLst>
              <a:ext uri="{FF2B5EF4-FFF2-40B4-BE49-F238E27FC236}">
                <a16:creationId xmlns:a16="http://schemas.microsoft.com/office/drawing/2014/main" id="{864116EC-31ED-47EF-9302-1F5924588DD1}"/>
              </a:ext>
            </a:extLst>
          </p:cNvPr>
          <p:cNvSpPr>
            <a:spLocks noGrp="1"/>
          </p:cNvSpPr>
          <p:nvPr>
            <p:ph sz="half" idx="14"/>
          </p:nvPr>
        </p:nvSpPr>
        <p:spPr>
          <a:xfrm>
            <a:off x="914570" y="4515482"/>
            <a:ext cx="5384800" cy="204638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093A40F5-1C52-4855-8C66-35F0A5C8315C}"/>
              </a:ext>
            </a:extLst>
          </p:cNvPr>
          <p:cNvSpPr>
            <a:spLocks noGrp="1"/>
          </p:cNvSpPr>
          <p:nvPr>
            <p:ph sz="half" idx="15"/>
          </p:nvPr>
        </p:nvSpPr>
        <p:spPr>
          <a:xfrm>
            <a:off x="6502570" y="4515482"/>
            <a:ext cx="5384800" cy="204638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7219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457200"/>
            <a:ext cx="6120075" cy="559612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2" name="Text Placeholder 3"/>
          <p:cNvSpPr>
            <a:spLocks noGrp="1"/>
          </p:cNvSpPr>
          <p:nvPr>
            <p:ph type="body" sz="half" idx="2"/>
          </p:nvPr>
        </p:nvSpPr>
        <p:spPr>
          <a:xfrm>
            <a:off x="793880" y="2138126"/>
            <a:ext cx="3962400" cy="3925799"/>
          </a:xfrm>
          <a:solidFill>
            <a:schemeClr val="bg1">
              <a:alpha val="80000"/>
            </a:schemeClr>
          </a:solidFill>
        </p:spPr>
        <p:txBody>
          <a:bodyPr>
            <a:normAutofit/>
          </a:bodyPr>
          <a:lstStyle>
            <a:lvl1pPr marL="0" indent="0">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itle 1"/>
          <p:cNvSpPr>
            <a:spLocks noGrp="1"/>
          </p:cNvSpPr>
          <p:nvPr>
            <p:ph type="title"/>
          </p:nvPr>
        </p:nvSpPr>
        <p:spPr>
          <a:xfrm>
            <a:off x="831980" y="457200"/>
            <a:ext cx="3962400" cy="1600200"/>
          </a:xfrm>
          <a:noFill/>
        </p:spPr>
        <p:txBody>
          <a:bodyPr anchor="b"/>
          <a:lstStyle>
            <a:lvl1pPr>
              <a:defRPr sz="3200">
                <a:solidFill>
                  <a:srgbClr val="3D3D3D"/>
                </a:solidFill>
              </a:defRPr>
            </a:lvl1pPr>
          </a:lstStyle>
          <a:p>
            <a:r>
              <a:rPr lang="en-US" dirty="0"/>
              <a:t>Click to edit Master title style</a:t>
            </a:r>
          </a:p>
        </p:txBody>
      </p:sp>
      <p:sp>
        <p:nvSpPr>
          <p:cNvPr id="11" name="Rectangle 10"/>
          <p:cNvSpPr/>
          <p:nvPr userDrawn="1"/>
        </p:nvSpPr>
        <p:spPr>
          <a:xfrm>
            <a:off x="831979" y="2070803"/>
            <a:ext cx="3962400" cy="56726"/>
          </a:xfrm>
          <a:prstGeom prst="rect">
            <a:avLst/>
          </a:prstGeom>
          <a:solidFill>
            <a:srgbClr val="DA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BF5833"/>
              </a:solidFill>
            </a:endParaRPr>
          </a:p>
        </p:txBody>
      </p:sp>
      <p:sp>
        <p:nvSpPr>
          <p:cNvPr id="22" name="Slide Number Placeholder 5">
            <a:extLst>
              <a:ext uri="{FF2B5EF4-FFF2-40B4-BE49-F238E27FC236}">
                <a16:creationId xmlns:a16="http://schemas.microsoft.com/office/drawing/2014/main" id="{2A833040-B26D-4661-A2B5-7819B9AC2A03}"/>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4" name="Rectangle 13">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2592144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D3D3D"/>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4DC6DF34-B6D9-474D-BAAA-613F9673AEC7}"/>
              </a:ext>
            </a:extLst>
          </p:cNvPr>
          <p:cNvSpPr>
            <a:spLocks noGrp="1"/>
          </p:cNvSpPr>
          <p:nvPr>
            <p:ph type="sldNum" sz="quarter" idx="11"/>
          </p:nvPr>
        </p:nvSpPr>
        <p:spPr>
          <a:xfrm>
            <a:off x="11253216" y="6285806"/>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6" name="Rectangle 5">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3065450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DC6DF34-B6D9-474D-BAAA-613F9673AEC7}"/>
              </a:ext>
            </a:extLst>
          </p:cNvPr>
          <p:cNvSpPr>
            <a:spLocks noGrp="1"/>
          </p:cNvSpPr>
          <p:nvPr>
            <p:ph type="sldNum" sz="quarter" idx="11"/>
          </p:nvPr>
        </p:nvSpPr>
        <p:spPr>
          <a:xfrm>
            <a:off x="11253216" y="6285806"/>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5" name="Rectangle 4">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1344429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8785" y="273050"/>
            <a:ext cx="4011084" cy="1162050"/>
          </a:xfrm>
        </p:spPr>
        <p:txBody>
          <a:bodyPr anchor="b"/>
          <a:lstStyle>
            <a:lvl1pPr algn="l">
              <a:defRPr sz="2800" b="1">
                <a:solidFill>
                  <a:srgbClr val="3D3D3D"/>
                </a:solidFill>
              </a:defRPr>
            </a:lvl1pPr>
          </a:lstStyle>
          <a:p>
            <a:r>
              <a:rPr lang="en-US" dirty="0"/>
              <a:t>Click to edit Master title style</a:t>
            </a:r>
          </a:p>
        </p:txBody>
      </p:sp>
      <p:sp>
        <p:nvSpPr>
          <p:cNvPr id="4" name="Text Placeholder 3"/>
          <p:cNvSpPr>
            <a:spLocks noGrp="1"/>
          </p:cNvSpPr>
          <p:nvPr>
            <p:ph type="body" sz="half" idx="2"/>
          </p:nvPr>
        </p:nvSpPr>
        <p:spPr>
          <a:xfrm>
            <a:off x="938785" y="1435101"/>
            <a:ext cx="4011084" cy="46910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p:nvPr userDrawn="1"/>
        </p:nvSpPr>
        <p:spPr>
          <a:xfrm>
            <a:off x="5073156" y="298477"/>
            <a:ext cx="24384" cy="5853113"/>
          </a:xfrm>
          <a:prstGeom prst="rect">
            <a:avLst/>
          </a:prstGeom>
          <a:solidFill>
            <a:srgbClr val="DA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Slide Number Placeholder 5">
            <a:extLst>
              <a:ext uri="{FF2B5EF4-FFF2-40B4-BE49-F238E27FC236}">
                <a16:creationId xmlns:a16="http://schemas.microsoft.com/office/drawing/2014/main" id="{4DC6DF34-B6D9-474D-BAAA-613F9673AEC7}"/>
              </a:ext>
            </a:extLst>
          </p:cNvPr>
          <p:cNvSpPr>
            <a:spLocks noGrp="1"/>
          </p:cNvSpPr>
          <p:nvPr>
            <p:ph type="sldNum" sz="quarter" idx="11"/>
          </p:nvPr>
        </p:nvSpPr>
        <p:spPr>
          <a:xfrm>
            <a:off x="11253216" y="6285806"/>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1" name="Content Placeholder 10"/>
          <p:cNvSpPr>
            <a:spLocks noGrp="1"/>
          </p:cNvSpPr>
          <p:nvPr>
            <p:ph sz="quarter" idx="12"/>
          </p:nvPr>
        </p:nvSpPr>
        <p:spPr>
          <a:xfrm>
            <a:off x="5247217" y="273051"/>
            <a:ext cx="6571488" cy="5853113"/>
          </a:xfrm>
        </p:spPr>
        <p:txBody>
          <a:bodyPr/>
          <a:lstStyle>
            <a:lvl2pPr>
              <a:defRPr>
                <a:solidFill>
                  <a:srgbClr val="3D3D3D"/>
                </a:solidFill>
              </a:defRPr>
            </a:lvl2pPr>
            <a:lvl3pPr>
              <a:defRPr>
                <a:solidFill>
                  <a:srgbClr val="3D3D3D"/>
                </a:solidFill>
              </a:defRPr>
            </a:lvl3pPr>
            <a:lvl4pPr>
              <a:defRPr>
                <a:solidFill>
                  <a:srgbClr val="3D3D3D"/>
                </a:solidFill>
              </a:defRPr>
            </a:lvl4pPr>
            <a:lvl5pPr>
              <a:defRPr>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499773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8785" y="273050"/>
            <a:ext cx="4011084" cy="1162050"/>
          </a:xfrm>
        </p:spPr>
        <p:txBody>
          <a:bodyPr anchor="b"/>
          <a:lstStyle>
            <a:lvl1pPr algn="l">
              <a:defRPr sz="2800" b="1">
                <a:solidFill>
                  <a:srgbClr val="3D3D3D"/>
                </a:solidFill>
              </a:defRPr>
            </a:lvl1pPr>
          </a:lstStyle>
          <a:p>
            <a:r>
              <a:rPr lang="en-US" dirty="0"/>
              <a:t>Click to edit Master title style</a:t>
            </a:r>
          </a:p>
        </p:txBody>
      </p:sp>
      <p:sp>
        <p:nvSpPr>
          <p:cNvPr id="4" name="Text Placeholder 3"/>
          <p:cNvSpPr>
            <a:spLocks noGrp="1"/>
          </p:cNvSpPr>
          <p:nvPr>
            <p:ph type="body" sz="half" idx="2"/>
          </p:nvPr>
        </p:nvSpPr>
        <p:spPr>
          <a:xfrm>
            <a:off x="938785" y="1435101"/>
            <a:ext cx="4011084" cy="46910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p:nvPr userDrawn="1"/>
        </p:nvSpPr>
        <p:spPr>
          <a:xfrm>
            <a:off x="4057156" y="316765"/>
            <a:ext cx="24384" cy="5853113"/>
          </a:xfrm>
          <a:prstGeom prst="rect">
            <a:avLst/>
          </a:prstGeom>
          <a:solidFill>
            <a:srgbClr val="DA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Slide Number Placeholder 5">
            <a:extLst>
              <a:ext uri="{FF2B5EF4-FFF2-40B4-BE49-F238E27FC236}">
                <a16:creationId xmlns:a16="http://schemas.microsoft.com/office/drawing/2014/main" id="{4DC6DF34-B6D9-474D-BAAA-613F9673AEC7}"/>
              </a:ext>
            </a:extLst>
          </p:cNvPr>
          <p:cNvSpPr>
            <a:spLocks noGrp="1"/>
          </p:cNvSpPr>
          <p:nvPr>
            <p:ph type="sldNum" sz="quarter" idx="11"/>
          </p:nvPr>
        </p:nvSpPr>
        <p:spPr>
          <a:xfrm>
            <a:off x="11253216" y="6285806"/>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1" name="Content Placeholder 10"/>
          <p:cNvSpPr>
            <a:spLocks noGrp="1"/>
          </p:cNvSpPr>
          <p:nvPr>
            <p:ph sz="quarter" idx="12"/>
          </p:nvPr>
        </p:nvSpPr>
        <p:spPr>
          <a:xfrm>
            <a:off x="5247217" y="273051"/>
            <a:ext cx="6571488" cy="5853113"/>
          </a:xfrm>
        </p:spPr>
        <p:txBody>
          <a:bodyPr/>
          <a:lstStyle>
            <a:lvl2pPr>
              <a:defRPr>
                <a:solidFill>
                  <a:srgbClr val="3D3D3D"/>
                </a:solidFill>
              </a:defRPr>
            </a:lvl2pPr>
            <a:lvl3pPr>
              <a:defRPr>
                <a:solidFill>
                  <a:srgbClr val="3D3D3D"/>
                </a:solidFill>
              </a:defRPr>
            </a:lvl3pPr>
            <a:lvl4pPr>
              <a:defRPr>
                <a:solidFill>
                  <a:srgbClr val="3D3D3D"/>
                </a:solidFill>
              </a:defRPr>
            </a:lvl4pPr>
            <a:lvl5pPr>
              <a:defRPr>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2606311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8785" y="273050"/>
            <a:ext cx="4011084" cy="1162050"/>
          </a:xfrm>
        </p:spPr>
        <p:txBody>
          <a:bodyPr anchor="b"/>
          <a:lstStyle>
            <a:lvl1pPr algn="l">
              <a:defRPr sz="2800" b="1">
                <a:solidFill>
                  <a:srgbClr val="3D3D3D"/>
                </a:solidFill>
              </a:defRPr>
            </a:lvl1pPr>
          </a:lstStyle>
          <a:p>
            <a:r>
              <a:rPr lang="en-US" dirty="0"/>
              <a:t>Click to edit Master title style</a:t>
            </a:r>
          </a:p>
        </p:txBody>
      </p:sp>
      <p:sp>
        <p:nvSpPr>
          <p:cNvPr id="4" name="Text Placeholder 3"/>
          <p:cNvSpPr>
            <a:spLocks noGrp="1"/>
          </p:cNvSpPr>
          <p:nvPr>
            <p:ph type="body" sz="half" idx="2"/>
          </p:nvPr>
        </p:nvSpPr>
        <p:spPr>
          <a:xfrm>
            <a:off x="938785" y="1435101"/>
            <a:ext cx="4011084" cy="46910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p:nvPr userDrawn="1"/>
        </p:nvSpPr>
        <p:spPr>
          <a:xfrm>
            <a:off x="4463556" y="316765"/>
            <a:ext cx="24384" cy="5853113"/>
          </a:xfrm>
          <a:prstGeom prst="rect">
            <a:avLst/>
          </a:prstGeom>
          <a:solidFill>
            <a:srgbClr val="DA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Slide Number Placeholder 5">
            <a:extLst>
              <a:ext uri="{FF2B5EF4-FFF2-40B4-BE49-F238E27FC236}">
                <a16:creationId xmlns:a16="http://schemas.microsoft.com/office/drawing/2014/main" id="{4DC6DF34-B6D9-474D-BAAA-613F9673AEC7}"/>
              </a:ext>
            </a:extLst>
          </p:cNvPr>
          <p:cNvSpPr>
            <a:spLocks noGrp="1"/>
          </p:cNvSpPr>
          <p:nvPr>
            <p:ph type="sldNum" sz="quarter" idx="11"/>
          </p:nvPr>
        </p:nvSpPr>
        <p:spPr>
          <a:xfrm>
            <a:off x="11253216" y="6285806"/>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1" name="Content Placeholder 10"/>
          <p:cNvSpPr>
            <a:spLocks noGrp="1"/>
          </p:cNvSpPr>
          <p:nvPr>
            <p:ph sz="quarter" idx="12"/>
          </p:nvPr>
        </p:nvSpPr>
        <p:spPr>
          <a:xfrm>
            <a:off x="5247217" y="273051"/>
            <a:ext cx="6571488" cy="5853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3620425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8784" y="4588850"/>
            <a:ext cx="10521696" cy="566738"/>
          </a:xfrm>
        </p:spPr>
        <p:txBody>
          <a:bodyPr anchor="b"/>
          <a:lstStyle>
            <a:lvl1pPr algn="l">
              <a:defRPr sz="3200" b="1" baseline="0">
                <a:solidFill>
                  <a:srgbClr val="3D3D3D"/>
                </a:solidFill>
              </a:defRPr>
            </a:lvl1pPr>
          </a:lstStyle>
          <a:p>
            <a:r>
              <a:rPr lang="en-US" dirty="0"/>
              <a:t>Click to edit Master title style</a:t>
            </a:r>
          </a:p>
        </p:txBody>
      </p:sp>
      <p:sp>
        <p:nvSpPr>
          <p:cNvPr id="3" name="Picture Placeholder 2"/>
          <p:cNvSpPr>
            <a:spLocks noGrp="1"/>
          </p:cNvSpPr>
          <p:nvPr>
            <p:ph type="pic" idx="1"/>
          </p:nvPr>
        </p:nvSpPr>
        <p:spPr>
          <a:xfrm>
            <a:off x="938784" y="401025"/>
            <a:ext cx="10521696"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938784" y="5155588"/>
            <a:ext cx="10521696" cy="804862"/>
          </a:xfrm>
        </p:spPr>
        <p:txBody>
          <a:bodyPr/>
          <a:lstStyle>
            <a:lvl1pPr marL="0" indent="0">
              <a:buNone/>
              <a:defRPr sz="2400" b="1"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6" name="Slide Number Placeholder 5">
            <a:extLst>
              <a:ext uri="{FF2B5EF4-FFF2-40B4-BE49-F238E27FC236}">
                <a16:creationId xmlns:a16="http://schemas.microsoft.com/office/drawing/2014/main" id="{3B3593D7-6F52-48E4-9060-574209E0DA4F}"/>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1" name="Rectangle 10">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69305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28044AC-7D6F-4ECD-A889-483B2E10AD10}"/>
              </a:ext>
            </a:extLst>
          </p:cNvPr>
          <p:cNvSpPr>
            <a:spLocks noChangeArrowheads="1"/>
          </p:cNvSpPr>
          <p:nvPr userDrawn="1"/>
        </p:nvSpPr>
        <p:spPr bwMode="auto">
          <a:xfrm>
            <a:off x="938784" y="6275920"/>
            <a:ext cx="10314432" cy="443198"/>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2400" baseline="0" dirty="0">
                <a:solidFill>
                  <a:srgbClr val="3D3D3D"/>
                </a:solidFill>
                <a:latin typeface="Arial" pitchFamily="-83" charset="0"/>
                <a:ea typeface="Times New Roman" pitchFamily="-83" charset="0"/>
                <a:cs typeface="Times New Roman" pitchFamily="-83" charset="0"/>
              </a:rPr>
              <a:t>©2021 California Department of Education (CDE)</a:t>
            </a:r>
            <a:endParaRPr lang="en-US" sz="2400" baseline="0" dirty="0">
              <a:solidFill>
                <a:srgbClr val="3D3D3D"/>
              </a:solidFill>
              <a:latin typeface="Arial" pitchFamily="-83" charset="0"/>
              <a:ea typeface="Arial" pitchFamily="-83" charset="0"/>
              <a:cs typeface="Arial" pitchFamily="-83" charset="0"/>
            </a:endParaRPr>
          </a:p>
        </p:txBody>
      </p:sp>
      <p:sp>
        <p:nvSpPr>
          <p:cNvPr id="6" name="Title 1"/>
          <p:cNvSpPr>
            <a:spLocks noGrp="1"/>
          </p:cNvSpPr>
          <p:nvPr>
            <p:ph type="ctrTitle"/>
          </p:nvPr>
        </p:nvSpPr>
        <p:spPr>
          <a:xfrm>
            <a:off x="938784" y="779914"/>
            <a:ext cx="5486400" cy="2387600"/>
          </a:xfrm>
        </p:spPr>
        <p:txBody>
          <a:bodyPr anchor="b">
            <a:normAutofit/>
          </a:bodyPr>
          <a:lstStyle>
            <a:lvl1pPr algn="l">
              <a:defRPr sz="4800" baseline="0">
                <a:solidFill>
                  <a:srgbClr val="3D3D3D"/>
                </a:solidFill>
              </a:defRPr>
            </a:lvl1pPr>
          </a:lstStyle>
          <a:p>
            <a:r>
              <a:rPr lang="en-US" dirty="0"/>
              <a:t>Click to edit Master title style</a:t>
            </a:r>
          </a:p>
        </p:txBody>
      </p:sp>
      <p:sp>
        <p:nvSpPr>
          <p:cNvPr id="7" name="Subtitle 2"/>
          <p:cNvSpPr>
            <a:spLocks noGrp="1"/>
          </p:cNvSpPr>
          <p:nvPr>
            <p:ph type="subTitle" idx="1"/>
          </p:nvPr>
        </p:nvSpPr>
        <p:spPr>
          <a:xfrm>
            <a:off x="938784" y="3259588"/>
            <a:ext cx="5486400" cy="1809520"/>
          </a:xfrm>
        </p:spPr>
        <p:txBody>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Rectangle 8"/>
          <p:cNvSpPr/>
          <p:nvPr userDrawn="1"/>
        </p:nvSpPr>
        <p:spPr>
          <a:xfrm>
            <a:off x="938784" y="4118629"/>
            <a:ext cx="5486400" cy="45719"/>
          </a:xfrm>
          <a:prstGeom prst="rect">
            <a:avLst/>
          </a:prstGeom>
          <a:solidFill>
            <a:srgbClr val="DA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0"/>
          </p:nvPr>
        </p:nvSpPr>
        <p:spPr>
          <a:xfrm>
            <a:off x="6726768" y="779124"/>
            <a:ext cx="5094817" cy="5137582"/>
          </a:xfrm>
        </p:spPr>
        <p:txBody>
          <a:bodyPr/>
          <a:lstStyle/>
          <a:p>
            <a:endParaRPr lang="en-US" dirty="0"/>
          </a:p>
        </p:txBody>
      </p:sp>
      <p:sp>
        <p:nvSpPr>
          <p:cNvPr id="3" name="Text Placeholder 2"/>
          <p:cNvSpPr>
            <a:spLocks noGrp="1"/>
          </p:cNvSpPr>
          <p:nvPr>
            <p:ph type="body" sz="quarter" idx="12"/>
          </p:nvPr>
        </p:nvSpPr>
        <p:spPr>
          <a:xfrm>
            <a:off x="939800" y="5208589"/>
            <a:ext cx="5486400" cy="708025"/>
          </a:xfrm>
        </p:spPr>
        <p:txBody>
          <a:bodyPr/>
          <a:lstStyle>
            <a:lvl1pPr marL="0" indent="0">
              <a:buFont typeface="Arial" charset="0"/>
              <a:buNone/>
              <a:defRPr sz="2400" b="1" baseline="0">
                <a:solidFill>
                  <a:srgbClr val="3D3D3D"/>
                </a:solidFill>
              </a:defRPr>
            </a:lvl1pPr>
            <a:lvl2pPr marL="0" indent="0">
              <a:spcBef>
                <a:spcPts val="0"/>
              </a:spcBef>
              <a:buFont typeface="Arial" charset="0"/>
              <a:buNone/>
              <a:defRPr sz="1800" b="1" baseline="0">
                <a:solidFill>
                  <a:srgbClr val="525E6E"/>
                </a:solidFill>
              </a:defRPr>
            </a:lvl2pPr>
            <a:lvl3pPr marL="548640" indent="0">
              <a:buNone/>
              <a:defRPr sz="1800" baseline="0"/>
            </a:lvl3pPr>
            <a:lvl4pPr marL="822960" indent="0">
              <a:buNone/>
              <a:defRPr sz="1800" baseline="0"/>
            </a:lvl4pPr>
            <a:lvl5pPr marL="1097280" indent="0">
              <a:buNone/>
              <a:defRPr sz="1800" baseline="0"/>
            </a:lvl5pPr>
          </a:lstStyle>
          <a:p>
            <a:pPr lvl="0"/>
            <a:r>
              <a:rPr lang="en-US" dirty="0"/>
              <a:t>Click to edit Master text styles</a:t>
            </a:r>
          </a:p>
        </p:txBody>
      </p:sp>
      <p:sp>
        <p:nvSpPr>
          <p:cNvPr id="20" name="Slide Number Placeholder 5">
            <a:extLst>
              <a:ext uri="{FF2B5EF4-FFF2-40B4-BE49-F238E27FC236}">
                <a16:creationId xmlns:a16="http://schemas.microsoft.com/office/drawing/2014/main" id="{59259B55-D3D9-4251-890B-1C132A795F52}"/>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Tree>
    <p:extLst>
      <p:ext uri="{BB962C8B-B14F-4D97-AF65-F5344CB8AC3E}">
        <p14:creationId xmlns:p14="http://schemas.microsoft.com/office/powerpoint/2010/main" val="2401496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38784" y="274638"/>
            <a:ext cx="10972800" cy="1143000"/>
          </a:xfrm>
        </p:spPr>
        <p:txBody>
          <a:bodyPr/>
          <a:lstStyle>
            <a:lvl1pPr>
              <a:defRPr>
                <a:solidFill>
                  <a:srgbClr val="3D3D3D"/>
                </a:solidFill>
              </a:defRPr>
            </a:lvl1pPr>
          </a:lstStyle>
          <a:p>
            <a:r>
              <a:rPr lang="en-US"/>
              <a:t>Click to edit Master title style</a:t>
            </a:r>
          </a:p>
        </p:txBody>
      </p:sp>
      <p:sp>
        <p:nvSpPr>
          <p:cNvPr id="3" name="Content Placeholder 2"/>
          <p:cNvSpPr>
            <a:spLocks noGrp="1"/>
          </p:cNvSpPr>
          <p:nvPr>
            <p:ph sz="quarter" idx="1"/>
          </p:nvPr>
        </p:nvSpPr>
        <p:spPr>
          <a:xfrm>
            <a:off x="938784" y="1600200"/>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0"/>
          </p:nvPr>
        </p:nvSpPr>
        <p:spPr>
          <a:xfrm>
            <a:off x="6526784" y="1600200"/>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quarter" idx="11"/>
          </p:nvPr>
        </p:nvSpPr>
        <p:spPr>
          <a:xfrm>
            <a:off x="938784" y="3862137"/>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2"/>
          </p:nvPr>
        </p:nvSpPr>
        <p:spPr>
          <a:xfrm>
            <a:off x="6526784" y="3862137"/>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5">
            <a:extLst>
              <a:ext uri="{FF2B5EF4-FFF2-40B4-BE49-F238E27FC236}">
                <a16:creationId xmlns:a16="http://schemas.microsoft.com/office/drawing/2014/main" id="{0F3B58EB-FC82-4C06-87D6-26F497B0DADC}"/>
              </a:ext>
            </a:extLst>
          </p:cNvPr>
          <p:cNvSpPr>
            <a:spLocks noGrp="1"/>
          </p:cNvSpPr>
          <p:nvPr>
            <p:ph type="sldNum" sz="quarter" idx="13"/>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8" name="Rectangle 17">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1689952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38784" y="274638"/>
            <a:ext cx="10972800" cy="1143000"/>
          </a:xfrm>
        </p:spPr>
        <p:txBody>
          <a:bodyPr/>
          <a:lstStyle>
            <a:lvl1pPr>
              <a:defRPr>
                <a:solidFill>
                  <a:srgbClr val="3D3D3D"/>
                </a:solidFill>
              </a:defRPr>
            </a:lvl1pPr>
          </a:lstStyle>
          <a:p>
            <a:r>
              <a:rPr lang="en-US"/>
              <a:t>Click to edit Master title style</a:t>
            </a:r>
          </a:p>
        </p:txBody>
      </p:sp>
      <p:sp>
        <p:nvSpPr>
          <p:cNvPr id="3" name="Content Placeholder 2"/>
          <p:cNvSpPr>
            <a:spLocks noGrp="1"/>
          </p:cNvSpPr>
          <p:nvPr>
            <p:ph sz="quarter" idx="1"/>
          </p:nvPr>
        </p:nvSpPr>
        <p:spPr>
          <a:xfrm>
            <a:off x="938784" y="1600200"/>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0"/>
          </p:nvPr>
        </p:nvSpPr>
        <p:spPr>
          <a:xfrm>
            <a:off x="6526784" y="1600200"/>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quarter" idx="11"/>
          </p:nvPr>
        </p:nvSpPr>
        <p:spPr>
          <a:xfrm>
            <a:off x="938784" y="3862137"/>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2"/>
          </p:nvPr>
        </p:nvSpPr>
        <p:spPr>
          <a:xfrm>
            <a:off x="6526784" y="3862137"/>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5">
            <a:extLst>
              <a:ext uri="{FF2B5EF4-FFF2-40B4-BE49-F238E27FC236}">
                <a16:creationId xmlns:a16="http://schemas.microsoft.com/office/drawing/2014/main" id="{0F3B58EB-FC82-4C06-87D6-26F497B0DADC}"/>
              </a:ext>
            </a:extLst>
          </p:cNvPr>
          <p:cNvSpPr>
            <a:spLocks noGrp="1"/>
          </p:cNvSpPr>
          <p:nvPr>
            <p:ph type="sldNum" sz="quarter" idx="13"/>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8" name="Rectangle 17">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2986386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38784" y="274638"/>
            <a:ext cx="10972800" cy="1143000"/>
          </a:xfrm>
        </p:spPr>
        <p:txBody>
          <a:bodyPr/>
          <a:lstStyle>
            <a:lvl1pPr>
              <a:defRPr>
                <a:solidFill>
                  <a:srgbClr val="3D3D3D"/>
                </a:solidFill>
              </a:defRPr>
            </a:lvl1pPr>
          </a:lstStyle>
          <a:p>
            <a:r>
              <a:rPr lang="en-US" dirty="0"/>
              <a:t>Click to edit Master title style</a:t>
            </a:r>
          </a:p>
        </p:txBody>
      </p:sp>
      <p:sp>
        <p:nvSpPr>
          <p:cNvPr id="3" name="Content Placeholder 2"/>
          <p:cNvSpPr>
            <a:spLocks noGrp="1"/>
          </p:cNvSpPr>
          <p:nvPr>
            <p:ph sz="quarter" idx="1"/>
          </p:nvPr>
        </p:nvSpPr>
        <p:spPr>
          <a:xfrm>
            <a:off x="938784" y="1600200"/>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0"/>
          </p:nvPr>
        </p:nvSpPr>
        <p:spPr>
          <a:xfrm>
            <a:off x="6526784" y="1600200"/>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quarter" idx="11"/>
          </p:nvPr>
        </p:nvSpPr>
        <p:spPr>
          <a:xfrm>
            <a:off x="938784" y="3862137"/>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2"/>
          </p:nvPr>
        </p:nvSpPr>
        <p:spPr>
          <a:xfrm>
            <a:off x="6526784" y="3862137"/>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5">
            <a:extLst>
              <a:ext uri="{FF2B5EF4-FFF2-40B4-BE49-F238E27FC236}">
                <a16:creationId xmlns:a16="http://schemas.microsoft.com/office/drawing/2014/main" id="{0F3B58EB-FC82-4C06-87D6-26F497B0DADC}"/>
              </a:ext>
            </a:extLst>
          </p:cNvPr>
          <p:cNvSpPr>
            <a:spLocks noGrp="1"/>
          </p:cNvSpPr>
          <p:nvPr>
            <p:ph type="sldNum" sz="quarter" idx="13"/>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8" name="Rectangle 17">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2881941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38784" y="274638"/>
            <a:ext cx="10972800" cy="1143000"/>
          </a:xfrm>
        </p:spPr>
        <p:txBody>
          <a:bodyPr/>
          <a:lstStyle>
            <a:lvl1pPr>
              <a:defRPr>
                <a:solidFill>
                  <a:srgbClr val="3D3D3D"/>
                </a:solidFill>
              </a:defRPr>
            </a:lvl1pPr>
          </a:lstStyle>
          <a:p>
            <a:r>
              <a:rPr lang="en-US"/>
              <a:t>Click to edit Master title style</a:t>
            </a:r>
          </a:p>
        </p:txBody>
      </p:sp>
      <p:sp>
        <p:nvSpPr>
          <p:cNvPr id="3" name="Content Placeholder 2"/>
          <p:cNvSpPr>
            <a:spLocks noGrp="1"/>
          </p:cNvSpPr>
          <p:nvPr>
            <p:ph sz="quarter" idx="1"/>
          </p:nvPr>
        </p:nvSpPr>
        <p:spPr>
          <a:xfrm>
            <a:off x="938784" y="1600200"/>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0"/>
          </p:nvPr>
        </p:nvSpPr>
        <p:spPr>
          <a:xfrm>
            <a:off x="6526784" y="1600200"/>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5">
            <a:extLst>
              <a:ext uri="{FF2B5EF4-FFF2-40B4-BE49-F238E27FC236}">
                <a16:creationId xmlns:a16="http://schemas.microsoft.com/office/drawing/2014/main" id="{0F3B58EB-FC82-4C06-87D6-26F497B0DADC}"/>
              </a:ext>
            </a:extLst>
          </p:cNvPr>
          <p:cNvSpPr>
            <a:spLocks noGrp="1"/>
          </p:cNvSpPr>
          <p:nvPr>
            <p:ph type="sldNum" sz="quarter" idx="13"/>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8" name="Rectangle 17">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994579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nd 4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554155"/>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
        <p:nvSpPr>
          <p:cNvPr id="2" name="Title 1"/>
          <p:cNvSpPr>
            <a:spLocks noGrp="1"/>
          </p:cNvSpPr>
          <p:nvPr>
            <p:ph type="title" sz="quarter"/>
          </p:nvPr>
        </p:nvSpPr>
        <p:spPr>
          <a:xfrm>
            <a:off x="938784" y="274638"/>
            <a:ext cx="10972800" cy="1143000"/>
          </a:xfrm>
        </p:spPr>
        <p:txBody>
          <a:bodyPr/>
          <a:lstStyle>
            <a:lvl1pPr>
              <a:defRPr>
                <a:solidFill>
                  <a:srgbClr val="3D3D3D"/>
                </a:solidFill>
              </a:defRPr>
            </a:lvl1pPr>
          </a:lstStyle>
          <a:p>
            <a:r>
              <a:rPr lang="en-US"/>
              <a:t>Click to edit Master title style</a:t>
            </a:r>
          </a:p>
        </p:txBody>
      </p:sp>
      <p:sp>
        <p:nvSpPr>
          <p:cNvPr id="3" name="Content Placeholder 2"/>
          <p:cNvSpPr>
            <a:spLocks noGrp="1"/>
          </p:cNvSpPr>
          <p:nvPr>
            <p:ph sz="quarter" idx="1"/>
          </p:nvPr>
        </p:nvSpPr>
        <p:spPr>
          <a:xfrm>
            <a:off x="938784" y="1600200"/>
            <a:ext cx="5384800" cy="1143000"/>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0"/>
          </p:nvPr>
        </p:nvSpPr>
        <p:spPr>
          <a:xfrm>
            <a:off x="6526784" y="1600200"/>
            <a:ext cx="5384800" cy="1143000"/>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quarter" idx="11"/>
          </p:nvPr>
        </p:nvSpPr>
        <p:spPr>
          <a:xfrm>
            <a:off x="938784" y="2885404"/>
            <a:ext cx="5384800" cy="1143000"/>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2"/>
          </p:nvPr>
        </p:nvSpPr>
        <p:spPr>
          <a:xfrm>
            <a:off x="6526784" y="2885404"/>
            <a:ext cx="5384800" cy="1143000"/>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5">
            <a:extLst>
              <a:ext uri="{FF2B5EF4-FFF2-40B4-BE49-F238E27FC236}">
                <a16:creationId xmlns:a16="http://schemas.microsoft.com/office/drawing/2014/main" id="{0F3B58EB-FC82-4C06-87D6-26F497B0DADC}"/>
              </a:ext>
            </a:extLst>
          </p:cNvPr>
          <p:cNvSpPr>
            <a:spLocks noGrp="1"/>
          </p:cNvSpPr>
          <p:nvPr>
            <p:ph type="sldNum" sz="quarter" idx="13"/>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1" name="Content Placeholder 2">
            <a:extLst>
              <a:ext uri="{FF2B5EF4-FFF2-40B4-BE49-F238E27FC236}">
                <a16:creationId xmlns:a16="http://schemas.microsoft.com/office/drawing/2014/main" id="{492CE887-1BFF-4363-90C6-984145413597}"/>
              </a:ext>
            </a:extLst>
          </p:cNvPr>
          <p:cNvSpPr>
            <a:spLocks noGrp="1"/>
          </p:cNvSpPr>
          <p:nvPr>
            <p:ph sz="quarter" idx="14"/>
          </p:nvPr>
        </p:nvSpPr>
        <p:spPr>
          <a:xfrm>
            <a:off x="938784" y="4132429"/>
            <a:ext cx="5384800" cy="1143000"/>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C9AAA681-2FB1-4E0C-A778-5DB0A2CCAD15}"/>
              </a:ext>
            </a:extLst>
          </p:cNvPr>
          <p:cNvSpPr>
            <a:spLocks noGrp="1"/>
          </p:cNvSpPr>
          <p:nvPr>
            <p:ph sz="quarter" idx="15"/>
          </p:nvPr>
        </p:nvSpPr>
        <p:spPr>
          <a:xfrm>
            <a:off x="6526784" y="4137942"/>
            <a:ext cx="5384800" cy="1143000"/>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A519A81B-7D64-45BB-8976-EE49E1DCD979}"/>
              </a:ext>
            </a:extLst>
          </p:cNvPr>
          <p:cNvSpPr>
            <a:spLocks noGrp="1"/>
          </p:cNvSpPr>
          <p:nvPr>
            <p:ph sz="quarter" idx="16" hasCustomPrompt="1"/>
          </p:nvPr>
        </p:nvSpPr>
        <p:spPr>
          <a:xfrm>
            <a:off x="938784" y="5440362"/>
            <a:ext cx="5384800" cy="1143000"/>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1"/>
            <a:r>
              <a:rPr lang="en-US" dirty="0"/>
              <a:t>Second level</a:t>
            </a:r>
          </a:p>
          <a:p>
            <a:pPr lvl="2"/>
            <a:r>
              <a:rPr lang="en-US" dirty="0"/>
              <a:t>Third level</a:t>
            </a:r>
          </a:p>
          <a:p>
            <a:pPr lvl="3"/>
            <a:r>
              <a:rPr lang="en-US" dirty="0"/>
              <a:t>Fourth level</a:t>
            </a:r>
          </a:p>
          <a:p>
            <a:pPr lvl="4"/>
            <a:r>
              <a:rPr lang="en-US" dirty="0"/>
              <a:t>Fifth level</a:t>
            </a:r>
          </a:p>
          <a:p>
            <a:pPr lvl="0"/>
            <a:r>
              <a:rPr lang="en-US" dirty="0"/>
              <a:t>Click to edit Master text styles</a:t>
            </a:r>
          </a:p>
        </p:txBody>
      </p:sp>
      <p:sp>
        <p:nvSpPr>
          <p:cNvPr id="14" name="Content Placeholder 2">
            <a:extLst>
              <a:ext uri="{FF2B5EF4-FFF2-40B4-BE49-F238E27FC236}">
                <a16:creationId xmlns:a16="http://schemas.microsoft.com/office/drawing/2014/main" id="{BCB88C8A-3E4F-48B7-B3B1-F565EA25426D}"/>
              </a:ext>
            </a:extLst>
          </p:cNvPr>
          <p:cNvSpPr>
            <a:spLocks noGrp="1"/>
          </p:cNvSpPr>
          <p:nvPr>
            <p:ph sz="quarter" idx="17"/>
          </p:nvPr>
        </p:nvSpPr>
        <p:spPr>
          <a:xfrm>
            <a:off x="6526784" y="5423146"/>
            <a:ext cx="5384800" cy="1143000"/>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8781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7954" y="274638"/>
            <a:ext cx="10958623" cy="1143000"/>
          </a:xfrm>
        </p:spPr>
        <p:txBody>
          <a:bodyPr/>
          <a:lstStyle>
            <a:lvl1pPr>
              <a:defRPr baseline="0">
                <a:solidFill>
                  <a:srgbClr val="3D3D3D"/>
                </a:solidFill>
              </a:defRPr>
            </a:lvl1pPr>
          </a:lstStyle>
          <a:p>
            <a:r>
              <a:rPr lang="en-US" dirty="0"/>
              <a:t>Click to edit Master title style</a:t>
            </a:r>
          </a:p>
        </p:txBody>
      </p:sp>
      <p:sp>
        <p:nvSpPr>
          <p:cNvPr id="17" name="Slide Number Placeholder 5">
            <a:extLst>
              <a:ext uri="{FF2B5EF4-FFF2-40B4-BE49-F238E27FC236}">
                <a16:creationId xmlns:a16="http://schemas.microsoft.com/office/drawing/2014/main" id="{ABC0A268-9888-4556-BDDF-D490DFBF4419}"/>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
          </p:nvPr>
        </p:nvSpPr>
        <p:spPr>
          <a:xfrm>
            <a:off x="637955" y="1600199"/>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225955" y="1600199"/>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732203D-339E-470D-9195-5787796EBA51}"/>
              </a:ext>
            </a:extLst>
          </p:cNvPr>
          <p:cNvSpPr>
            <a:spLocks noGrp="1"/>
          </p:cNvSpPr>
          <p:nvPr>
            <p:ph sz="half" idx="13"/>
          </p:nvPr>
        </p:nvSpPr>
        <p:spPr>
          <a:xfrm>
            <a:off x="637952" y="2918671"/>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9D55526C-6137-412F-A2D0-52F5D219F00A}"/>
              </a:ext>
            </a:extLst>
          </p:cNvPr>
          <p:cNvSpPr>
            <a:spLocks noGrp="1"/>
          </p:cNvSpPr>
          <p:nvPr>
            <p:ph sz="half" idx="14"/>
          </p:nvPr>
        </p:nvSpPr>
        <p:spPr>
          <a:xfrm>
            <a:off x="6225952" y="2918671"/>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4DBD96A6-D34E-40B2-A138-21465E3D86AA}"/>
              </a:ext>
            </a:extLst>
          </p:cNvPr>
          <p:cNvSpPr>
            <a:spLocks noGrp="1"/>
          </p:cNvSpPr>
          <p:nvPr>
            <p:ph sz="half" idx="15"/>
          </p:nvPr>
        </p:nvSpPr>
        <p:spPr>
          <a:xfrm>
            <a:off x="637952" y="4244232"/>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89125D2-02D2-4162-93DA-838D498078EE}"/>
              </a:ext>
            </a:extLst>
          </p:cNvPr>
          <p:cNvSpPr>
            <a:spLocks noGrp="1"/>
          </p:cNvSpPr>
          <p:nvPr>
            <p:ph sz="half" idx="16"/>
          </p:nvPr>
        </p:nvSpPr>
        <p:spPr>
          <a:xfrm>
            <a:off x="6225952" y="4244232"/>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68628568-5AC9-4037-836D-46B8DBA9B6B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537722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7954" y="274638"/>
            <a:ext cx="10958623" cy="1143000"/>
          </a:xfrm>
        </p:spPr>
        <p:txBody>
          <a:bodyPr/>
          <a:lstStyle>
            <a:lvl1pPr>
              <a:defRPr baseline="0">
                <a:solidFill>
                  <a:srgbClr val="3D3D3D"/>
                </a:solidFill>
              </a:defRPr>
            </a:lvl1pPr>
          </a:lstStyle>
          <a:p>
            <a:r>
              <a:rPr lang="en-US" dirty="0"/>
              <a:t>Click to edit Master title style</a:t>
            </a:r>
          </a:p>
        </p:txBody>
      </p:sp>
      <p:sp>
        <p:nvSpPr>
          <p:cNvPr id="17" name="Slide Number Placeholder 5">
            <a:extLst>
              <a:ext uri="{FF2B5EF4-FFF2-40B4-BE49-F238E27FC236}">
                <a16:creationId xmlns:a16="http://schemas.microsoft.com/office/drawing/2014/main" id="{ABC0A268-9888-4556-BDDF-D490DFBF4419}"/>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
          </p:nvPr>
        </p:nvSpPr>
        <p:spPr>
          <a:xfrm>
            <a:off x="637955" y="1600199"/>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225955" y="1600199"/>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732203D-339E-470D-9195-5787796EBA51}"/>
              </a:ext>
            </a:extLst>
          </p:cNvPr>
          <p:cNvSpPr>
            <a:spLocks noGrp="1"/>
          </p:cNvSpPr>
          <p:nvPr>
            <p:ph sz="half" idx="13"/>
          </p:nvPr>
        </p:nvSpPr>
        <p:spPr>
          <a:xfrm>
            <a:off x="637952" y="2918671"/>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9D55526C-6137-412F-A2D0-52F5D219F00A}"/>
              </a:ext>
            </a:extLst>
          </p:cNvPr>
          <p:cNvSpPr>
            <a:spLocks noGrp="1"/>
          </p:cNvSpPr>
          <p:nvPr>
            <p:ph sz="half" idx="14"/>
          </p:nvPr>
        </p:nvSpPr>
        <p:spPr>
          <a:xfrm>
            <a:off x="6225952" y="2918671"/>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5F1D3D2C-F65E-4505-A480-1BCCEC631A47}"/>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3587754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7954" y="274638"/>
            <a:ext cx="10958623" cy="1143000"/>
          </a:xfrm>
        </p:spPr>
        <p:txBody>
          <a:bodyPr/>
          <a:lstStyle>
            <a:lvl1pPr>
              <a:defRPr baseline="0">
                <a:solidFill>
                  <a:srgbClr val="3D3D3D"/>
                </a:solidFill>
              </a:defRPr>
            </a:lvl1pPr>
          </a:lstStyle>
          <a:p>
            <a:r>
              <a:rPr lang="en-US" dirty="0"/>
              <a:t>Click to edit Master title style</a:t>
            </a:r>
          </a:p>
        </p:txBody>
      </p:sp>
      <p:sp>
        <p:nvSpPr>
          <p:cNvPr id="17" name="Slide Number Placeholder 5">
            <a:extLst>
              <a:ext uri="{FF2B5EF4-FFF2-40B4-BE49-F238E27FC236}">
                <a16:creationId xmlns:a16="http://schemas.microsoft.com/office/drawing/2014/main" id="{ABC0A268-9888-4556-BDDF-D490DFBF4419}"/>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
          </p:nvPr>
        </p:nvSpPr>
        <p:spPr>
          <a:xfrm>
            <a:off x="637955" y="1600199"/>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225955" y="1600199"/>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732203D-339E-470D-9195-5787796EBA51}"/>
              </a:ext>
            </a:extLst>
          </p:cNvPr>
          <p:cNvSpPr>
            <a:spLocks noGrp="1"/>
          </p:cNvSpPr>
          <p:nvPr>
            <p:ph sz="half" idx="13"/>
          </p:nvPr>
        </p:nvSpPr>
        <p:spPr>
          <a:xfrm>
            <a:off x="637952" y="2918671"/>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9D55526C-6137-412F-A2D0-52F5D219F00A}"/>
              </a:ext>
            </a:extLst>
          </p:cNvPr>
          <p:cNvSpPr>
            <a:spLocks noGrp="1"/>
          </p:cNvSpPr>
          <p:nvPr>
            <p:ph sz="half" idx="14"/>
          </p:nvPr>
        </p:nvSpPr>
        <p:spPr>
          <a:xfrm>
            <a:off x="6225952" y="2918671"/>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1D8B23AF-C35B-40FE-A65B-D7631DF098D7}"/>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531748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274638"/>
            <a:ext cx="10972800" cy="1143000"/>
          </a:xfrm>
        </p:spPr>
        <p:txBody>
          <a:bodyPr/>
          <a:lstStyle>
            <a:lvl1pPr>
              <a:defRPr baseline="0">
                <a:solidFill>
                  <a:srgbClr val="3D3D3D"/>
                </a:solidFill>
              </a:defRPr>
            </a:lvl1pPr>
          </a:lstStyle>
          <a:p>
            <a:r>
              <a:rPr lang="en-US" dirty="0"/>
              <a:t>Click to edit Master title style</a:t>
            </a:r>
          </a:p>
        </p:txBody>
      </p:sp>
      <p:sp>
        <p:nvSpPr>
          <p:cNvPr id="17" name="Slide Number Placeholder 5">
            <a:extLst>
              <a:ext uri="{FF2B5EF4-FFF2-40B4-BE49-F238E27FC236}">
                <a16:creationId xmlns:a16="http://schemas.microsoft.com/office/drawing/2014/main" id="{ABC0A268-9888-4556-BDDF-D490DFBF4419}"/>
              </a:ext>
            </a:extLst>
          </p:cNvPr>
          <p:cNvSpPr>
            <a:spLocks noGrp="1"/>
          </p:cNvSpPr>
          <p:nvPr>
            <p:ph type="sldNum" sz="quarter" idx="11"/>
          </p:nvPr>
        </p:nvSpPr>
        <p:spPr>
          <a:xfrm>
            <a:off x="11253216" y="6297285"/>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
          </p:nvPr>
        </p:nvSpPr>
        <p:spPr>
          <a:xfrm>
            <a:off x="938784" y="1600199"/>
            <a:ext cx="5384800" cy="1517628"/>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526784" y="1600199"/>
            <a:ext cx="5384800" cy="1517628"/>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13629700-5BC7-42A4-8C9C-6DAC4CC29ACE}"/>
              </a:ext>
            </a:extLst>
          </p:cNvPr>
          <p:cNvSpPr>
            <a:spLocks noGrp="1"/>
          </p:cNvSpPr>
          <p:nvPr>
            <p:ph sz="half" idx="13"/>
          </p:nvPr>
        </p:nvSpPr>
        <p:spPr>
          <a:xfrm>
            <a:off x="938784" y="3280202"/>
            <a:ext cx="5384800" cy="1517628"/>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64C2A039-245C-4C74-A006-E5EB9925D811}"/>
              </a:ext>
            </a:extLst>
          </p:cNvPr>
          <p:cNvSpPr>
            <a:spLocks noGrp="1"/>
          </p:cNvSpPr>
          <p:nvPr>
            <p:ph sz="half" idx="14"/>
          </p:nvPr>
        </p:nvSpPr>
        <p:spPr>
          <a:xfrm>
            <a:off x="6526784" y="3280202"/>
            <a:ext cx="5384800" cy="1517628"/>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12C3C248-7FDF-406A-88A7-AD9456C881F3}"/>
              </a:ext>
            </a:extLst>
          </p:cNvPr>
          <p:cNvSpPr>
            <a:spLocks noGrp="1"/>
          </p:cNvSpPr>
          <p:nvPr>
            <p:ph sz="half" idx="15"/>
          </p:nvPr>
        </p:nvSpPr>
        <p:spPr>
          <a:xfrm>
            <a:off x="938784" y="4935995"/>
            <a:ext cx="5384800" cy="1517628"/>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a:extLst>
              <a:ext uri="{FF2B5EF4-FFF2-40B4-BE49-F238E27FC236}">
                <a16:creationId xmlns:a16="http://schemas.microsoft.com/office/drawing/2014/main" id="{190C4BFA-8A0B-4458-AC72-96F99BEF7158}"/>
              </a:ext>
            </a:extLst>
          </p:cNvPr>
          <p:cNvSpPr>
            <a:spLocks noGrp="1"/>
          </p:cNvSpPr>
          <p:nvPr>
            <p:ph sz="half" idx="16"/>
          </p:nvPr>
        </p:nvSpPr>
        <p:spPr>
          <a:xfrm>
            <a:off x="6526784" y="4935995"/>
            <a:ext cx="5384800" cy="1517628"/>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369C1290-B986-40AC-9B8D-97C7ED58FDB5}"/>
              </a:ext>
            </a:extLst>
          </p:cNvPr>
          <p:cNvSpPr>
            <a:spLocks noGrp="1"/>
          </p:cNvSpPr>
          <p:nvPr>
            <p:ph sz="half" idx="17"/>
          </p:nvPr>
        </p:nvSpPr>
        <p:spPr>
          <a:xfrm>
            <a:off x="879000" y="6303206"/>
            <a:ext cx="5384800" cy="1517628"/>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a:extLst>
              <a:ext uri="{FF2B5EF4-FFF2-40B4-BE49-F238E27FC236}">
                <a16:creationId xmlns:a16="http://schemas.microsoft.com/office/drawing/2014/main" id="{A56971D5-EC54-4D4D-9CB5-44C37B05AE56}"/>
              </a:ext>
            </a:extLst>
          </p:cNvPr>
          <p:cNvSpPr>
            <a:spLocks noGrp="1"/>
          </p:cNvSpPr>
          <p:nvPr>
            <p:ph sz="half" idx="18" hasCustomPrompt="1"/>
          </p:nvPr>
        </p:nvSpPr>
        <p:spPr>
          <a:xfrm>
            <a:off x="6467000" y="6303206"/>
            <a:ext cx="5384800" cy="1517628"/>
          </a:xfrm>
          <a:noFill/>
        </p:spPr>
        <p:txBody>
          <a:bodyPr/>
          <a:lstStyle>
            <a:lvl1pPr marL="457200" indent="-411480" algn="ctr" defTabSz="411480" eaLnBrk="0" hangingPunct="0">
              <a:lnSpc>
                <a:spcPct val="95000"/>
              </a:lnSpc>
              <a:tabLst/>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marL="457200" indent="-411480" algn="ctr" defTabSz="411480" eaLnBrk="0" hangingPunct="0">
              <a:lnSpc>
                <a:spcPct val="95000"/>
              </a:lnSpc>
              <a:tabLst/>
              <a:defRPr/>
            </a:pPr>
            <a:r>
              <a:rPr lang="en-US" sz="2800" baseline="0">
                <a:latin typeface="Arial" pitchFamily="-83" charset="0"/>
                <a:ea typeface="Times New Roman" pitchFamily="-83" charset="0"/>
                <a:cs typeface="Times New Roman" pitchFamily="-83" charset="0"/>
              </a:rPr>
              <a:t>©2020 California Department of Education</a:t>
            </a:r>
            <a:endParaRPr lang="en-US" sz="2800" baseline="0" dirty="0">
              <a:latin typeface="Arial" pitchFamily="-83" charset="0"/>
              <a:ea typeface="Arial" pitchFamily="-83" charset="0"/>
              <a:cs typeface="Arial" pitchFamily="-83" charset="0"/>
            </a:endParaRPr>
          </a:p>
        </p:txBody>
      </p:sp>
      <p:sp>
        <p:nvSpPr>
          <p:cNvPr id="23" name="Rectangle 22">
            <a:extLst>
              <a:ext uri="{FF2B5EF4-FFF2-40B4-BE49-F238E27FC236}">
                <a16:creationId xmlns:a16="http://schemas.microsoft.com/office/drawing/2014/main" id="{9DEE9FC5-8120-441E-A0CE-41850F377F2E}"/>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3099618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D3D3D"/>
                </a:solidFill>
              </a:defRPr>
            </a:lvl1pPr>
          </a:lstStyle>
          <a:p>
            <a:r>
              <a:rPr lang="en-US"/>
              <a:t>Click to edit Master title style</a:t>
            </a:r>
          </a:p>
        </p:txBody>
      </p:sp>
      <p:sp>
        <p:nvSpPr>
          <p:cNvPr id="3" name="Content Placeholder 2"/>
          <p:cNvSpPr>
            <a:spLocks noGrp="1"/>
          </p:cNvSpPr>
          <p:nvPr>
            <p:ph sz="half" idx="1"/>
          </p:nvPr>
        </p:nvSpPr>
        <p:spPr>
          <a:xfrm>
            <a:off x="609600" y="1827214"/>
            <a:ext cx="5384800" cy="4567237"/>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827214"/>
            <a:ext cx="5384800" cy="4567237"/>
          </a:xfrm>
        </p:spPr>
        <p:txBody>
          <a:bodyPr/>
          <a:lstStyle>
            <a:lvl1pPr>
              <a:defRPr sz="2800"/>
            </a:lvl1pPr>
            <a:lvl2pPr>
              <a:defRPr sz="2400">
                <a:solidFill>
                  <a:srgbClr val="3D3D3D"/>
                </a:solidFill>
              </a:defRPr>
            </a:lvl2pPr>
            <a:lvl3pPr>
              <a:defRPr sz="2400">
                <a:solidFill>
                  <a:srgbClr val="3D3D3D"/>
                </a:solidFill>
              </a:defRPr>
            </a:lvl3pPr>
            <a:lvl4pPr>
              <a:defRPr sz="2400">
                <a:solidFill>
                  <a:srgbClr val="3D3D3D"/>
                </a:solidFill>
              </a:defRPr>
            </a:lvl4pPr>
            <a:lvl5pPr>
              <a:defRPr sz="24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4980E6F0-C484-4F81-BA5A-65D40A9AFA25}"/>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
        <p:nvSpPr>
          <p:cNvPr id="6" name="Slide Number Placeholder 5">
            <a:extLst>
              <a:ext uri="{FF2B5EF4-FFF2-40B4-BE49-F238E27FC236}">
                <a16:creationId xmlns:a16="http://schemas.microsoft.com/office/drawing/2014/main" id="{FE3BB6C9-658C-43D3-BC75-410F2C81E87E}"/>
              </a:ext>
            </a:extLst>
          </p:cNvPr>
          <p:cNvSpPr>
            <a:spLocks noGrp="1"/>
          </p:cNvSpPr>
          <p:nvPr>
            <p:ph type="sldNum" sz="quarter" idx="11"/>
          </p:nvPr>
        </p:nvSpPr>
        <p:spPr>
          <a:xfrm>
            <a:off x="11253216" y="6297285"/>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Tree>
    <p:extLst>
      <p:ext uri="{BB962C8B-B14F-4D97-AF65-F5344CB8AC3E}">
        <p14:creationId xmlns:p14="http://schemas.microsoft.com/office/powerpoint/2010/main" val="88535690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365760"/>
            <a:ext cx="10521696" cy="1325880"/>
          </a:xfrm>
        </p:spPr>
        <p:txBody>
          <a:bodyPr/>
          <a:lstStyle>
            <a:lvl1pPr>
              <a:defRPr baseline="0">
                <a:solidFill>
                  <a:srgbClr val="3D3D3D"/>
                </a:solidFill>
              </a:defRPr>
            </a:lvl1pPr>
          </a:lstStyle>
          <a:p>
            <a:r>
              <a:rPr lang="en-US" dirty="0"/>
              <a:t>Click to edit Master title style</a:t>
            </a:r>
          </a:p>
        </p:txBody>
      </p:sp>
      <p:sp>
        <p:nvSpPr>
          <p:cNvPr id="3" name="Content Placeholder 2"/>
          <p:cNvSpPr>
            <a:spLocks noGrp="1"/>
          </p:cNvSpPr>
          <p:nvPr>
            <p:ph idx="1"/>
          </p:nvPr>
        </p:nvSpPr>
        <p:spPr>
          <a:xfrm>
            <a:off x="938784" y="2011680"/>
            <a:ext cx="10521696" cy="4023360"/>
          </a:xfrm>
        </p:spPr>
        <p:txBody>
          <a:bodyPr/>
          <a:lstStyle>
            <a:lvl2pPr>
              <a:defRPr>
                <a:solidFill>
                  <a:srgbClr val="3D3D3D"/>
                </a:solidFill>
              </a:defRPr>
            </a:lvl2pPr>
            <a:lvl3pPr>
              <a:defRPr>
                <a:solidFill>
                  <a:srgbClr val="3D3D3D"/>
                </a:solidFill>
              </a:defRPr>
            </a:lvl3pPr>
            <a:lvl4pPr>
              <a:defRPr>
                <a:solidFill>
                  <a:srgbClr val="3D3D3D"/>
                </a:solidFill>
              </a:defRPr>
            </a:lvl4pPr>
            <a:lvl5pPr>
              <a:defRPr>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938784" y="1746505"/>
            <a:ext cx="10521696" cy="45719"/>
          </a:xfrm>
          <a:prstGeom prst="rect">
            <a:avLst/>
          </a:prstGeom>
          <a:solidFill>
            <a:srgbClr val="DA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
        <p:nvSpPr>
          <p:cNvPr id="9" name="Slide Number Placeholder 5">
            <a:extLst>
              <a:ext uri="{FF2B5EF4-FFF2-40B4-BE49-F238E27FC236}">
                <a16:creationId xmlns:a16="http://schemas.microsoft.com/office/drawing/2014/main" id="{DAEE7D00-8544-4EA9-8B97-1161DDD51E9A}"/>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Tree>
    <p:extLst>
      <p:ext uri="{BB962C8B-B14F-4D97-AF65-F5344CB8AC3E}">
        <p14:creationId xmlns:p14="http://schemas.microsoft.com/office/powerpoint/2010/main" val="2439937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06213742"/>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1973033"/>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91437036"/>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27214"/>
            <a:ext cx="5384800" cy="4567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7214"/>
            <a:ext cx="5384800" cy="4567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8288415"/>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0516920"/>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516980"/>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933361"/>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8316485"/>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49858559"/>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878528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365760"/>
            <a:ext cx="10521696" cy="1325880"/>
          </a:xfrm>
        </p:spPr>
        <p:txBody>
          <a:bodyPr/>
          <a:lstStyle>
            <a:lvl1pPr>
              <a:defRPr baseline="0">
                <a:solidFill>
                  <a:srgbClr val="3D3D3D"/>
                </a:solidFill>
              </a:defRPr>
            </a:lvl1pPr>
          </a:lstStyle>
          <a:p>
            <a:r>
              <a:rPr lang="en-US" dirty="0"/>
              <a:t>Click to edit Master title style</a:t>
            </a:r>
          </a:p>
        </p:txBody>
      </p:sp>
      <p:sp>
        <p:nvSpPr>
          <p:cNvPr id="3" name="Content Placeholder 2"/>
          <p:cNvSpPr>
            <a:spLocks noGrp="1"/>
          </p:cNvSpPr>
          <p:nvPr>
            <p:ph idx="1"/>
          </p:nvPr>
        </p:nvSpPr>
        <p:spPr>
          <a:xfrm>
            <a:off x="938784" y="2011680"/>
            <a:ext cx="10521696" cy="4023360"/>
          </a:xfrm>
        </p:spPr>
        <p:txBody>
          <a:bodyPr/>
          <a:lstStyle>
            <a:lvl2pPr>
              <a:defRPr>
                <a:solidFill>
                  <a:srgbClr val="3D3D3D"/>
                </a:solidFill>
              </a:defRPr>
            </a:lvl2pPr>
            <a:lvl3pPr>
              <a:defRPr>
                <a:solidFill>
                  <a:srgbClr val="3D3D3D"/>
                </a:solidFill>
              </a:defRPr>
            </a:lvl3pPr>
            <a:lvl4pPr>
              <a:defRPr>
                <a:solidFill>
                  <a:srgbClr val="3D3D3D"/>
                </a:solidFill>
              </a:defRPr>
            </a:lvl4pPr>
            <a:lvl5pPr>
              <a:defRPr>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938784" y="982981"/>
            <a:ext cx="10521696" cy="45719"/>
          </a:xfrm>
          <a:prstGeom prst="rect">
            <a:avLst/>
          </a:prstGeom>
          <a:solidFill>
            <a:srgbClr val="DA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
        <p:nvSpPr>
          <p:cNvPr id="9" name="Slide Number Placeholder 5">
            <a:extLst>
              <a:ext uri="{FF2B5EF4-FFF2-40B4-BE49-F238E27FC236}">
                <a16:creationId xmlns:a16="http://schemas.microsoft.com/office/drawing/2014/main" id="{DAEE7D00-8544-4EA9-8B97-1161DDD51E9A}"/>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Tree>
    <p:extLst>
      <p:ext uri="{BB962C8B-B14F-4D97-AF65-F5344CB8AC3E}">
        <p14:creationId xmlns:p14="http://schemas.microsoft.com/office/powerpoint/2010/main" val="9885390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7866130"/>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31792146"/>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5400951"/>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91945767"/>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27214"/>
            <a:ext cx="5384800" cy="4567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7214"/>
            <a:ext cx="5384800" cy="4567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8518977"/>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4873218"/>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6961044"/>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291693"/>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07735482"/>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6086717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hor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365760"/>
            <a:ext cx="10521696" cy="667512"/>
          </a:xfrm>
        </p:spPr>
        <p:txBody>
          <a:bodyPr/>
          <a:lstStyle>
            <a:lvl1pPr>
              <a:defRPr baseline="0">
                <a:solidFill>
                  <a:srgbClr val="3D3D3D"/>
                </a:solidFill>
              </a:defRPr>
            </a:lvl1pPr>
          </a:lstStyle>
          <a:p>
            <a:r>
              <a:rPr lang="en-US" dirty="0"/>
              <a:t>Click to edit Master title style</a:t>
            </a:r>
          </a:p>
        </p:txBody>
      </p:sp>
      <p:sp>
        <p:nvSpPr>
          <p:cNvPr id="3" name="Content Placeholder 2"/>
          <p:cNvSpPr>
            <a:spLocks noGrp="1"/>
          </p:cNvSpPr>
          <p:nvPr>
            <p:ph idx="1"/>
          </p:nvPr>
        </p:nvSpPr>
        <p:spPr>
          <a:xfrm>
            <a:off x="879000" y="1188720"/>
            <a:ext cx="10521696" cy="4846320"/>
          </a:xfrm>
        </p:spPr>
        <p:txBody>
          <a:bodyPr/>
          <a:lstStyle>
            <a:lvl2pPr>
              <a:defRPr>
                <a:solidFill>
                  <a:srgbClr val="3D3D3D"/>
                </a:solidFill>
              </a:defRPr>
            </a:lvl2pPr>
            <a:lvl3pPr>
              <a:defRPr>
                <a:solidFill>
                  <a:srgbClr val="3D3D3D"/>
                </a:solidFill>
              </a:defRPr>
            </a:lvl3pPr>
            <a:lvl4pPr>
              <a:defRPr>
                <a:solidFill>
                  <a:srgbClr val="3D3D3D"/>
                </a:solidFill>
              </a:defRPr>
            </a:lvl4pPr>
            <a:lvl5pPr>
              <a:defRPr>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a:extLst>
              <a:ext uri="{FF2B5EF4-FFF2-40B4-BE49-F238E27FC236}">
                <a16:creationId xmlns:a16="http://schemas.microsoft.com/office/drawing/2014/main" id="{4718D899-FB09-4BC9-80D6-A17F54862315}"/>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2" name="Rectangle 11">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7038207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6470431"/>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099670"/>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1942" y="127404"/>
            <a:ext cx="10551886" cy="6858000"/>
          </a:xfrm>
          <a:prstGeom prst="rect">
            <a:avLst/>
          </a:prstGeom>
        </p:spPr>
      </p:pic>
      <p:sp>
        <p:nvSpPr>
          <p:cNvPr id="2" name="Title 1"/>
          <p:cNvSpPr>
            <a:spLocks noGrp="1"/>
          </p:cNvSpPr>
          <p:nvPr>
            <p:ph type="ctrTitle"/>
          </p:nvPr>
        </p:nvSpPr>
        <p:spPr>
          <a:xfrm>
            <a:off x="914400" y="1445489"/>
            <a:ext cx="10363200" cy="2386584"/>
          </a:xfrm>
        </p:spPr>
        <p:txBody>
          <a:bodyPr/>
          <a:lstStyle>
            <a:lvl1pPr>
              <a:defRPr sz="5200" baseline="0">
                <a:solidFill>
                  <a:srgbClr val="525E6E"/>
                </a:solidFill>
              </a:defRPr>
            </a:lvl1pPr>
          </a:lstStyle>
          <a:p>
            <a:r>
              <a:rPr lang="en-US" dirty="0"/>
              <a:t>Click to edit Master title style</a:t>
            </a:r>
          </a:p>
        </p:txBody>
      </p:sp>
      <p:sp>
        <p:nvSpPr>
          <p:cNvPr id="3" name="Subtitle 2"/>
          <p:cNvSpPr>
            <a:spLocks noGrp="1"/>
          </p:cNvSpPr>
          <p:nvPr>
            <p:ph type="subTitle" idx="1"/>
          </p:nvPr>
        </p:nvSpPr>
        <p:spPr>
          <a:xfrm>
            <a:off x="914400" y="3923513"/>
            <a:ext cx="10363200" cy="1143000"/>
          </a:xfrm>
        </p:spPr>
        <p:txBody>
          <a:bodyPr/>
          <a:lstStyle>
            <a:lvl1pPr marL="0" indent="0" algn="l">
              <a:buNone/>
              <a:defRPr b="1" i="0" baseline="0">
                <a:solidFill>
                  <a:srgbClr val="8712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 Placeholder 6"/>
          <p:cNvSpPr>
            <a:spLocks noGrp="1"/>
          </p:cNvSpPr>
          <p:nvPr>
            <p:ph type="body" sz="quarter" idx="10"/>
          </p:nvPr>
        </p:nvSpPr>
        <p:spPr>
          <a:xfrm>
            <a:off x="914400" y="5243678"/>
            <a:ext cx="10363200" cy="749808"/>
          </a:xfrm>
        </p:spPr>
        <p:txBody>
          <a:bodyPr/>
          <a:lstStyle>
            <a:lvl1pPr marL="0" indent="0">
              <a:spcBef>
                <a:spcPts val="0"/>
              </a:spcBef>
              <a:buNone/>
              <a:defRPr sz="2400" b="1" baseline="0">
                <a:solidFill>
                  <a:srgbClr val="525E6E"/>
                </a:solidFill>
              </a:defRPr>
            </a:lvl1pPr>
          </a:lstStyle>
          <a:p>
            <a:pPr lvl="0"/>
            <a:r>
              <a:rPr lang="en-US" dirty="0"/>
              <a:t>Click to edit Master text styles</a:t>
            </a:r>
          </a:p>
        </p:txBody>
      </p:sp>
      <p:sp>
        <p:nvSpPr>
          <p:cNvPr id="8" name="Rectangle 7"/>
          <p:cNvSpPr/>
          <p:nvPr userDrawn="1"/>
        </p:nvSpPr>
        <p:spPr>
          <a:xfrm>
            <a:off x="926872" y="3876236"/>
            <a:ext cx="10363200" cy="45719"/>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A2B09"/>
              </a:solidFill>
            </a:endParaRPr>
          </a:p>
        </p:txBody>
      </p:sp>
      <p:sp>
        <p:nvSpPr>
          <p:cNvPr id="20" name="Rectangle 19">
            <a:extLst>
              <a:ext uri="{FF2B5EF4-FFF2-40B4-BE49-F238E27FC236}">
                <a16:creationId xmlns:a16="http://schemas.microsoft.com/office/drawing/2014/main" id="{B27C7768-B429-4D76-8773-5B73E702E027}"/>
              </a:ext>
            </a:extLst>
          </p:cNvPr>
          <p:cNvSpPr>
            <a:spLocks noChangeArrowheads="1"/>
          </p:cNvSpPr>
          <p:nvPr userDrawn="1"/>
        </p:nvSpPr>
        <p:spPr bwMode="auto">
          <a:xfrm>
            <a:off x="938784" y="6280422"/>
            <a:ext cx="10351288" cy="443198"/>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2400" baseline="0" dirty="0">
                <a:latin typeface="Arial" pitchFamily="-83" charset="0"/>
                <a:ea typeface="Times New Roman" pitchFamily="-83" charset="0"/>
                <a:cs typeface="Times New Roman" pitchFamily="-83" charset="0"/>
              </a:rPr>
              <a:t>©2021 California Department of Education</a:t>
            </a:r>
            <a:endParaRPr lang="en-US" sz="2400" baseline="0" dirty="0">
              <a:latin typeface="Arial" pitchFamily="-83" charset="0"/>
              <a:ea typeface="Arial" pitchFamily="-83" charset="0"/>
              <a:cs typeface="Arial" pitchFamily="-83" charset="0"/>
            </a:endParaRPr>
          </a:p>
        </p:txBody>
      </p:sp>
      <p:sp>
        <p:nvSpPr>
          <p:cNvPr id="21" name="Slide Number Placeholder 5">
            <a:extLst>
              <a:ext uri="{FF2B5EF4-FFF2-40B4-BE49-F238E27FC236}">
                <a16:creationId xmlns:a16="http://schemas.microsoft.com/office/drawing/2014/main" id="{E4B63EC6-D531-4E53-B93B-5B3704ABB0F0}"/>
              </a:ext>
            </a:extLst>
          </p:cNvPr>
          <p:cNvSpPr>
            <a:spLocks noGrp="1"/>
          </p:cNvSpPr>
          <p:nvPr>
            <p:ph type="sldNum" sz="quarter" idx="11"/>
          </p:nvPr>
        </p:nvSpPr>
        <p:spPr>
          <a:xfrm>
            <a:off x="11253216" y="6280423"/>
            <a:ext cx="938784" cy="45017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2" name="Rectangle 11"/>
          <p:cNvSpPr/>
          <p:nvPr userDrawn="1"/>
        </p:nvSpPr>
        <p:spPr>
          <a:xfrm>
            <a:off x="0" y="6151589"/>
            <a:ext cx="12192000" cy="18288"/>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63056"/>
            <a:ext cx="783770" cy="704088"/>
          </a:xfrm>
          <a:prstGeom prst="rect">
            <a:avLst/>
          </a:prstGeom>
        </p:spPr>
      </p:pic>
    </p:spTree>
    <p:extLst>
      <p:ext uri="{BB962C8B-B14F-4D97-AF65-F5344CB8AC3E}">
        <p14:creationId xmlns:p14="http://schemas.microsoft.com/office/powerpoint/2010/main" val="16650004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30183" b="1826"/>
          <a:stretch/>
        </p:blipFill>
        <p:spPr>
          <a:xfrm>
            <a:off x="-1" y="134380"/>
            <a:ext cx="7367021" cy="6732764"/>
          </a:xfrm>
          <a:prstGeom prst="rect">
            <a:avLst/>
          </a:prstGeom>
        </p:spPr>
      </p:pic>
      <p:sp>
        <p:nvSpPr>
          <p:cNvPr id="2" name="Title 1"/>
          <p:cNvSpPr>
            <a:spLocks noGrp="1"/>
          </p:cNvSpPr>
          <p:nvPr>
            <p:ph type="ctrTitle"/>
          </p:nvPr>
        </p:nvSpPr>
        <p:spPr>
          <a:xfrm>
            <a:off x="890016" y="97109"/>
            <a:ext cx="10363200" cy="2386584"/>
          </a:xfrm>
        </p:spPr>
        <p:txBody>
          <a:bodyPr/>
          <a:lstStyle>
            <a:lvl1pPr>
              <a:defRPr sz="5200" baseline="0">
                <a:solidFill>
                  <a:srgbClr val="525E6E"/>
                </a:solidFill>
              </a:defRPr>
            </a:lvl1pPr>
          </a:lstStyle>
          <a:p>
            <a:r>
              <a:rPr lang="en-US" dirty="0"/>
              <a:t>Click to edit Master title style</a:t>
            </a:r>
          </a:p>
        </p:txBody>
      </p:sp>
      <p:sp>
        <p:nvSpPr>
          <p:cNvPr id="3" name="Subtitle 2"/>
          <p:cNvSpPr>
            <a:spLocks noGrp="1"/>
          </p:cNvSpPr>
          <p:nvPr>
            <p:ph type="subTitle" idx="1"/>
          </p:nvPr>
        </p:nvSpPr>
        <p:spPr>
          <a:xfrm>
            <a:off x="890016" y="2575133"/>
            <a:ext cx="10363200" cy="1143000"/>
          </a:xfrm>
        </p:spPr>
        <p:txBody>
          <a:bodyPr/>
          <a:lstStyle>
            <a:lvl1pPr marL="0" indent="0" algn="l">
              <a:buNone/>
              <a:defRPr b="1" i="0" baseline="0">
                <a:solidFill>
                  <a:srgbClr val="8712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 Placeholder 6"/>
          <p:cNvSpPr>
            <a:spLocks noGrp="1"/>
          </p:cNvSpPr>
          <p:nvPr>
            <p:ph type="body" sz="quarter" idx="10"/>
          </p:nvPr>
        </p:nvSpPr>
        <p:spPr>
          <a:xfrm>
            <a:off x="914400" y="5243678"/>
            <a:ext cx="10363200" cy="749808"/>
          </a:xfrm>
        </p:spPr>
        <p:txBody>
          <a:bodyPr/>
          <a:lstStyle>
            <a:lvl1pPr marL="0" indent="0">
              <a:spcBef>
                <a:spcPts val="0"/>
              </a:spcBef>
              <a:buNone/>
              <a:defRPr sz="2400" b="1" baseline="0">
                <a:solidFill>
                  <a:srgbClr val="525E6E"/>
                </a:solidFill>
              </a:defRPr>
            </a:lvl1pPr>
          </a:lstStyle>
          <a:p>
            <a:pPr lvl="0"/>
            <a:r>
              <a:rPr lang="en-US" dirty="0"/>
              <a:t>Click to edit Master text styles</a:t>
            </a:r>
          </a:p>
        </p:txBody>
      </p:sp>
      <p:sp>
        <p:nvSpPr>
          <p:cNvPr id="20" name="Rectangle 19">
            <a:extLst>
              <a:ext uri="{FF2B5EF4-FFF2-40B4-BE49-F238E27FC236}">
                <a16:creationId xmlns:a16="http://schemas.microsoft.com/office/drawing/2014/main" id="{B27C7768-B429-4D76-8773-5B73E702E027}"/>
              </a:ext>
            </a:extLst>
          </p:cNvPr>
          <p:cNvSpPr>
            <a:spLocks noChangeArrowheads="1"/>
          </p:cNvSpPr>
          <p:nvPr userDrawn="1"/>
        </p:nvSpPr>
        <p:spPr bwMode="auto">
          <a:xfrm>
            <a:off x="938784" y="6280422"/>
            <a:ext cx="10351288" cy="443198"/>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2400" baseline="0" dirty="0">
                <a:latin typeface="Arial" pitchFamily="-83" charset="0"/>
                <a:ea typeface="Times New Roman" pitchFamily="-83" charset="0"/>
                <a:cs typeface="Times New Roman" pitchFamily="-83" charset="0"/>
              </a:rPr>
              <a:t>©2021 California Department of Education</a:t>
            </a:r>
            <a:endParaRPr lang="en-US" sz="2400" baseline="0" dirty="0">
              <a:latin typeface="Arial" pitchFamily="-83" charset="0"/>
              <a:ea typeface="Arial" pitchFamily="-83" charset="0"/>
              <a:cs typeface="Arial" pitchFamily="-83" charset="0"/>
            </a:endParaRPr>
          </a:p>
        </p:txBody>
      </p:sp>
      <p:sp>
        <p:nvSpPr>
          <p:cNvPr id="21" name="Slide Number Placeholder 5">
            <a:extLst>
              <a:ext uri="{FF2B5EF4-FFF2-40B4-BE49-F238E27FC236}">
                <a16:creationId xmlns:a16="http://schemas.microsoft.com/office/drawing/2014/main" id="{E4B63EC6-D531-4E53-B93B-5B3704ABB0F0}"/>
              </a:ext>
            </a:extLst>
          </p:cNvPr>
          <p:cNvSpPr>
            <a:spLocks noGrp="1"/>
          </p:cNvSpPr>
          <p:nvPr>
            <p:ph type="sldNum" sz="quarter" idx="11"/>
          </p:nvPr>
        </p:nvSpPr>
        <p:spPr>
          <a:xfrm>
            <a:off x="11253216" y="6280423"/>
            <a:ext cx="938784" cy="45017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2" name="Rectangle 11"/>
          <p:cNvSpPr/>
          <p:nvPr userDrawn="1"/>
        </p:nvSpPr>
        <p:spPr>
          <a:xfrm>
            <a:off x="0" y="6151589"/>
            <a:ext cx="12192000" cy="18288"/>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63056"/>
            <a:ext cx="783770" cy="704088"/>
          </a:xfrm>
          <a:prstGeom prst="rect">
            <a:avLst/>
          </a:prstGeom>
        </p:spPr>
      </p:pic>
      <p:sp>
        <p:nvSpPr>
          <p:cNvPr id="11" name="Content Placeholder 2">
            <a:extLst>
              <a:ext uri="{FF2B5EF4-FFF2-40B4-BE49-F238E27FC236}">
                <a16:creationId xmlns:a16="http://schemas.microsoft.com/office/drawing/2014/main" id="{775CE376-B2AF-415E-8B7A-903A85149308}"/>
              </a:ext>
            </a:extLst>
          </p:cNvPr>
          <p:cNvSpPr>
            <a:spLocks noGrp="1"/>
          </p:cNvSpPr>
          <p:nvPr>
            <p:ph sz="half" idx="12"/>
          </p:nvPr>
        </p:nvSpPr>
        <p:spPr>
          <a:xfrm>
            <a:off x="7379492" y="1600199"/>
            <a:ext cx="4532091" cy="4434840"/>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63115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28044AC-7D6F-4ECD-A889-483B2E10AD10}"/>
              </a:ext>
            </a:extLst>
          </p:cNvPr>
          <p:cNvSpPr>
            <a:spLocks noChangeArrowheads="1"/>
          </p:cNvSpPr>
          <p:nvPr userDrawn="1"/>
        </p:nvSpPr>
        <p:spPr bwMode="auto">
          <a:xfrm>
            <a:off x="938784" y="6275920"/>
            <a:ext cx="10314432" cy="443198"/>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2400" baseline="0" dirty="0">
                <a:latin typeface="Arial" pitchFamily="-83" charset="0"/>
                <a:ea typeface="Times New Roman" pitchFamily="-83" charset="0"/>
                <a:cs typeface="Times New Roman" pitchFamily="-83" charset="0"/>
              </a:rPr>
              <a:t>©2021 California Department of Education</a:t>
            </a:r>
            <a:endParaRPr lang="en-US" sz="2400" baseline="0" dirty="0">
              <a:latin typeface="Arial" pitchFamily="-83" charset="0"/>
              <a:ea typeface="Arial" pitchFamily="-83" charset="0"/>
              <a:cs typeface="Arial" pitchFamily="-83" charset="0"/>
            </a:endParaRPr>
          </a:p>
        </p:txBody>
      </p:sp>
      <p:sp>
        <p:nvSpPr>
          <p:cNvPr id="6" name="Title 1"/>
          <p:cNvSpPr>
            <a:spLocks noGrp="1"/>
          </p:cNvSpPr>
          <p:nvPr>
            <p:ph type="ctrTitle"/>
          </p:nvPr>
        </p:nvSpPr>
        <p:spPr>
          <a:xfrm>
            <a:off x="938784" y="779914"/>
            <a:ext cx="5486400" cy="2387600"/>
          </a:xfrm>
        </p:spPr>
        <p:txBody>
          <a:bodyPr anchor="b">
            <a:normAutofit/>
          </a:bodyPr>
          <a:lstStyle>
            <a:lvl1pPr algn="l">
              <a:defRPr sz="4800" baseline="0">
                <a:solidFill>
                  <a:srgbClr val="525E6E"/>
                </a:solidFill>
              </a:defRPr>
            </a:lvl1pPr>
          </a:lstStyle>
          <a:p>
            <a:r>
              <a:rPr lang="en-US" dirty="0"/>
              <a:t>Click to edit Master title style</a:t>
            </a:r>
          </a:p>
        </p:txBody>
      </p:sp>
      <p:sp>
        <p:nvSpPr>
          <p:cNvPr id="7" name="Subtitle 2"/>
          <p:cNvSpPr>
            <a:spLocks noGrp="1"/>
          </p:cNvSpPr>
          <p:nvPr>
            <p:ph type="subTitle" idx="1"/>
          </p:nvPr>
        </p:nvSpPr>
        <p:spPr>
          <a:xfrm>
            <a:off x="938784" y="3259588"/>
            <a:ext cx="5486400" cy="1809520"/>
          </a:xfrm>
        </p:spPr>
        <p:txBody>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Picture Placeholder 11"/>
          <p:cNvSpPr>
            <a:spLocks noGrp="1"/>
          </p:cNvSpPr>
          <p:nvPr>
            <p:ph type="pic" sz="quarter" idx="10"/>
          </p:nvPr>
        </p:nvSpPr>
        <p:spPr>
          <a:xfrm>
            <a:off x="6726768" y="779124"/>
            <a:ext cx="5094817" cy="5137582"/>
          </a:xfrm>
        </p:spPr>
        <p:txBody>
          <a:bodyPr/>
          <a:lstStyle/>
          <a:p>
            <a:endParaRPr lang="en-US" dirty="0"/>
          </a:p>
        </p:txBody>
      </p:sp>
      <p:sp>
        <p:nvSpPr>
          <p:cNvPr id="3" name="Text Placeholder 2"/>
          <p:cNvSpPr>
            <a:spLocks noGrp="1"/>
          </p:cNvSpPr>
          <p:nvPr>
            <p:ph type="body" sz="quarter" idx="12"/>
          </p:nvPr>
        </p:nvSpPr>
        <p:spPr>
          <a:xfrm>
            <a:off x="939800" y="5208589"/>
            <a:ext cx="5486400" cy="708025"/>
          </a:xfrm>
        </p:spPr>
        <p:txBody>
          <a:bodyPr/>
          <a:lstStyle>
            <a:lvl1pPr marL="0" indent="0">
              <a:buFont typeface="Arial" charset="0"/>
              <a:buNone/>
              <a:defRPr sz="2400" b="1" baseline="0">
                <a:solidFill>
                  <a:srgbClr val="525E6E"/>
                </a:solidFill>
              </a:defRPr>
            </a:lvl1pPr>
            <a:lvl2pPr marL="0" indent="0">
              <a:spcBef>
                <a:spcPts val="0"/>
              </a:spcBef>
              <a:buFont typeface="Arial" charset="0"/>
              <a:buNone/>
              <a:defRPr sz="1800" b="1" baseline="0">
                <a:solidFill>
                  <a:srgbClr val="525E6E"/>
                </a:solidFill>
              </a:defRPr>
            </a:lvl2pPr>
            <a:lvl3pPr marL="548640" indent="0">
              <a:buNone/>
              <a:defRPr sz="1800" baseline="0"/>
            </a:lvl3pPr>
            <a:lvl4pPr marL="822960" indent="0">
              <a:buNone/>
              <a:defRPr sz="1800" baseline="0"/>
            </a:lvl4pPr>
            <a:lvl5pPr marL="1097280" indent="0">
              <a:buNone/>
              <a:defRPr sz="1800" baseline="0"/>
            </a:lvl5pPr>
          </a:lstStyle>
          <a:p>
            <a:pPr lvl="0"/>
            <a:r>
              <a:rPr lang="en-US" dirty="0"/>
              <a:t>Click to edit Master text styles</a:t>
            </a:r>
          </a:p>
        </p:txBody>
      </p:sp>
      <p:sp>
        <p:nvSpPr>
          <p:cNvPr id="20" name="Slide Number Placeholder 5">
            <a:extLst>
              <a:ext uri="{FF2B5EF4-FFF2-40B4-BE49-F238E27FC236}">
                <a16:creationId xmlns:a16="http://schemas.microsoft.com/office/drawing/2014/main" id="{59259B55-D3D9-4251-890B-1C132A795F52}"/>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1" name="Rectangle 10"/>
          <p:cNvSpPr/>
          <p:nvPr userDrawn="1"/>
        </p:nvSpPr>
        <p:spPr>
          <a:xfrm>
            <a:off x="0" y="6151589"/>
            <a:ext cx="12192000" cy="18288"/>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3056"/>
            <a:ext cx="783770" cy="704088"/>
          </a:xfrm>
          <a:prstGeom prst="rect">
            <a:avLst/>
          </a:prstGeom>
        </p:spPr>
      </p:pic>
    </p:spTree>
    <p:extLst>
      <p:ext uri="{BB962C8B-B14F-4D97-AF65-F5344CB8AC3E}">
        <p14:creationId xmlns:p14="http://schemas.microsoft.com/office/powerpoint/2010/main" val="19872477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Photo">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28044AC-7D6F-4ECD-A889-483B2E10AD10}"/>
              </a:ext>
            </a:extLst>
          </p:cNvPr>
          <p:cNvSpPr>
            <a:spLocks noChangeArrowheads="1"/>
          </p:cNvSpPr>
          <p:nvPr userDrawn="1"/>
        </p:nvSpPr>
        <p:spPr bwMode="auto">
          <a:xfrm>
            <a:off x="938784" y="6275920"/>
            <a:ext cx="10314432" cy="443198"/>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2400" baseline="0" dirty="0">
                <a:latin typeface="Arial" pitchFamily="-83" charset="0"/>
                <a:ea typeface="Times New Roman" pitchFamily="-83" charset="0"/>
                <a:cs typeface="Times New Roman" pitchFamily="-83" charset="0"/>
              </a:rPr>
              <a:t>©2021 California Department of Education</a:t>
            </a:r>
            <a:endParaRPr lang="en-US" sz="2400" baseline="0" dirty="0">
              <a:latin typeface="Arial" pitchFamily="-83" charset="0"/>
              <a:ea typeface="Arial" pitchFamily="-83" charset="0"/>
              <a:cs typeface="Arial" pitchFamily="-83" charset="0"/>
            </a:endParaRPr>
          </a:p>
        </p:txBody>
      </p:sp>
      <p:sp>
        <p:nvSpPr>
          <p:cNvPr id="6" name="Title 1"/>
          <p:cNvSpPr>
            <a:spLocks noGrp="1"/>
          </p:cNvSpPr>
          <p:nvPr>
            <p:ph type="ctrTitle"/>
          </p:nvPr>
        </p:nvSpPr>
        <p:spPr>
          <a:xfrm>
            <a:off x="938784" y="779914"/>
            <a:ext cx="5486400" cy="2387600"/>
          </a:xfrm>
        </p:spPr>
        <p:txBody>
          <a:bodyPr anchor="b">
            <a:normAutofit/>
          </a:bodyPr>
          <a:lstStyle>
            <a:lvl1pPr algn="l">
              <a:defRPr sz="4800" baseline="0">
                <a:solidFill>
                  <a:srgbClr val="525E6E"/>
                </a:solidFill>
              </a:defRPr>
            </a:lvl1pPr>
          </a:lstStyle>
          <a:p>
            <a:r>
              <a:rPr lang="en-US" dirty="0"/>
              <a:t>Click to edit Master title style</a:t>
            </a:r>
          </a:p>
        </p:txBody>
      </p:sp>
      <p:sp>
        <p:nvSpPr>
          <p:cNvPr id="7" name="Subtitle 2"/>
          <p:cNvSpPr>
            <a:spLocks noGrp="1"/>
          </p:cNvSpPr>
          <p:nvPr>
            <p:ph type="subTitle" idx="1"/>
          </p:nvPr>
        </p:nvSpPr>
        <p:spPr>
          <a:xfrm>
            <a:off x="938784" y="3259588"/>
            <a:ext cx="5486400" cy="1809520"/>
          </a:xfrm>
        </p:spPr>
        <p:txBody>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Rectangle 8"/>
          <p:cNvSpPr/>
          <p:nvPr userDrawn="1"/>
        </p:nvSpPr>
        <p:spPr>
          <a:xfrm>
            <a:off x="938784" y="3213744"/>
            <a:ext cx="5486400" cy="45719"/>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0"/>
          </p:nvPr>
        </p:nvSpPr>
        <p:spPr>
          <a:xfrm>
            <a:off x="6726768" y="779124"/>
            <a:ext cx="5094817" cy="5137582"/>
          </a:xfrm>
        </p:spPr>
        <p:txBody>
          <a:bodyPr/>
          <a:lstStyle/>
          <a:p>
            <a:endParaRPr lang="en-US" dirty="0"/>
          </a:p>
        </p:txBody>
      </p:sp>
      <p:sp>
        <p:nvSpPr>
          <p:cNvPr id="3" name="Text Placeholder 2"/>
          <p:cNvSpPr>
            <a:spLocks noGrp="1"/>
          </p:cNvSpPr>
          <p:nvPr>
            <p:ph type="body" sz="quarter" idx="12"/>
          </p:nvPr>
        </p:nvSpPr>
        <p:spPr>
          <a:xfrm>
            <a:off x="939800" y="5208589"/>
            <a:ext cx="5486400" cy="708025"/>
          </a:xfrm>
        </p:spPr>
        <p:txBody>
          <a:bodyPr/>
          <a:lstStyle>
            <a:lvl1pPr marL="0" indent="0">
              <a:buFont typeface="Arial" charset="0"/>
              <a:buNone/>
              <a:defRPr sz="2400" b="1" baseline="0">
                <a:solidFill>
                  <a:srgbClr val="525E6E"/>
                </a:solidFill>
              </a:defRPr>
            </a:lvl1pPr>
            <a:lvl2pPr marL="0" indent="0">
              <a:spcBef>
                <a:spcPts val="0"/>
              </a:spcBef>
              <a:buFont typeface="Arial" charset="0"/>
              <a:buNone/>
              <a:defRPr sz="1800" b="1" baseline="0">
                <a:solidFill>
                  <a:srgbClr val="525E6E"/>
                </a:solidFill>
              </a:defRPr>
            </a:lvl2pPr>
            <a:lvl3pPr marL="548640" indent="0">
              <a:buNone/>
              <a:defRPr sz="1800" baseline="0"/>
            </a:lvl3pPr>
            <a:lvl4pPr marL="822960" indent="0">
              <a:buNone/>
              <a:defRPr sz="1800" baseline="0"/>
            </a:lvl4pPr>
            <a:lvl5pPr marL="1097280" indent="0">
              <a:buNone/>
              <a:defRPr sz="1800" baseline="0"/>
            </a:lvl5pPr>
          </a:lstStyle>
          <a:p>
            <a:pPr lvl="0"/>
            <a:r>
              <a:rPr lang="en-US" dirty="0"/>
              <a:t>Click to edit Master text styles</a:t>
            </a:r>
          </a:p>
        </p:txBody>
      </p:sp>
      <p:sp>
        <p:nvSpPr>
          <p:cNvPr id="20" name="Slide Number Placeholder 5">
            <a:extLst>
              <a:ext uri="{FF2B5EF4-FFF2-40B4-BE49-F238E27FC236}">
                <a16:creationId xmlns:a16="http://schemas.microsoft.com/office/drawing/2014/main" id="{59259B55-D3D9-4251-890B-1C132A795F52}"/>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1" name="Rectangle 10"/>
          <p:cNvSpPr/>
          <p:nvPr userDrawn="1"/>
        </p:nvSpPr>
        <p:spPr>
          <a:xfrm>
            <a:off x="0" y="6151589"/>
            <a:ext cx="12192000" cy="18288"/>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3056"/>
            <a:ext cx="783770" cy="704088"/>
          </a:xfrm>
          <a:prstGeom prst="rect">
            <a:avLst/>
          </a:prstGeom>
        </p:spPr>
      </p:pic>
    </p:spTree>
    <p:extLst>
      <p:ext uri="{BB962C8B-B14F-4D97-AF65-F5344CB8AC3E}">
        <p14:creationId xmlns:p14="http://schemas.microsoft.com/office/powerpoint/2010/main" val="9905142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365760"/>
            <a:ext cx="10521696" cy="1325880"/>
          </a:xfrm>
        </p:spPr>
        <p:txBody>
          <a:bodyPr/>
          <a:lstStyle>
            <a:lvl1pPr>
              <a:defRPr baseline="0">
                <a:solidFill>
                  <a:srgbClr val="525E6E"/>
                </a:solidFill>
              </a:defRPr>
            </a:lvl1pPr>
          </a:lstStyle>
          <a:p>
            <a:r>
              <a:rPr lang="en-US" dirty="0"/>
              <a:t>Click to edit Master title style</a:t>
            </a:r>
          </a:p>
        </p:txBody>
      </p:sp>
      <p:sp>
        <p:nvSpPr>
          <p:cNvPr id="3" name="Content Placeholder 2"/>
          <p:cNvSpPr>
            <a:spLocks noGrp="1"/>
          </p:cNvSpPr>
          <p:nvPr>
            <p:ph idx="1"/>
          </p:nvPr>
        </p:nvSpPr>
        <p:spPr>
          <a:xfrm>
            <a:off x="938784" y="2011680"/>
            <a:ext cx="10521696" cy="4023360"/>
          </a:xfrm>
        </p:spPr>
        <p:txBody>
          <a:bodyPr/>
          <a:lstStyle>
            <a:lvl1pPr>
              <a:lnSpc>
                <a:spcPct val="100000"/>
              </a:lnSpc>
              <a:spcBef>
                <a:spcPts val="0"/>
              </a:spcBef>
              <a:spcAft>
                <a:spcPts val="1200"/>
              </a:spcAft>
              <a:defRPr>
                <a:solidFill>
                  <a:srgbClr val="525E6E"/>
                </a:solidFill>
              </a:defRPr>
            </a:lvl1pPr>
            <a:lvl2pPr>
              <a:lnSpc>
                <a:spcPct val="100000"/>
              </a:lnSpc>
              <a:spcBef>
                <a:spcPts val="0"/>
              </a:spcBef>
              <a:spcAft>
                <a:spcPts val="1200"/>
              </a:spcAft>
              <a:defRPr/>
            </a:lvl2pPr>
            <a:lvl3pPr>
              <a:lnSpc>
                <a:spcPct val="100000"/>
              </a:lnSpc>
              <a:spcBef>
                <a:spcPts val="0"/>
              </a:spcBef>
              <a:spcAft>
                <a:spcPts val="1200"/>
              </a:spcAft>
              <a:buClr>
                <a:srgbClr val="21544A"/>
              </a:buClr>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938784" y="1746505"/>
            <a:ext cx="10521696" cy="45719"/>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©2021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8" name="Slide Number Placeholder 5">
            <a:extLst>
              <a:ext uri="{FF2B5EF4-FFF2-40B4-BE49-F238E27FC236}">
                <a16:creationId xmlns:a16="http://schemas.microsoft.com/office/drawing/2014/main" id="{C1CFA7C9-6B20-42FF-9399-C0E7D792149C}"/>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9" name="Rectangle 8"/>
          <p:cNvSpPr/>
          <p:nvPr userDrawn="1"/>
        </p:nvSpPr>
        <p:spPr>
          <a:xfrm>
            <a:off x="0" y="6151589"/>
            <a:ext cx="12192000" cy="18288"/>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3056"/>
            <a:ext cx="783770" cy="704088"/>
          </a:xfrm>
          <a:prstGeom prst="rect">
            <a:avLst/>
          </a:prstGeom>
        </p:spPr>
      </p:pic>
    </p:spTree>
    <p:extLst>
      <p:ext uri="{BB962C8B-B14F-4D97-AF65-F5344CB8AC3E}">
        <p14:creationId xmlns:p14="http://schemas.microsoft.com/office/powerpoint/2010/main" val="9347341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365760"/>
            <a:ext cx="10521696" cy="1325880"/>
          </a:xfrm>
        </p:spPr>
        <p:txBody>
          <a:bodyPr/>
          <a:lstStyle>
            <a:lvl1pPr>
              <a:defRPr baseline="0">
                <a:solidFill>
                  <a:srgbClr val="525E6E"/>
                </a:solidFill>
              </a:defRPr>
            </a:lvl1pPr>
          </a:lstStyle>
          <a:p>
            <a:r>
              <a:rPr lang="en-US" dirty="0"/>
              <a:t>Click to edit Master title style</a:t>
            </a:r>
          </a:p>
        </p:txBody>
      </p:sp>
      <p:sp>
        <p:nvSpPr>
          <p:cNvPr id="3" name="Content Placeholder 2"/>
          <p:cNvSpPr>
            <a:spLocks noGrp="1"/>
          </p:cNvSpPr>
          <p:nvPr>
            <p:ph idx="1"/>
          </p:nvPr>
        </p:nvSpPr>
        <p:spPr>
          <a:xfrm>
            <a:off x="938784" y="2011680"/>
            <a:ext cx="10521696" cy="4023360"/>
          </a:xfrm>
        </p:spPr>
        <p:txBody>
          <a:bodyPr/>
          <a:lstStyle>
            <a:lvl1pPr>
              <a:defRPr>
                <a:solidFill>
                  <a:srgbClr val="525E6E"/>
                </a:solidFill>
              </a:defRPr>
            </a:lvl1pPr>
            <a:lvl3pPr>
              <a:buClr>
                <a:srgbClr val="21544A"/>
              </a:buCl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©2021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8" name="Slide Number Placeholder 5">
            <a:extLst>
              <a:ext uri="{FF2B5EF4-FFF2-40B4-BE49-F238E27FC236}">
                <a16:creationId xmlns:a16="http://schemas.microsoft.com/office/drawing/2014/main" id="{C1CFA7C9-6B20-42FF-9399-C0E7D792149C}"/>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9" name="Rectangle 8"/>
          <p:cNvSpPr/>
          <p:nvPr userDrawn="1"/>
        </p:nvSpPr>
        <p:spPr>
          <a:xfrm>
            <a:off x="0" y="6151589"/>
            <a:ext cx="12192000" cy="18288"/>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3056"/>
            <a:ext cx="783770" cy="704088"/>
          </a:xfrm>
          <a:prstGeom prst="rect">
            <a:avLst/>
          </a:prstGeom>
        </p:spPr>
      </p:pic>
    </p:spTree>
    <p:extLst>
      <p:ext uri="{BB962C8B-B14F-4D97-AF65-F5344CB8AC3E}">
        <p14:creationId xmlns:p14="http://schemas.microsoft.com/office/powerpoint/2010/main" val="36383185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Shor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365760"/>
            <a:ext cx="10521696" cy="667512"/>
          </a:xfrm>
        </p:spPr>
        <p:txBody>
          <a:bodyPr/>
          <a:lstStyle>
            <a:lvl1pPr>
              <a:defRPr baseline="0">
                <a:solidFill>
                  <a:srgbClr val="525E6E"/>
                </a:solidFill>
              </a:defRPr>
            </a:lvl1pPr>
          </a:lstStyle>
          <a:p>
            <a:r>
              <a:rPr lang="en-US" dirty="0"/>
              <a:t>Click to edit Master title style</a:t>
            </a:r>
          </a:p>
        </p:txBody>
      </p:sp>
      <p:sp>
        <p:nvSpPr>
          <p:cNvPr id="3" name="Content Placeholder 2"/>
          <p:cNvSpPr>
            <a:spLocks noGrp="1"/>
          </p:cNvSpPr>
          <p:nvPr>
            <p:ph idx="1"/>
          </p:nvPr>
        </p:nvSpPr>
        <p:spPr>
          <a:xfrm>
            <a:off x="879000" y="1188720"/>
            <a:ext cx="10521696" cy="48463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938784" y="1042417"/>
            <a:ext cx="10521696" cy="45719"/>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4718D899-FB09-4BC9-80D6-A17F54862315}"/>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2" name="Rectangle 11">
            <a:extLst>
              <a:ext uri="{FF2B5EF4-FFF2-40B4-BE49-F238E27FC236}">
                <a16:creationId xmlns:a16="http://schemas.microsoft.com/office/drawing/2014/main" id="{18018199-8058-4394-B489-2A60CA80398A}"/>
              </a:ext>
            </a:extLst>
          </p:cNvPr>
          <p:cNvSpPr>
            <a:spLocks noChangeArrowheads="1"/>
          </p:cNvSpPr>
          <p:nvPr userDrawn="1"/>
        </p:nvSpPr>
        <p:spPr bwMode="auto">
          <a:xfrm>
            <a:off x="879000" y="6368138"/>
            <a:ext cx="10374216"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©2021 California Department of Education</a:t>
            </a:r>
            <a:endParaRPr lang="en-US" sz="1200" b="1" i="0" cap="all" spc="50" baseline="0" dirty="0">
              <a:latin typeface="Arial" pitchFamily="-83" charset="0"/>
              <a:ea typeface="Arial" pitchFamily="-83" charset="0"/>
              <a:cs typeface="Arial" pitchFamily="-83" charset="0"/>
            </a:endParaRPr>
          </a:p>
        </p:txBody>
      </p:sp>
      <p:sp>
        <p:nvSpPr>
          <p:cNvPr id="9" name="Rectangle 8"/>
          <p:cNvSpPr/>
          <p:nvPr userDrawn="1"/>
        </p:nvSpPr>
        <p:spPr>
          <a:xfrm>
            <a:off x="0" y="6151589"/>
            <a:ext cx="12192000" cy="18288"/>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163056"/>
            <a:ext cx="783771" cy="704088"/>
          </a:xfrm>
          <a:prstGeom prst="rect">
            <a:avLst/>
          </a:prstGeom>
        </p:spPr>
      </p:pic>
    </p:spTree>
    <p:extLst>
      <p:ext uri="{BB962C8B-B14F-4D97-AF65-F5344CB8AC3E}">
        <p14:creationId xmlns:p14="http://schemas.microsoft.com/office/powerpoint/2010/main" val="2431697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C71B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38784" y="1968650"/>
            <a:ext cx="10521696" cy="2594207"/>
          </a:xfrm>
        </p:spPr>
        <p:txBody>
          <a:bodyPr anchor="b" anchorCtr="0"/>
          <a:lstStyle>
            <a:lvl1pPr algn="l">
              <a:defRPr sz="6000" b="0" i="0" cap="none"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38784" y="4636008"/>
            <a:ext cx="10521696" cy="1453896"/>
          </a:xfrm>
        </p:spPr>
        <p:txBody>
          <a:bodyPr anchor="t" anchorCtr="0"/>
          <a:lstStyle>
            <a:lvl1pPr marL="0" indent="0">
              <a:buNone/>
              <a:defRPr sz="2800" b="1" i="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Rectangle 5"/>
          <p:cNvSpPr/>
          <p:nvPr userDrawn="1"/>
        </p:nvSpPr>
        <p:spPr>
          <a:xfrm>
            <a:off x="938784" y="4581145"/>
            <a:ext cx="105156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5885980F-B96E-443C-81E0-538B2DE9C867}"/>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chemeClr val="bg1"/>
                </a:solidFill>
              </a:defRPr>
            </a:lvl1pPr>
          </a:lstStyle>
          <a:p>
            <a:fld id="{65A270E9-2EC0-8E4B-B2C5-CC25833D9F0C}" type="slidenum">
              <a:rPr lang="en-US" altLang="x-none" smtClean="0"/>
              <a:pPr/>
              <a:t>‹#›</a:t>
            </a:fld>
            <a:endParaRPr lang="en-US" altLang="x-none" dirty="0"/>
          </a:p>
        </p:txBody>
      </p:sp>
      <p:sp>
        <p:nvSpPr>
          <p:cNvPr id="13" name="Rectangle 12">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chemeClr val="bg1"/>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chemeClr val="bg1"/>
              </a:solidFill>
              <a:latin typeface="Arial" pitchFamily="-83" charset="0"/>
              <a:ea typeface="Arial" pitchFamily="-83" charset="0"/>
              <a:cs typeface="Arial" pitchFamily="-83"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3056"/>
            <a:ext cx="754743" cy="704088"/>
          </a:xfrm>
          <a:prstGeom prst="rect">
            <a:avLst/>
          </a:prstGeom>
        </p:spPr>
      </p:pic>
      <p:sp>
        <p:nvSpPr>
          <p:cNvPr id="12" name="Rectangle 11"/>
          <p:cNvSpPr/>
          <p:nvPr userDrawn="1"/>
        </p:nvSpPr>
        <p:spPr>
          <a:xfrm>
            <a:off x="0" y="6163056"/>
            <a:ext cx="1219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17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274638"/>
            <a:ext cx="10972800" cy="1143000"/>
          </a:xfrm>
        </p:spPr>
        <p:txBody>
          <a:bodyPr/>
          <a:lstStyle>
            <a:lvl1pPr>
              <a:defRPr baseline="0">
                <a:solidFill>
                  <a:srgbClr val="3D3D3D"/>
                </a:solidFill>
              </a:defRPr>
            </a:lvl1pPr>
          </a:lstStyle>
          <a:p>
            <a:r>
              <a:rPr lang="en-US" dirty="0"/>
              <a:t>Click to edit Master title style</a:t>
            </a:r>
          </a:p>
        </p:txBody>
      </p:sp>
      <p:sp>
        <p:nvSpPr>
          <p:cNvPr id="3" name="Content Placeholder 2"/>
          <p:cNvSpPr>
            <a:spLocks noGrp="1"/>
          </p:cNvSpPr>
          <p:nvPr>
            <p:ph sz="half" idx="1"/>
          </p:nvPr>
        </p:nvSpPr>
        <p:spPr>
          <a:xfrm>
            <a:off x="938784" y="1600199"/>
            <a:ext cx="5384800" cy="4434840"/>
          </a:xfrm>
          <a:solidFill>
            <a:schemeClr val="bg1"/>
          </a:solid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a:extLst>
              <a:ext uri="{FF2B5EF4-FFF2-40B4-BE49-F238E27FC236}">
                <a16:creationId xmlns:a16="http://schemas.microsoft.com/office/drawing/2014/main" id="{A4025EEB-F1E2-431D-8676-D17DADB3031C}"/>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2"/>
          </p:nvPr>
        </p:nvSpPr>
        <p:spPr>
          <a:xfrm>
            <a:off x="6526784" y="1600199"/>
            <a:ext cx="5384800" cy="4434840"/>
          </a:xfrm>
          <a:solidFill>
            <a:schemeClr val="bg1"/>
          </a:solid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6798870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274638"/>
            <a:ext cx="10972800" cy="1143000"/>
          </a:xfrm>
        </p:spPr>
        <p:txBody>
          <a:bodyPr/>
          <a:lstStyle>
            <a:lvl1pPr>
              <a:defRPr baseline="0">
                <a:solidFill>
                  <a:srgbClr val="525E6E"/>
                </a:solidFill>
              </a:defRPr>
            </a:lvl1pPr>
          </a:lstStyle>
          <a:p>
            <a:r>
              <a:rPr lang="en-US" dirty="0"/>
              <a:t>Click to edit Master title style</a:t>
            </a:r>
          </a:p>
        </p:txBody>
      </p:sp>
      <p:sp>
        <p:nvSpPr>
          <p:cNvPr id="3" name="Content Placeholder 2"/>
          <p:cNvSpPr>
            <a:spLocks noGrp="1"/>
          </p:cNvSpPr>
          <p:nvPr>
            <p:ph sz="half" idx="1"/>
          </p:nvPr>
        </p:nvSpPr>
        <p:spPr>
          <a:xfrm>
            <a:off x="938784" y="1600199"/>
            <a:ext cx="5384800" cy="4434840"/>
          </a:xfrm>
          <a:solidFill>
            <a:schemeClr val="bg1"/>
          </a:solid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938784" y="1445281"/>
            <a:ext cx="10972800" cy="45719"/>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A4025EEB-F1E2-431D-8676-D17DADB3031C}"/>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2"/>
          </p:nvPr>
        </p:nvSpPr>
        <p:spPr>
          <a:xfrm>
            <a:off x="6526784" y="1600199"/>
            <a:ext cx="5384800" cy="4434840"/>
          </a:xfrm>
          <a:solidFill>
            <a:schemeClr val="bg1"/>
          </a:solid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©2021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0" name="Rectangle 9"/>
          <p:cNvSpPr/>
          <p:nvPr userDrawn="1"/>
        </p:nvSpPr>
        <p:spPr>
          <a:xfrm>
            <a:off x="0" y="6151589"/>
            <a:ext cx="12192000" cy="18288"/>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3056"/>
            <a:ext cx="783770" cy="704088"/>
          </a:xfrm>
          <a:prstGeom prst="rect">
            <a:avLst/>
          </a:prstGeom>
        </p:spPr>
      </p:pic>
    </p:spTree>
    <p:extLst>
      <p:ext uri="{BB962C8B-B14F-4D97-AF65-F5344CB8AC3E}">
        <p14:creationId xmlns:p14="http://schemas.microsoft.com/office/powerpoint/2010/main" val="4267516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274638"/>
            <a:ext cx="10972800" cy="1143000"/>
          </a:xfrm>
        </p:spPr>
        <p:txBody>
          <a:bodyPr/>
          <a:lstStyle>
            <a:lvl1pPr>
              <a:defRPr baseline="0">
                <a:solidFill>
                  <a:srgbClr val="525E6E"/>
                </a:solidFill>
              </a:defRPr>
            </a:lvl1pPr>
          </a:lstStyle>
          <a:p>
            <a:r>
              <a:rPr lang="en-US" dirty="0"/>
              <a:t>Click to edit Master title style</a:t>
            </a:r>
          </a:p>
        </p:txBody>
      </p:sp>
      <p:sp>
        <p:nvSpPr>
          <p:cNvPr id="6" name="Rectangle 5"/>
          <p:cNvSpPr/>
          <p:nvPr userDrawn="1"/>
        </p:nvSpPr>
        <p:spPr>
          <a:xfrm>
            <a:off x="938784" y="1445281"/>
            <a:ext cx="10972800" cy="45719"/>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ABC0A268-9888-4556-BDDF-D490DFBF4419}"/>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
          </p:nvPr>
        </p:nvSpPr>
        <p:spPr>
          <a:xfrm>
            <a:off x="938784" y="1600199"/>
            <a:ext cx="5384800" cy="4434840"/>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526784" y="1600199"/>
            <a:ext cx="5384800" cy="4434840"/>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©2021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0" name="Rectangle 9"/>
          <p:cNvSpPr/>
          <p:nvPr userDrawn="1"/>
        </p:nvSpPr>
        <p:spPr>
          <a:xfrm>
            <a:off x="0" y="6151589"/>
            <a:ext cx="12192000" cy="18288"/>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3056"/>
            <a:ext cx="783770" cy="704088"/>
          </a:xfrm>
          <a:prstGeom prst="rect">
            <a:avLst/>
          </a:prstGeom>
        </p:spPr>
      </p:pic>
    </p:spTree>
    <p:extLst>
      <p:ext uri="{BB962C8B-B14F-4D97-AF65-F5344CB8AC3E}">
        <p14:creationId xmlns:p14="http://schemas.microsoft.com/office/powerpoint/2010/main" val="28458259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274638"/>
            <a:ext cx="10972800" cy="1143000"/>
          </a:xfrm>
        </p:spPr>
        <p:txBody>
          <a:bodyPr/>
          <a:lstStyle>
            <a:lvl1pPr>
              <a:defRPr baseline="0">
                <a:solidFill>
                  <a:srgbClr val="525E6E"/>
                </a:solidFill>
              </a:defRPr>
            </a:lvl1pPr>
          </a:lstStyle>
          <a:p>
            <a:r>
              <a:rPr lang="en-US" dirty="0"/>
              <a:t>Click to edit Master title style</a:t>
            </a:r>
          </a:p>
        </p:txBody>
      </p:sp>
      <p:sp>
        <p:nvSpPr>
          <p:cNvPr id="6" name="Rectangle 5"/>
          <p:cNvSpPr/>
          <p:nvPr userDrawn="1"/>
        </p:nvSpPr>
        <p:spPr>
          <a:xfrm>
            <a:off x="938784" y="1445281"/>
            <a:ext cx="10972800" cy="45719"/>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ABC0A268-9888-4556-BDDF-D490DFBF4419}"/>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
          </p:nvPr>
        </p:nvSpPr>
        <p:spPr>
          <a:xfrm>
            <a:off x="938784" y="1600199"/>
            <a:ext cx="5384800" cy="1888192"/>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526784" y="1600199"/>
            <a:ext cx="5384800" cy="1888192"/>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©2021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0" name="Rectangle 9"/>
          <p:cNvSpPr/>
          <p:nvPr userDrawn="1"/>
        </p:nvSpPr>
        <p:spPr>
          <a:xfrm>
            <a:off x="0" y="6151589"/>
            <a:ext cx="12192000" cy="18288"/>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3056"/>
            <a:ext cx="783770" cy="704088"/>
          </a:xfrm>
          <a:prstGeom prst="rect">
            <a:avLst/>
          </a:prstGeom>
        </p:spPr>
      </p:pic>
      <p:sp>
        <p:nvSpPr>
          <p:cNvPr id="12" name="Content Placeholder 2">
            <a:extLst>
              <a:ext uri="{FF2B5EF4-FFF2-40B4-BE49-F238E27FC236}">
                <a16:creationId xmlns:a16="http://schemas.microsoft.com/office/drawing/2014/main" id="{26C8E451-5C61-43B9-953D-F5DE330B63C2}"/>
              </a:ext>
            </a:extLst>
          </p:cNvPr>
          <p:cNvSpPr>
            <a:spLocks noGrp="1"/>
          </p:cNvSpPr>
          <p:nvPr>
            <p:ph sz="half" idx="13"/>
          </p:nvPr>
        </p:nvSpPr>
        <p:spPr>
          <a:xfrm>
            <a:off x="938784" y="3686652"/>
            <a:ext cx="5384800" cy="1888192"/>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E96B617C-BACF-45BF-965B-BF1B25A1E5BB}"/>
              </a:ext>
            </a:extLst>
          </p:cNvPr>
          <p:cNvSpPr>
            <a:spLocks noGrp="1"/>
          </p:cNvSpPr>
          <p:nvPr>
            <p:ph sz="half" idx="14"/>
          </p:nvPr>
        </p:nvSpPr>
        <p:spPr>
          <a:xfrm>
            <a:off x="6526784" y="3686652"/>
            <a:ext cx="5384800" cy="1888192"/>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57478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274638"/>
            <a:ext cx="10972800" cy="1143000"/>
          </a:xfrm>
        </p:spPr>
        <p:txBody>
          <a:bodyPr/>
          <a:lstStyle>
            <a:lvl1pPr>
              <a:defRPr baseline="0">
                <a:solidFill>
                  <a:srgbClr val="525E6E"/>
                </a:solidFill>
              </a:defRPr>
            </a:lvl1pPr>
          </a:lstStyle>
          <a:p>
            <a:r>
              <a:rPr lang="en-US" dirty="0"/>
              <a:t>Click to edit Master title style</a:t>
            </a:r>
          </a:p>
        </p:txBody>
      </p:sp>
      <p:sp>
        <p:nvSpPr>
          <p:cNvPr id="17" name="Slide Number Placeholder 5">
            <a:extLst>
              <a:ext uri="{FF2B5EF4-FFF2-40B4-BE49-F238E27FC236}">
                <a16:creationId xmlns:a16="http://schemas.microsoft.com/office/drawing/2014/main" id="{ABC0A268-9888-4556-BDDF-D490DFBF4419}"/>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
          </p:nvPr>
        </p:nvSpPr>
        <p:spPr>
          <a:xfrm>
            <a:off x="938784" y="1600199"/>
            <a:ext cx="5384800" cy="1888192"/>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526784" y="1600199"/>
            <a:ext cx="5384800" cy="1888192"/>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©2021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0" name="Rectangle 9"/>
          <p:cNvSpPr/>
          <p:nvPr userDrawn="1"/>
        </p:nvSpPr>
        <p:spPr>
          <a:xfrm>
            <a:off x="0" y="6151589"/>
            <a:ext cx="12192000" cy="18288"/>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3056"/>
            <a:ext cx="783770" cy="704088"/>
          </a:xfrm>
          <a:prstGeom prst="rect">
            <a:avLst/>
          </a:prstGeom>
        </p:spPr>
      </p:pic>
      <p:sp>
        <p:nvSpPr>
          <p:cNvPr id="12" name="Content Placeholder 2">
            <a:extLst>
              <a:ext uri="{FF2B5EF4-FFF2-40B4-BE49-F238E27FC236}">
                <a16:creationId xmlns:a16="http://schemas.microsoft.com/office/drawing/2014/main" id="{26C8E451-5C61-43B9-953D-F5DE330B63C2}"/>
              </a:ext>
            </a:extLst>
          </p:cNvPr>
          <p:cNvSpPr>
            <a:spLocks noGrp="1"/>
          </p:cNvSpPr>
          <p:nvPr>
            <p:ph sz="half" idx="13"/>
          </p:nvPr>
        </p:nvSpPr>
        <p:spPr>
          <a:xfrm>
            <a:off x="938784" y="3686652"/>
            <a:ext cx="5384800" cy="1888192"/>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E96B617C-BACF-45BF-965B-BF1B25A1E5BB}"/>
              </a:ext>
            </a:extLst>
          </p:cNvPr>
          <p:cNvSpPr>
            <a:spLocks noGrp="1"/>
          </p:cNvSpPr>
          <p:nvPr>
            <p:ph sz="half" idx="14"/>
          </p:nvPr>
        </p:nvSpPr>
        <p:spPr>
          <a:xfrm>
            <a:off x="6526784" y="3686652"/>
            <a:ext cx="5384800" cy="1888192"/>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28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274638"/>
            <a:ext cx="10972800" cy="1143000"/>
          </a:xfrm>
        </p:spPr>
        <p:txBody>
          <a:bodyPr/>
          <a:lstStyle>
            <a:lvl1pPr>
              <a:defRPr baseline="0">
                <a:solidFill>
                  <a:srgbClr val="525E6E"/>
                </a:solidFill>
              </a:defRPr>
            </a:lvl1pPr>
          </a:lstStyle>
          <a:p>
            <a:r>
              <a:rPr lang="en-US" dirty="0"/>
              <a:t>Click to edit Master title style</a:t>
            </a:r>
          </a:p>
        </p:txBody>
      </p:sp>
      <p:sp>
        <p:nvSpPr>
          <p:cNvPr id="6" name="Rectangle 5"/>
          <p:cNvSpPr/>
          <p:nvPr userDrawn="1"/>
        </p:nvSpPr>
        <p:spPr>
          <a:xfrm>
            <a:off x="938784" y="1445281"/>
            <a:ext cx="10972800" cy="45719"/>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ABC0A268-9888-4556-BDDF-D490DFBF4419}"/>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
          </p:nvPr>
        </p:nvSpPr>
        <p:spPr>
          <a:xfrm>
            <a:off x="938784" y="1600199"/>
            <a:ext cx="5384800" cy="945754"/>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526784" y="1600199"/>
            <a:ext cx="5384800" cy="945754"/>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©2021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0" name="Rectangle 9"/>
          <p:cNvSpPr/>
          <p:nvPr userDrawn="1"/>
        </p:nvSpPr>
        <p:spPr>
          <a:xfrm>
            <a:off x="0" y="6151589"/>
            <a:ext cx="12192000" cy="18288"/>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3056"/>
            <a:ext cx="783770" cy="704088"/>
          </a:xfrm>
          <a:prstGeom prst="rect">
            <a:avLst/>
          </a:prstGeom>
        </p:spPr>
      </p:pic>
      <p:sp>
        <p:nvSpPr>
          <p:cNvPr id="12" name="Content Placeholder 2">
            <a:extLst>
              <a:ext uri="{FF2B5EF4-FFF2-40B4-BE49-F238E27FC236}">
                <a16:creationId xmlns:a16="http://schemas.microsoft.com/office/drawing/2014/main" id="{26C8E451-5C61-43B9-953D-F5DE330B63C2}"/>
              </a:ext>
            </a:extLst>
          </p:cNvPr>
          <p:cNvSpPr>
            <a:spLocks noGrp="1"/>
          </p:cNvSpPr>
          <p:nvPr>
            <p:ph sz="half" idx="13"/>
          </p:nvPr>
        </p:nvSpPr>
        <p:spPr>
          <a:xfrm>
            <a:off x="938784" y="2673912"/>
            <a:ext cx="5384800" cy="945754"/>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E96B617C-BACF-45BF-965B-BF1B25A1E5BB}"/>
              </a:ext>
            </a:extLst>
          </p:cNvPr>
          <p:cNvSpPr>
            <a:spLocks noGrp="1"/>
          </p:cNvSpPr>
          <p:nvPr>
            <p:ph sz="half" idx="14"/>
          </p:nvPr>
        </p:nvSpPr>
        <p:spPr>
          <a:xfrm>
            <a:off x="6526784" y="2673912"/>
            <a:ext cx="5384800" cy="945754"/>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C680AA80-ABFE-4277-BE44-E257DDE57B00}"/>
              </a:ext>
            </a:extLst>
          </p:cNvPr>
          <p:cNvSpPr>
            <a:spLocks noGrp="1"/>
          </p:cNvSpPr>
          <p:nvPr>
            <p:ph sz="half" idx="15"/>
          </p:nvPr>
        </p:nvSpPr>
        <p:spPr>
          <a:xfrm>
            <a:off x="938784" y="3748740"/>
            <a:ext cx="5384800" cy="945754"/>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CAFF04C3-3DBF-46D0-B1EF-2B6AD59DF93D}"/>
              </a:ext>
            </a:extLst>
          </p:cNvPr>
          <p:cNvSpPr>
            <a:spLocks noGrp="1"/>
          </p:cNvSpPr>
          <p:nvPr>
            <p:ph sz="half" idx="16"/>
          </p:nvPr>
        </p:nvSpPr>
        <p:spPr>
          <a:xfrm>
            <a:off x="6526784" y="3748740"/>
            <a:ext cx="5384800" cy="945754"/>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a:extLst>
              <a:ext uri="{FF2B5EF4-FFF2-40B4-BE49-F238E27FC236}">
                <a16:creationId xmlns:a16="http://schemas.microsoft.com/office/drawing/2014/main" id="{63FCF8DF-EF73-4950-AC5F-8A94DDB3FBAD}"/>
              </a:ext>
            </a:extLst>
          </p:cNvPr>
          <p:cNvSpPr>
            <a:spLocks noGrp="1"/>
          </p:cNvSpPr>
          <p:nvPr>
            <p:ph sz="half" idx="17"/>
          </p:nvPr>
        </p:nvSpPr>
        <p:spPr>
          <a:xfrm>
            <a:off x="938784" y="4822453"/>
            <a:ext cx="5384800" cy="945754"/>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F9435178-1704-4DB2-9AEF-EDBEE77E0C9C}"/>
              </a:ext>
            </a:extLst>
          </p:cNvPr>
          <p:cNvSpPr>
            <a:spLocks noGrp="1"/>
          </p:cNvSpPr>
          <p:nvPr>
            <p:ph sz="half" idx="18"/>
          </p:nvPr>
        </p:nvSpPr>
        <p:spPr>
          <a:xfrm>
            <a:off x="6526784" y="4822453"/>
            <a:ext cx="5384800" cy="945754"/>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86625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274638"/>
            <a:ext cx="10972800" cy="1143000"/>
          </a:xfrm>
        </p:spPr>
        <p:txBody>
          <a:bodyPr/>
          <a:lstStyle>
            <a:lvl1pPr>
              <a:defRPr baseline="0">
                <a:solidFill>
                  <a:srgbClr val="525E6E"/>
                </a:solidFill>
              </a:defRPr>
            </a:lvl1pPr>
          </a:lstStyle>
          <a:p>
            <a:r>
              <a:rPr lang="en-US" dirty="0"/>
              <a:t>Click to edit Master title style</a:t>
            </a:r>
          </a:p>
        </p:txBody>
      </p:sp>
      <p:sp>
        <p:nvSpPr>
          <p:cNvPr id="17" name="Slide Number Placeholder 5">
            <a:extLst>
              <a:ext uri="{FF2B5EF4-FFF2-40B4-BE49-F238E27FC236}">
                <a16:creationId xmlns:a16="http://schemas.microsoft.com/office/drawing/2014/main" id="{ABC0A268-9888-4556-BDDF-D490DFBF4419}"/>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
          </p:nvPr>
        </p:nvSpPr>
        <p:spPr>
          <a:xfrm>
            <a:off x="938784" y="1600199"/>
            <a:ext cx="5384800" cy="945754"/>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526784" y="1600199"/>
            <a:ext cx="5384800" cy="945754"/>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©2021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0" name="Rectangle 9"/>
          <p:cNvSpPr/>
          <p:nvPr userDrawn="1"/>
        </p:nvSpPr>
        <p:spPr>
          <a:xfrm>
            <a:off x="0" y="6151589"/>
            <a:ext cx="12192000" cy="18288"/>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3056"/>
            <a:ext cx="783770" cy="704088"/>
          </a:xfrm>
          <a:prstGeom prst="rect">
            <a:avLst/>
          </a:prstGeom>
        </p:spPr>
      </p:pic>
      <p:sp>
        <p:nvSpPr>
          <p:cNvPr id="12" name="Content Placeholder 2">
            <a:extLst>
              <a:ext uri="{FF2B5EF4-FFF2-40B4-BE49-F238E27FC236}">
                <a16:creationId xmlns:a16="http://schemas.microsoft.com/office/drawing/2014/main" id="{26C8E451-5C61-43B9-953D-F5DE330B63C2}"/>
              </a:ext>
            </a:extLst>
          </p:cNvPr>
          <p:cNvSpPr>
            <a:spLocks noGrp="1"/>
          </p:cNvSpPr>
          <p:nvPr>
            <p:ph sz="half" idx="13"/>
          </p:nvPr>
        </p:nvSpPr>
        <p:spPr>
          <a:xfrm>
            <a:off x="938784" y="2673912"/>
            <a:ext cx="5384800" cy="945754"/>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E96B617C-BACF-45BF-965B-BF1B25A1E5BB}"/>
              </a:ext>
            </a:extLst>
          </p:cNvPr>
          <p:cNvSpPr>
            <a:spLocks noGrp="1"/>
          </p:cNvSpPr>
          <p:nvPr>
            <p:ph sz="half" idx="14"/>
          </p:nvPr>
        </p:nvSpPr>
        <p:spPr>
          <a:xfrm>
            <a:off x="6526784" y="2673912"/>
            <a:ext cx="5384800" cy="945754"/>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C680AA80-ABFE-4277-BE44-E257DDE57B00}"/>
              </a:ext>
            </a:extLst>
          </p:cNvPr>
          <p:cNvSpPr>
            <a:spLocks noGrp="1"/>
          </p:cNvSpPr>
          <p:nvPr>
            <p:ph sz="half" idx="15"/>
          </p:nvPr>
        </p:nvSpPr>
        <p:spPr>
          <a:xfrm>
            <a:off x="938784" y="3748740"/>
            <a:ext cx="5384800" cy="945754"/>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CAFF04C3-3DBF-46D0-B1EF-2B6AD59DF93D}"/>
              </a:ext>
            </a:extLst>
          </p:cNvPr>
          <p:cNvSpPr>
            <a:spLocks noGrp="1"/>
          </p:cNvSpPr>
          <p:nvPr>
            <p:ph sz="half" idx="16"/>
          </p:nvPr>
        </p:nvSpPr>
        <p:spPr>
          <a:xfrm>
            <a:off x="6526784" y="3748740"/>
            <a:ext cx="5384800" cy="945754"/>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a:extLst>
              <a:ext uri="{FF2B5EF4-FFF2-40B4-BE49-F238E27FC236}">
                <a16:creationId xmlns:a16="http://schemas.microsoft.com/office/drawing/2014/main" id="{63FCF8DF-EF73-4950-AC5F-8A94DDB3FBAD}"/>
              </a:ext>
            </a:extLst>
          </p:cNvPr>
          <p:cNvSpPr>
            <a:spLocks noGrp="1"/>
          </p:cNvSpPr>
          <p:nvPr>
            <p:ph sz="half" idx="17"/>
          </p:nvPr>
        </p:nvSpPr>
        <p:spPr>
          <a:xfrm>
            <a:off x="938784" y="4822453"/>
            <a:ext cx="5384800" cy="945754"/>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F9435178-1704-4DB2-9AEF-EDBEE77E0C9C}"/>
              </a:ext>
            </a:extLst>
          </p:cNvPr>
          <p:cNvSpPr>
            <a:spLocks noGrp="1"/>
          </p:cNvSpPr>
          <p:nvPr>
            <p:ph sz="half" idx="18"/>
          </p:nvPr>
        </p:nvSpPr>
        <p:spPr>
          <a:xfrm>
            <a:off x="6526784" y="4822453"/>
            <a:ext cx="5384800" cy="945754"/>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78786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274638"/>
            <a:ext cx="10972800" cy="1143000"/>
          </a:xfrm>
        </p:spPr>
        <p:txBody>
          <a:bodyPr/>
          <a:lstStyle>
            <a:lvl1pPr>
              <a:defRPr baseline="0">
                <a:solidFill>
                  <a:srgbClr val="525E6E"/>
                </a:solidFill>
              </a:defRPr>
            </a:lvl1pPr>
          </a:lstStyle>
          <a:p>
            <a:r>
              <a:rPr lang="en-US" dirty="0"/>
              <a:t>Click to edit Master title style</a:t>
            </a:r>
          </a:p>
        </p:txBody>
      </p:sp>
      <p:sp>
        <p:nvSpPr>
          <p:cNvPr id="17" name="Slide Number Placeholder 5">
            <a:extLst>
              <a:ext uri="{FF2B5EF4-FFF2-40B4-BE49-F238E27FC236}">
                <a16:creationId xmlns:a16="http://schemas.microsoft.com/office/drawing/2014/main" id="{ABC0A268-9888-4556-BDDF-D490DFBF4419}"/>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
          </p:nvPr>
        </p:nvSpPr>
        <p:spPr>
          <a:xfrm>
            <a:off x="938784" y="1600199"/>
            <a:ext cx="5384800" cy="4434840"/>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526784" y="1600199"/>
            <a:ext cx="5384800" cy="4434840"/>
          </a:xfrm>
          <a:no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©2021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0" name="Rectangle 9"/>
          <p:cNvSpPr/>
          <p:nvPr userDrawn="1"/>
        </p:nvSpPr>
        <p:spPr>
          <a:xfrm>
            <a:off x="0" y="6151589"/>
            <a:ext cx="12192000" cy="18288"/>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3056"/>
            <a:ext cx="783770" cy="704088"/>
          </a:xfrm>
          <a:prstGeom prst="rect">
            <a:avLst/>
          </a:prstGeom>
        </p:spPr>
      </p:pic>
    </p:spTree>
    <p:extLst>
      <p:ext uri="{BB962C8B-B14F-4D97-AF65-F5344CB8AC3E}">
        <p14:creationId xmlns:p14="http://schemas.microsoft.com/office/powerpoint/2010/main" val="3694544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8784" y="274638"/>
            <a:ext cx="10972800" cy="1143000"/>
          </a:xfrm>
        </p:spPr>
        <p:txBody>
          <a:bodyPr/>
          <a:lstStyle>
            <a:lvl1pPr>
              <a:defRPr>
                <a:solidFill>
                  <a:srgbClr val="525E6E"/>
                </a:solidFill>
              </a:defRPr>
            </a:lvl1pPr>
          </a:lstStyle>
          <a:p>
            <a:r>
              <a:rPr lang="en-US" dirty="0"/>
              <a:t>Click to edit Master title style</a:t>
            </a:r>
          </a:p>
        </p:txBody>
      </p:sp>
      <p:sp>
        <p:nvSpPr>
          <p:cNvPr id="3" name="Text Placeholder 2"/>
          <p:cNvSpPr>
            <a:spLocks noGrp="1"/>
          </p:cNvSpPr>
          <p:nvPr>
            <p:ph type="body" idx="1"/>
          </p:nvPr>
        </p:nvSpPr>
        <p:spPr>
          <a:xfrm>
            <a:off x="938784" y="1490472"/>
            <a:ext cx="5386917" cy="685800"/>
          </a:xfrm>
          <a:solidFill>
            <a:srgbClr val="C71B71"/>
          </a:solidFill>
        </p:spPr>
        <p:txBody>
          <a:bodyPr lIns="45720" tIns="18288" rIns="45720" bIns="45720" anchor="b" anchorCtr="0"/>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498337" y="1490472"/>
            <a:ext cx="5389033" cy="685800"/>
          </a:xfrm>
          <a:solidFill>
            <a:srgbClr val="C71B71"/>
          </a:solidFill>
        </p:spPr>
        <p:txBody>
          <a:bodyPr lIns="45720" tIns="18288" rIns="45720" bIns="45720" anchor="b" anchorCtr="0"/>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CEB27CD-BB83-4117-BF5C-759ACAEC4606}"/>
              </a:ext>
            </a:extLst>
          </p:cNvPr>
          <p:cNvSpPr>
            <a:spLocks noGrp="1"/>
          </p:cNvSpPr>
          <p:nvPr>
            <p:ph type="sldNum" sz="quarter" idx="11"/>
          </p:nvPr>
        </p:nvSpPr>
        <p:spPr>
          <a:xfrm>
            <a:off x="11253216" y="6280423"/>
            <a:ext cx="938784" cy="45017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2"/>
          </p:nvPr>
        </p:nvSpPr>
        <p:spPr>
          <a:xfrm>
            <a:off x="938784" y="2176272"/>
            <a:ext cx="5384800" cy="3858767"/>
          </a:xfrm>
          <a:solidFill>
            <a:schemeClr val="bg1"/>
          </a:solid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3"/>
          </p:nvPr>
        </p:nvSpPr>
        <p:spPr>
          <a:xfrm>
            <a:off x="6498336" y="2176272"/>
            <a:ext cx="5384800" cy="3858767"/>
          </a:xfrm>
          <a:solidFill>
            <a:schemeClr val="bg1"/>
          </a:solid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©2021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1" name="Rectangle 10"/>
          <p:cNvSpPr/>
          <p:nvPr userDrawn="1"/>
        </p:nvSpPr>
        <p:spPr>
          <a:xfrm>
            <a:off x="0" y="6151589"/>
            <a:ext cx="12192000" cy="18288"/>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3056"/>
            <a:ext cx="783770" cy="704088"/>
          </a:xfrm>
          <a:prstGeom prst="rect">
            <a:avLst/>
          </a:prstGeom>
        </p:spPr>
      </p:pic>
    </p:spTree>
    <p:extLst>
      <p:ext uri="{BB962C8B-B14F-4D97-AF65-F5344CB8AC3E}">
        <p14:creationId xmlns:p14="http://schemas.microsoft.com/office/powerpoint/2010/main" val="27679617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8784" y="274638"/>
            <a:ext cx="10972800" cy="1143000"/>
          </a:xfrm>
        </p:spPr>
        <p:txBody>
          <a:bodyPr/>
          <a:lstStyle>
            <a:lvl1pPr>
              <a:defRPr>
                <a:solidFill>
                  <a:srgbClr val="525E6E"/>
                </a:solidFill>
              </a:defRPr>
            </a:lvl1pPr>
          </a:lstStyle>
          <a:p>
            <a:r>
              <a:rPr lang="en-US" dirty="0"/>
              <a:t>Click to edit Master title style</a:t>
            </a:r>
          </a:p>
        </p:txBody>
      </p:sp>
      <p:sp>
        <p:nvSpPr>
          <p:cNvPr id="3" name="Text Placeholder 2"/>
          <p:cNvSpPr>
            <a:spLocks noGrp="1"/>
          </p:cNvSpPr>
          <p:nvPr>
            <p:ph type="body" idx="1"/>
          </p:nvPr>
        </p:nvSpPr>
        <p:spPr>
          <a:xfrm>
            <a:off x="938784" y="1490472"/>
            <a:ext cx="5386917" cy="685800"/>
          </a:xfrm>
          <a:solidFill>
            <a:srgbClr val="C71B71"/>
          </a:solidFill>
        </p:spPr>
        <p:txBody>
          <a:bodyPr lIns="45720" tIns="91440" rIns="45720" bIns="45720" anchor="b" anchorCtr="0"/>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498337" y="1490472"/>
            <a:ext cx="5389033" cy="685800"/>
          </a:xfrm>
          <a:solidFill>
            <a:srgbClr val="C71B71"/>
          </a:solidFill>
        </p:spPr>
        <p:txBody>
          <a:bodyPr lIns="45720" tIns="0" rIns="45720" bIns="45720" anchor="b" anchorCtr="0"/>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Slide Number Placeholder 5">
            <a:extLst>
              <a:ext uri="{FF2B5EF4-FFF2-40B4-BE49-F238E27FC236}">
                <a16:creationId xmlns:a16="http://schemas.microsoft.com/office/drawing/2014/main" id="{00BD6C5D-2F7D-4A4F-9FDD-889C57B5D396}"/>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2"/>
          </p:nvPr>
        </p:nvSpPr>
        <p:spPr>
          <a:xfrm>
            <a:off x="938784" y="2176272"/>
            <a:ext cx="5384800" cy="3858767"/>
          </a:xfrm>
          <a:solidFill>
            <a:schemeClr val="bg1">
              <a:alpha val="50000"/>
            </a:schemeClr>
          </a:solid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3"/>
          </p:nvPr>
        </p:nvSpPr>
        <p:spPr>
          <a:xfrm>
            <a:off x="6498336" y="2176272"/>
            <a:ext cx="5384800" cy="3858767"/>
          </a:xfrm>
          <a:solidFill>
            <a:schemeClr val="bg1">
              <a:alpha val="50000"/>
            </a:schemeClr>
          </a:solidFill>
        </p:spPr>
        <p:txBody>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©2021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1" name="Rectangle 10"/>
          <p:cNvSpPr/>
          <p:nvPr userDrawn="1"/>
        </p:nvSpPr>
        <p:spPr>
          <a:xfrm>
            <a:off x="0" y="6151589"/>
            <a:ext cx="12192000" cy="18288"/>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3056"/>
            <a:ext cx="783770" cy="704088"/>
          </a:xfrm>
          <a:prstGeom prst="rect">
            <a:avLst/>
          </a:prstGeom>
        </p:spPr>
      </p:pic>
    </p:spTree>
    <p:extLst>
      <p:ext uri="{BB962C8B-B14F-4D97-AF65-F5344CB8AC3E}">
        <p14:creationId xmlns:p14="http://schemas.microsoft.com/office/powerpoint/2010/main" val="41267123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457200"/>
            <a:ext cx="6120075" cy="559612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2" name="Text Placeholder 3"/>
          <p:cNvSpPr>
            <a:spLocks noGrp="1"/>
          </p:cNvSpPr>
          <p:nvPr>
            <p:ph type="body" sz="half" idx="2"/>
          </p:nvPr>
        </p:nvSpPr>
        <p:spPr>
          <a:xfrm>
            <a:off x="831980" y="2138126"/>
            <a:ext cx="3962400" cy="3925799"/>
          </a:xfrm>
          <a:solidFill>
            <a:schemeClr val="bg1">
              <a:alpha val="80000"/>
            </a:schemeClr>
          </a:solidFill>
        </p:spPr>
        <p:txBody>
          <a:bodyPr>
            <a:normAutofit/>
          </a:bodyPr>
          <a:lstStyle>
            <a:lvl1pPr marL="0" indent="0">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itle 1"/>
          <p:cNvSpPr>
            <a:spLocks noGrp="1"/>
          </p:cNvSpPr>
          <p:nvPr>
            <p:ph type="title"/>
          </p:nvPr>
        </p:nvSpPr>
        <p:spPr>
          <a:xfrm>
            <a:off x="831980" y="457200"/>
            <a:ext cx="3962400" cy="1600200"/>
          </a:xfrm>
          <a:noFill/>
        </p:spPr>
        <p:txBody>
          <a:bodyPr anchor="b"/>
          <a:lstStyle>
            <a:lvl1pPr>
              <a:defRPr sz="3200">
                <a:solidFill>
                  <a:srgbClr val="525E6E"/>
                </a:solidFill>
              </a:defRPr>
            </a:lvl1pPr>
          </a:lstStyle>
          <a:p>
            <a:r>
              <a:rPr lang="en-US" dirty="0"/>
              <a:t>Click to edit Master title style</a:t>
            </a:r>
          </a:p>
        </p:txBody>
      </p:sp>
      <p:sp>
        <p:nvSpPr>
          <p:cNvPr id="11" name="Rectangle 10"/>
          <p:cNvSpPr/>
          <p:nvPr userDrawn="1"/>
        </p:nvSpPr>
        <p:spPr>
          <a:xfrm>
            <a:off x="831980" y="2070803"/>
            <a:ext cx="3962400" cy="56726"/>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F5833"/>
              </a:solidFill>
            </a:endParaRPr>
          </a:p>
        </p:txBody>
      </p:sp>
      <p:sp>
        <p:nvSpPr>
          <p:cNvPr id="22" name="Slide Number Placeholder 5">
            <a:extLst>
              <a:ext uri="{FF2B5EF4-FFF2-40B4-BE49-F238E27FC236}">
                <a16:creationId xmlns:a16="http://schemas.microsoft.com/office/drawing/2014/main" id="{2A833040-B26D-4661-A2B5-7819B9AC2A03}"/>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4" name="Rectangle 13">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©2021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3" name="Rectangle 12"/>
          <p:cNvSpPr/>
          <p:nvPr userDrawn="1"/>
        </p:nvSpPr>
        <p:spPr>
          <a:xfrm>
            <a:off x="0" y="6151589"/>
            <a:ext cx="12192000" cy="18288"/>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3056"/>
            <a:ext cx="783770" cy="704088"/>
          </a:xfrm>
          <a:prstGeom prst="rect">
            <a:avLst/>
          </a:prstGeom>
        </p:spPr>
      </p:pic>
    </p:spTree>
    <p:extLst>
      <p:ext uri="{BB962C8B-B14F-4D97-AF65-F5344CB8AC3E}">
        <p14:creationId xmlns:p14="http://schemas.microsoft.com/office/powerpoint/2010/main" val="78283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274638"/>
            <a:ext cx="10972800" cy="1143000"/>
          </a:xfrm>
        </p:spPr>
        <p:txBody>
          <a:bodyPr/>
          <a:lstStyle>
            <a:lvl1pPr>
              <a:defRPr baseline="0">
                <a:solidFill>
                  <a:srgbClr val="3D3D3D"/>
                </a:solidFill>
              </a:defRPr>
            </a:lvl1pPr>
          </a:lstStyle>
          <a:p>
            <a:r>
              <a:rPr lang="en-US" dirty="0"/>
              <a:t>Click to edit Master title style</a:t>
            </a:r>
          </a:p>
        </p:txBody>
      </p:sp>
      <p:sp>
        <p:nvSpPr>
          <p:cNvPr id="17" name="Slide Number Placeholder 5">
            <a:extLst>
              <a:ext uri="{FF2B5EF4-FFF2-40B4-BE49-F238E27FC236}">
                <a16:creationId xmlns:a16="http://schemas.microsoft.com/office/drawing/2014/main" id="{ABC0A268-9888-4556-BDDF-D490DFBF4419}"/>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
          </p:nvPr>
        </p:nvSpPr>
        <p:spPr>
          <a:xfrm>
            <a:off x="938784" y="1600199"/>
            <a:ext cx="5384800" cy="443484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526784" y="1600199"/>
            <a:ext cx="5384800" cy="443484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8106061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25E6E"/>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4DC6DF34-B6D9-474D-BAAA-613F9673AEC7}"/>
              </a:ext>
            </a:extLst>
          </p:cNvPr>
          <p:cNvSpPr>
            <a:spLocks noGrp="1"/>
          </p:cNvSpPr>
          <p:nvPr>
            <p:ph type="sldNum" sz="quarter" idx="11"/>
          </p:nvPr>
        </p:nvSpPr>
        <p:spPr>
          <a:xfrm>
            <a:off x="11253216" y="6285806"/>
            <a:ext cx="938784"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6" name="Rectangle 5">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©2021 California Department of Education</a:t>
            </a:r>
            <a:endParaRPr lang="en-US" sz="1200" b="1" i="0" cap="all" spc="50" baseline="0" dirty="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18084942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DC6DF34-B6D9-474D-BAAA-613F9673AEC7}"/>
              </a:ext>
            </a:extLst>
          </p:cNvPr>
          <p:cNvSpPr>
            <a:spLocks noGrp="1"/>
          </p:cNvSpPr>
          <p:nvPr>
            <p:ph type="sldNum" sz="quarter" idx="11"/>
          </p:nvPr>
        </p:nvSpPr>
        <p:spPr>
          <a:xfrm>
            <a:off x="11253216" y="6285806"/>
            <a:ext cx="938784"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5" name="Rectangle 4">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©2021 California Department of Education</a:t>
            </a:r>
            <a:endParaRPr lang="en-US" sz="1200" b="1" i="0" cap="all" spc="50" baseline="0" dirty="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26083609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8785" y="273050"/>
            <a:ext cx="4011084" cy="1162050"/>
          </a:xfrm>
        </p:spPr>
        <p:txBody>
          <a:bodyPr anchor="b"/>
          <a:lstStyle>
            <a:lvl1pPr algn="l">
              <a:defRPr sz="2800" b="1"/>
            </a:lvl1pPr>
          </a:lstStyle>
          <a:p>
            <a:r>
              <a:rPr lang="en-US" dirty="0"/>
              <a:t>Click to edit Master title style</a:t>
            </a:r>
          </a:p>
        </p:txBody>
      </p:sp>
      <p:sp>
        <p:nvSpPr>
          <p:cNvPr id="4" name="Text Placeholder 3"/>
          <p:cNvSpPr>
            <a:spLocks noGrp="1"/>
          </p:cNvSpPr>
          <p:nvPr>
            <p:ph type="body" sz="half" idx="2"/>
          </p:nvPr>
        </p:nvSpPr>
        <p:spPr>
          <a:xfrm>
            <a:off x="938785" y="1435101"/>
            <a:ext cx="4011084" cy="46910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p:nvPr userDrawn="1"/>
        </p:nvSpPr>
        <p:spPr>
          <a:xfrm>
            <a:off x="5073156" y="298477"/>
            <a:ext cx="24384" cy="5853113"/>
          </a:xfrm>
          <a:prstGeom prst="rect">
            <a:avLst/>
          </a:prstGeom>
          <a:solidFill>
            <a:srgbClr val="C71B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4DC6DF34-B6D9-474D-BAAA-613F9673AEC7}"/>
              </a:ext>
            </a:extLst>
          </p:cNvPr>
          <p:cNvSpPr>
            <a:spLocks noGrp="1"/>
          </p:cNvSpPr>
          <p:nvPr>
            <p:ph type="sldNum" sz="quarter" idx="11"/>
          </p:nvPr>
        </p:nvSpPr>
        <p:spPr>
          <a:xfrm>
            <a:off x="11253216" y="6285806"/>
            <a:ext cx="938784"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1" name="Content Placeholder 10"/>
          <p:cNvSpPr>
            <a:spLocks noGrp="1"/>
          </p:cNvSpPr>
          <p:nvPr>
            <p:ph sz="quarter" idx="12"/>
          </p:nvPr>
        </p:nvSpPr>
        <p:spPr>
          <a:xfrm>
            <a:off x="5247217" y="273051"/>
            <a:ext cx="6571488" cy="5853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©2021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0" name="Rectangle 9"/>
          <p:cNvSpPr/>
          <p:nvPr userDrawn="1"/>
        </p:nvSpPr>
        <p:spPr>
          <a:xfrm>
            <a:off x="0" y="6151589"/>
            <a:ext cx="12192000" cy="18288"/>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3056"/>
            <a:ext cx="783770" cy="704088"/>
          </a:xfrm>
          <a:prstGeom prst="rect">
            <a:avLst/>
          </a:prstGeom>
        </p:spPr>
      </p:pic>
    </p:spTree>
    <p:extLst>
      <p:ext uri="{BB962C8B-B14F-4D97-AF65-F5344CB8AC3E}">
        <p14:creationId xmlns:p14="http://schemas.microsoft.com/office/powerpoint/2010/main" val="32651291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8784" y="4588850"/>
            <a:ext cx="10521696" cy="566738"/>
          </a:xfrm>
        </p:spPr>
        <p:txBody>
          <a:bodyPr anchor="b"/>
          <a:lstStyle>
            <a:lvl1pPr algn="l">
              <a:defRPr sz="3200" b="1" baseline="0">
                <a:solidFill>
                  <a:srgbClr val="525E6E"/>
                </a:solidFill>
              </a:defRPr>
            </a:lvl1pPr>
          </a:lstStyle>
          <a:p>
            <a:r>
              <a:rPr lang="en-US" dirty="0"/>
              <a:t>Click to edit Master title style</a:t>
            </a:r>
          </a:p>
        </p:txBody>
      </p:sp>
      <p:sp>
        <p:nvSpPr>
          <p:cNvPr id="3" name="Picture Placeholder 2"/>
          <p:cNvSpPr>
            <a:spLocks noGrp="1"/>
          </p:cNvSpPr>
          <p:nvPr>
            <p:ph type="pic" idx="1"/>
          </p:nvPr>
        </p:nvSpPr>
        <p:spPr>
          <a:xfrm>
            <a:off x="938784" y="401025"/>
            <a:ext cx="10521696"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938784" y="5155588"/>
            <a:ext cx="10521696" cy="804862"/>
          </a:xfrm>
        </p:spPr>
        <p:txBody>
          <a:bodyPr/>
          <a:lstStyle>
            <a:lvl1pPr marL="0" indent="0">
              <a:buNone/>
              <a:defRPr sz="2400" b="1"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6" name="Slide Number Placeholder 5">
            <a:extLst>
              <a:ext uri="{FF2B5EF4-FFF2-40B4-BE49-F238E27FC236}">
                <a16:creationId xmlns:a16="http://schemas.microsoft.com/office/drawing/2014/main" id="{3B3593D7-6F52-48E4-9060-574209E0DA4F}"/>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1" name="Rectangle 10">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©2021 California Department of Education</a:t>
            </a:r>
            <a:endParaRPr lang="en-US" sz="1200" b="1" i="0" cap="all" spc="50" baseline="0" dirty="0">
              <a:latin typeface="Arial" pitchFamily="-83" charset="0"/>
              <a:ea typeface="Arial" pitchFamily="-83" charset="0"/>
              <a:cs typeface="Arial" pitchFamily="-83" charset="0"/>
            </a:endParaRPr>
          </a:p>
        </p:txBody>
      </p:sp>
      <p:sp>
        <p:nvSpPr>
          <p:cNvPr id="9" name="Rectangle 8"/>
          <p:cNvSpPr/>
          <p:nvPr userDrawn="1"/>
        </p:nvSpPr>
        <p:spPr>
          <a:xfrm>
            <a:off x="0" y="6151589"/>
            <a:ext cx="12192000" cy="18288"/>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3056"/>
            <a:ext cx="783770" cy="704088"/>
          </a:xfrm>
          <a:prstGeom prst="rect">
            <a:avLst/>
          </a:prstGeom>
        </p:spPr>
      </p:pic>
    </p:spTree>
    <p:extLst>
      <p:ext uri="{BB962C8B-B14F-4D97-AF65-F5344CB8AC3E}">
        <p14:creationId xmlns:p14="http://schemas.microsoft.com/office/powerpoint/2010/main" val="17479401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38784"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938784" y="1600200"/>
            <a:ext cx="5384800" cy="2185988"/>
          </a:xfrm>
        </p:spPr>
        <p:txBody>
          <a:bodyPr/>
          <a:lstStyle>
            <a:lvl1pPr>
              <a:defRPr sz="2800" baseline="0"/>
            </a:lvl1pPr>
            <a:lvl2pPr>
              <a:spcBef>
                <a:spcPts val="800"/>
              </a:spcBef>
              <a:spcAft>
                <a:spcPts val="400"/>
              </a:spcAft>
              <a:defRPr sz="2800"/>
            </a:lvl2pPr>
            <a:lvl3pPr>
              <a:spcBef>
                <a:spcPts val="800"/>
              </a:spcBef>
              <a:spcAft>
                <a:spcPts val="0"/>
              </a:spcAft>
              <a:defRPr sz="2800" baseline="0"/>
            </a:lvl3pPr>
            <a:lvl4pPr>
              <a:spcBef>
                <a:spcPts val="800"/>
              </a:spcBef>
              <a:spcAft>
                <a:spcPts val="0"/>
              </a:spcAft>
              <a:defRPr sz="2800" baseline="0"/>
            </a:lvl4pPr>
            <a:lvl5pPr>
              <a:spcBef>
                <a:spcPts val="800"/>
              </a:spcBef>
              <a:spcAft>
                <a:spcPts val="0"/>
              </a:spcAft>
              <a:defRPr sz="28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938784" y="1445281"/>
            <a:ext cx="10972800" cy="45719"/>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a:spLocks noGrp="1"/>
          </p:cNvSpPr>
          <p:nvPr>
            <p:ph sz="quarter" idx="10"/>
          </p:nvPr>
        </p:nvSpPr>
        <p:spPr>
          <a:xfrm>
            <a:off x="6526784" y="1600200"/>
            <a:ext cx="5384800" cy="2185988"/>
          </a:xfrm>
        </p:spPr>
        <p:txBody>
          <a:bodyPr/>
          <a:lstStyle>
            <a:lvl1pPr>
              <a:defRPr sz="2800" baseline="0"/>
            </a:lvl1pPr>
            <a:lvl2pPr>
              <a:spcBef>
                <a:spcPts val="800"/>
              </a:spcBef>
              <a:spcAft>
                <a:spcPts val="400"/>
              </a:spcAft>
              <a:defRPr sz="2800"/>
            </a:lvl2pPr>
            <a:lvl3pPr>
              <a:spcBef>
                <a:spcPts val="800"/>
              </a:spcBef>
              <a:spcAft>
                <a:spcPts val="0"/>
              </a:spcAft>
              <a:defRPr sz="2800" baseline="0"/>
            </a:lvl3pPr>
            <a:lvl4pPr>
              <a:spcBef>
                <a:spcPts val="800"/>
              </a:spcBef>
              <a:spcAft>
                <a:spcPts val="0"/>
              </a:spcAft>
              <a:defRPr sz="2800" baseline="0"/>
            </a:lvl4pPr>
            <a:lvl5pPr>
              <a:spcBef>
                <a:spcPts val="800"/>
              </a:spcBef>
              <a:spcAft>
                <a:spcPts val="0"/>
              </a:spcAft>
              <a:defRPr sz="28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quarter" idx="11"/>
          </p:nvPr>
        </p:nvSpPr>
        <p:spPr>
          <a:xfrm>
            <a:off x="938784" y="3862137"/>
            <a:ext cx="5384800" cy="2185988"/>
          </a:xfrm>
        </p:spPr>
        <p:txBody>
          <a:bodyPr/>
          <a:lstStyle>
            <a:lvl1pPr>
              <a:defRPr sz="2800" baseline="0"/>
            </a:lvl1pPr>
            <a:lvl2pPr>
              <a:spcBef>
                <a:spcPts val="800"/>
              </a:spcBef>
              <a:spcAft>
                <a:spcPts val="400"/>
              </a:spcAft>
              <a:defRPr sz="2800"/>
            </a:lvl2pPr>
            <a:lvl3pPr>
              <a:spcBef>
                <a:spcPts val="800"/>
              </a:spcBef>
              <a:spcAft>
                <a:spcPts val="0"/>
              </a:spcAft>
              <a:defRPr sz="2800" baseline="0"/>
            </a:lvl3pPr>
            <a:lvl4pPr>
              <a:spcBef>
                <a:spcPts val="800"/>
              </a:spcBef>
              <a:spcAft>
                <a:spcPts val="0"/>
              </a:spcAft>
              <a:defRPr sz="2800" baseline="0"/>
            </a:lvl4pPr>
            <a:lvl5pPr>
              <a:spcBef>
                <a:spcPts val="800"/>
              </a:spcBef>
              <a:spcAft>
                <a:spcPts val="0"/>
              </a:spcAft>
              <a:defRPr sz="28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2"/>
          </p:nvPr>
        </p:nvSpPr>
        <p:spPr>
          <a:xfrm>
            <a:off x="6526784" y="3862137"/>
            <a:ext cx="5384800" cy="2185988"/>
          </a:xfrm>
        </p:spPr>
        <p:txBody>
          <a:bodyPr/>
          <a:lstStyle>
            <a:lvl1pPr>
              <a:defRPr sz="2800" baseline="0"/>
            </a:lvl1pPr>
            <a:lvl2pPr>
              <a:spcBef>
                <a:spcPts val="800"/>
              </a:spcBef>
              <a:spcAft>
                <a:spcPts val="400"/>
              </a:spcAft>
              <a:defRPr sz="2800"/>
            </a:lvl2pPr>
            <a:lvl3pPr>
              <a:spcBef>
                <a:spcPts val="800"/>
              </a:spcBef>
              <a:spcAft>
                <a:spcPts val="0"/>
              </a:spcAft>
              <a:defRPr sz="2800" baseline="0"/>
            </a:lvl3pPr>
            <a:lvl4pPr>
              <a:spcBef>
                <a:spcPts val="800"/>
              </a:spcBef>
              <a:spcAft>
                <a:spcPts val="0"/>
              </a:spcAft>
              <a:defRPr sz="2800" baseline="0"/>
            </a:lvl4pPr>
            <a:lvl5pPr>
              <a:spcBef>
                <a:spcPts val="800"/>
              </a:spcBef>
              <a:spcAft>
                <a:spcPts val="0"/>
              </a:spcAft>
              <a:defRPr sz="28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5">
            <a:extLst>
              <a:ext uri="{FF2B5EF4-FFF2-40B4-BE49-F238E27FC236}">
                <a16:creationId xmlns:a16="http://schemas.microsoft.com/office/drawing/2014/main" id="{0F3B58EB-FC82-4C06-87D6-26F497B0DADC}"/>
              </a:ext>
            </a:extLst>
          </p:cNvPr>
          <p:cNvSpPr>
            <a:spLocks noGrp="1"/>
          </p:cNvSpPr>
          <p:nvPr>
            <p:ph type="sldNum" sz="quarter" idx="13"/>
          </p:nvPr>
        </p:nvSpPr>
        <p:spPr>
          <a:xfrm>
            <a:off x="11253216" y="6297283"/>
            <a:ext cx="938784"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8" name="Rectangle 17">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©2021 California Department of Education</a:t>
            </a:r>
            <a:endParaRPr lang="en-US" sz="1200" b="1" i="0" cap="all" spc="50" baseline="0" dirty="0">
              <a:latin typeface="Arial" pitchFamily="-83" charset="0"/>
              <a:ea typeface="Arial" pitchFamily="-83" charset="0"/>
              <a:cs typeface="Arial" pitchFamily="-83" charset="0"/>
            </a:endParaRPr>
          </a:p>
        </p:txBody>
      </p:sp>
      <p:sp>
        <p:nvSpPr>
          <p:cNvPr id="12" name="Rectangle 11"/>
          <p:cNvSpPr/>
          <p:nvPr userDrawn="1"/>
        </p:nvSpPr>
        <p:spPr>
          <a:xfrm>
            <a:off x="0" y="6151589"/>
            <a:ext cx="12192000" cy="18288"/>
          </a:xfrm>
          <a:prstGeom prst="rect">
            <a:avLst/>
          </a:prstGeom>
          <a:solidFill>
            <a:srgbClr val="C7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63056"/>
            <a:ext cx="783770" cy="704088"/>
          </a:xfrm>
          <a:prstGeom prst="rect">
            <a:avLst/>
          </a:prstGeom>
        </p:spPr>
      </p:pic>
    </p:spTree>
    <p:extLst>
      <p:ext uri="{BB962C8B-B14F-4D97-AF65-F5344CB8AC3E}">
        <p14:creationId xmlns:p14="http://schemas.microsoft.com/office/powerpoint/2010/main" val="22737389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wo Content" type="twoObj">
  <p:cSld name="7_Two Conten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09600" y="274638"/>
            <a:ext cx="10972800" cy="102076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09600" y="1417639"/>
            <a:ext cx="5384800" cy="4708525"/>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8" name="Google Shape;18;p2"/>
          <p:cNvSpPr txBox="1">
            <a:spLocks noGrp="1"/>
          </p:cNvSpPr>
          <p:nvPr>
            <p:ph type="body" idx="2"/>
          </p:nvPr>
        </p:nvSpPr>
        <p:spPr>
          <a:xfrm>
            <a:off x="6197600" y="1417639"/>
            <a:ext cx="5384800" cy="4708525"/>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7" name="Slide Number Placeholder 5">
            <a:extLst>
              <a:ext uri="{FF2B5EF4-FFF2-40B4-BE49-F238E27FC236}">
                <a16:creationId xmlns:a16="http://schemas.microsoft.com/office/drawing/2014/main" id="{EDFC9AE2-0543-416B-8229-98569C227370}"/>
              </a:ext>
            </a:extLst>
          </p:cNvPr>
          <p:cNvSpPr>
            <a:spLocks noGrp="1"/>
          </p:cNvSpPr>
          <p:nvPr>
            <p:ph type="sldNum" sz="quarter" idx="13"/>
          </p:nvPr>
        </p:nvSpPr>
        <p:spPr>
          <a:xfrm>
            <a:off x="11253216" y="6297283"/>
            <a:ext cx="938784"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8" name="Rectangle 7">
            <a:extLst>
              <a:ext uri="{FF2B5EF4-FFF2-40B4-BE49-F238E27FC236}">
                <a16:creationId xmlns:a16="http://schemas.microsoft.com/office/drawing/2014/main" id="{E36FCB61-527B-4CC4-BCA3-5D329D88B9BC}"/>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©2021 California Department of Education</a:t>
            </a:r>
            <a:endParaRPr lang="en-US" sz="1200" b="1" i="0" cap="all" spc="50" baseline="0" dirty="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35496962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_Two Content">
  <p:cSld name="7_Two Content">
    <p:spTree>
      <p:nvGrpSpPr>
        <p:cNvPr id="1" name="Shape 26"/>
        <p:cNvGrpSpPr/>
        <p:nvPr/>
      </p:nvGrpSpPr>
      <p:grpSpPr>
        <a:xfrm>
          <a:off x="0" y="0"/>
          <a:ext cx="0" cy="0"/>
          <a:chOff x="0" y="0"/>
          <a:chExt cx="0" cy="0"/>
        </a:xfrm>
      </p:grpSpPr>
      <p:sp>
        <p:nvSpPr>
          <p:cNvPr id="27" name="Google Shape;27;p4"/>
          <p:cNvSpPr/>
          <p:nvPr/>
        </p:nvSpPr>
        <p:spPr>
          <a:xfrm>
            <a:off x="939800" y="1444625"/>
            <a:ext cx="10972800" cy="46038"/>
          </a:xfrm>
          <a:prstGeom prst="rect">
            <a:avLst/>
          </a:prstGeom>
          <a:solidFill>
            <a:srgbClr val="FBBB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 name="Google Shape;28;p4"/>
          <p:cNvSpPr/>
          <p:nvPr/>
        </p:nvSpPr>
        <p:spPr>
          <a:xfrm>
            <a:off x="0" y="6151563"/>
            <a:ext cx="12192000" cy="19050"/>
          </a:xfrm>
          <a:prstGeom prst="rect">
            <a:avLst/>
          </a:prstGeom>
          <a:solidFill>
            <a:srgbClr val="FBBB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9" name="Google Shape;29;p4"/>
          <p:cNvPicPr preferRelativeResize="0"/>
          <p:nvPr/>
        </p:nvPicPr>
        <p:blipFill rotWithShape="1">
          <a:blip r:embed="rId2">
            <a:alphaModFix/>
          </a:blip>
          <a:srcRect/>
          <a:stretch/>
        </p:blipFill>
        <p:spPr>
          <a:xfrm>
            <a:off x="0" y="6162675"/>
            <a:ext cx="754743" cy="704850"/>
          </a:xfrm>
          <a:prstGeom prst="rect">
            <a:avLst/>
          </a:prstGeom>
          <a:noFill/>
          <a:ln>
            <a:noFill/>
          </a:ln>
        </p:spPr>
      </p:pic>
      <p:sp>
        <p:nvSpPr>
          <p:cNvPr id="30" name="Google Shape;30;p4"/>
          <p:cNvSpPr txBox="1">
            <a:spLocks noGrp="1"/>
          </p:cNvSpPr>
          <p:nvPr>
            <p:ph type="title"/>
          </p:nvPr>
        </p:nvSpPr>
        <p:spPr>
          <a:xfrm>
            <a:off x="938784"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525E6E"/>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938784" y="1600199"/>
            <a:ext cx="5384800" cy="4434840"/>
          </a:xfrm>
          <a:prstGeom prst="rect">
            <a:avLst/>
          </a:prstGeom>
          <a:solidFill>
            <a:schemeClr val="lt1"/>
          </a:solid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b="0"/>
            </a:lvl1pPr>
            <a:lvl2pPr marL="914400" lvl="1" indent="-406400" algn="l">
              <a:lnSpc>
                <a:spcPct val="100000"/>
              </a:lnSpc>
              <a:spcBef>
                <a:spcPts val="560"/>
              </a:spcBef>
              <a:spcAft>
                <a:spcPts val="0"/>
              </a:spcAft>
              <a:buClr>
                <a:schemeClr val="dk1"/>
              </a:buClr>
              <a:buSzPts val="2800"/>
              <a:buChar char="–"/>
              <a:defRPr sz="2800" b="0"/>
            </a:lvl2pPr>
            <a:lvl3pPr marL="1371600" lvl="2" indent="-406400" algn="l">
              <a:lnSpc>
                <a:spcPct val="100000"/>
              </a:lnSpc>
              <a:spcBef>
                <a:spcPts val="560"/>
              </a:spcBef>
              <a:spcAft>
                <a:spcPts val="0"/>
              </a:spcAft>
              <a:buClr>
                <a:schemeClr val="dk1"/>
              </a:buClr>
              <a:buSzPts val="2800"/>
              <a:buChar char="•"/>
              <a:defRPr sz="2800" b="0"/>
            </a:lvl3pPr>
            <a:lvl4pPr marL="1828800" lvl="3" indent="-406400" algn="l">
              <a:lnSpc>
                <a:spcPct val="100000"/>
              </a:lnSpc>
              <a:spcBef>
                <a:spcPts val="560"/>
              </a:spcBef>
              <a:spcAft>
                <a:spcPts val="0"/>
              </a:spcAft>
              <a:buClr>
                <a:schemeClr val="dk1"/>
              </a:buClr>
              <a:buSzPts val="2800"/>
              <a:buChar char="–"/>
              <a:defRPr sz="2800" b="0"/>
            </a:lvl4pPr>
            <a:lvl5pPr marL="2286000" lvl="4" indent="-406400" algn="l">
              <a:lnSpc>
                <a:spcPct val="100000"/>
              </a:lnSpc>
              <a:spcBef>
                <a:spcPts val="560"/>
              </a:spcBef>
              <a:spcAft>
                <a:spcPts val="0"/>
              </a:spcAft>
              <a:buClr>
                <a:schemeClr val="dk1"/>
              </a:buClr>
              <a:buSzPts val="2800"/>
              <a:buChar char="»"/>
              <a:defRPr sz="2800" b="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4"/>
          <p:cNvSpPr txBox="1">
            <a:spLocks noGrp="1"/>
          </p:cNvSpPr>
          <p:nvPr>
            <p:ph type="body" idx="2"/>
          </p:nvPr>
        </p:nvSpPr>
        <p:spPr>
          <a:xfrm>
            <a:off x="6526784" y="1600199"/>
            <a:ext cx="5384800" cy="4434840"/>
          </a:xfrm>
          <a:prstGeom prst="rect">
            <a:avLst/>
          </a:prstGeom>
          <a:solidFill>
            <a:schemeClr val="lt1"/>
          </a:solid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b="0"/>
            </a:lvl1pPr>
            <a:lvl2pPr marL="914400" lvl="1" indent="-406400" algn="l">
              <a:lnSpc>
                <a:spcPct val="100000"/>
              </a:lnSpc>
              <a:spcBef>
                <a:spcPts val="560"/>
              </a:spcBef>
              <a:spcAft>
                <a:spcPts val="0"/>
              </a:spcAft>
              <a:buClr>
                <a:schemeClr val="dk1"/>
              </a:buClr>
              <a:buSzPts val="2800"/>
              <a:buChar char="–"/>
              <a:defRPr sz="2800" b="0"/>
            </a:lvl2pPr>
            <a:lvl3pPr marL="1371600" lvl="2" indent="-406400" algn="l">
              <a:lnSpc>
                <a:spcPct val="100000"/>
              </a:lnSpc>
              <a:spcBef>
                <a:spcPts val="560"/>
              </a:spcBef>
              <a:spcAft>
                <a:spcPts val="0"/>
              </a:spcAft>
              <a:buClr>
                <a:schemeClr val="dk1"/>
              </a:buClr>
              <a:buSzPts val="2800"/>
              <a:buChar char="•"/>
              <a:defRPr sz="2800" b="0"/>
            </a:lvl3pPr>
            <a:lvl4pPr marL="1828800" lvl="3" indent="-406400" algn="l">
              <a:lnSpc>
                <a:spcPct val="100000"/>
              </a:lnSpc>
              <a:spcBef>
                <a:spcPts val="560"/>
              </a:spcBef>
              <a:spcAft>
                <a:spcPts val="0"/>
              </a:spcAft>
              <a:buClr>
                <a:schemeClr val="dk1"/>
              </a:buClr>
              <a:buSzPts val="2800"/>
              <a:buChar char="–"/>
              <a:defRPr sz="2800" b="0"/>
            </a:lvl4pPr>
            <a:lvl5pPr marL="2286000" lvl="4" indent="-406400" algn="l">
              <a:lnSpc>
                <a:spcPct val="100000"/>
              </a:lnSpc>
              <a:spcBef>
                <a:spcPts val="560"/>
              </a:spcBef>
              <a:spcAft>
                <a:spcPts val="0"/>
              </a:spcAft>
              <a:buClr>
                <a:schemeClr val="dk1"/>
              </a:buClr>
              <a:buSzPts val="2800"/>
              <a:buChar char="»"/>
              <a:defRPr sz="2800" b="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4"/>
          <p:cNvSpPr txBox="1">
            <a:spLocks noGrp="1"/>
          </p:cNvSpPr>
          <p:nvPr>
            <p:ph type="ftr" idx="11"/>
          </p:nvPr>
        </p:nvSpPr>
        <p:spPr>
          <a:xfrm>
            <a:off x="3860800" y="6356351"/>
            <a:ext cx="45720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1074400" y="6356351"/>
            <a:ext cx="609600" cy="365125"/>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403D44"/>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403D44"/>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403D44"/>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403D44"/>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403D44"/>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403D44"/>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403D44"/>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403D44"/>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403D44"/>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86590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Text, and Content" type="txAndObj">
  <p:cSld name="Title, Text, and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 name="Slide Number Placeholder 5">
            <a:extLst>
              <a:ext uri="{FF2B5EF4-FFF2-40B4-BE49-F238E27FC236}">
                <a16:creationId xmlns:a16="http://schemas.microsoft.com/office/drawing/2014/main" id="{29FF259D-6E54-4C01-91F3-2C194CD82BEF}"/>
              </a:ext>
            </a:extLst>
          </p:cNvPr>
          <p:cNvSpPr>
            <a:spLocks noGrp="1"/>
          </p:cNvSpPr>
          <p:nvPr>
            <p:ph type="sldNum" sz="quarter" idx="13"/>
          </p:nvPr>
        </p:nvSpPr>
        <p:spPr>
          <a:xfrm>
            <a:off x="11253216" y="6297283"/>
            <a:ext cx="938784"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8" name="Rectangle 7">
            <a:extLst>
              <a:ext uri="{FF2B5EF4-FFF2-40B4-BE49-F238E27FC236}">
                <a16:creationId xmlns:a16="http://schemas.microsoft.com/office/drawing/2014/main" id="{730C76B6-4B4F-4B6B-8A32-8EEE27A6CCE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©2021 California Department of Education</a:t>
            </a:r>
            <a:endParaRPr lang="en-US" sz="1200" b="1" i="0" cap="all" spc="50" baseline="0" dirty="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42418577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4 Content" type="fourObj">
  <p:cSld name="1_Title and 4 Conten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609600" y="1600200"/>
            <a:ext cx="5384800" cy="21859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6197600" y="1600200"/>
            <a:ext cx="5384800" cy="21859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 name="Google Shape;47;p7"/>
          <p:cNvSpPr txBox="1">
            <a:spLocks noGrp="1"/>
          </p:cNvSpPr>
          <p:nvPr>
            <p:ph type="body" idx="3"/>
          </p:nvPr>
        </p:nvSpPr>
        <p:spPr>
          <a:xfrm>
            <a:off x="609600" y="3938589"/>
            <a:ext cx="5384800" cy="218757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8" name="Google Shape;48;p7"/>
          <p:cNvSpPr txBox="1">
            <a:spLocks noGrp="1"/>
          </p:cNvSpPr>
          <p:nvPr>
            <p:ph type="body" idx="4"/>
          </p:nvPr>
        </p:nvSpPr>
        <p:spPr>
          <a:xfrm>
            <a:off x="6197600" y="3938589"/>
            <a:ext cx="5384800" cy="218757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 name="Slide Number Placeholder 5">
            <a:extLst>
              <a:ext uri="{FF2B5EF4-FFF2-40B4-BE49-F238E27FC236}">
                <a16:creationId xmlns:a16="http://schemas.microsoft.com/office/drawing/2014/main" id="{DCCDBD4C-1251-4A30-94FD-99AC18017818}"/>
              </a:ext>
            </a:extLst>
          </p:cNvPr>
          <p:cNvSpPr>
            <a:spLocks noGrp="1"/>
          </p:cNvSpPr>
          <p:nvPr>
            <p:ph type="sldNum" sz="quarter" idx="13"/>
          </p:nvPr>
        </p:nvSpPr>
        <p:spPr>
          <a:xfrm>
            <a:off x="11253216" y="6297283"/>
            <a:ext cx="938784" cy="433313"/>
          </a:xfrm>
          <a:prstGeom prst="rect">
            <a:avLst/>
          </a:prstGeom>
        </p:spPr>
        <p:txBody>
          <a:bodyPr/>
          <a:lstStyle>
            <a:lvl1pPr algn="l">
              <a:defRPr sz="2400" baseline="0">
                <a:solidFill>
                  <a:srgbClr val="525E6E"/>
                </a:solidFill>
              </a:defRPr>
            </a:lvl1pPr>
          </a:lstStyle>
          <a:p>
            <a:fld id="{65A270E9-2EC0-8E4B-B2C5-CC25833D9F0C}" type="slidenum">
              <a:rPr lang="en-US" altLang="x-none" smtClean="0"/>
              <a:pPr/>
              <a:t>‹#›</a:t>
            </a:fld>
            <a:endParaRPr lang="en-US" altLang="x-none" dirty="0"/>
          </a:p>
        </p:txBody>
      </p:sp>
      <p:sp>
        <p:nvSpPr>
          <p:cNvPr id="10" name="Rectangle 9">
            <a:extLst>
              <a:ext uri="{FF2B5EF4-FFF2-40B4-BE49-F238E27FC236}">
                <a16:creationId xmlns:a16="http://schemas.microsoft.com/office/drawing/2014/main" id="{88E68F9E-ECB2-456C-A443-A7F1D7306A3E}"/>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latin typeface="Arial" pitchFamily="-83" charset="0"/>
                <a:ea typeface="Times New Roman" pitchFamily="-83" charset="0"/>
                <a:cs typeface="Times New Roman" pitchFamily="-83" charset="0"/>
              </a:rPr>
              <a:t>©2021 California Department of Education</a:t>
            </a:r>
            <a:endParaRPr lang="en-US" sz="1200" b="1" i="0" cap="all" spc="50" baseline="0" dirty="0">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327846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274638"/>
            <a:ext cx="10972800" cy="1143000"/>
          </a:xfrm>
        </p:spPr>
        <p:txBody>
          <a:bodyPr/>
          <a:lstStyle>
            <a:lvl1pPr>
              <a:defRPr baseline="0">
                <a:solidFill>
                  <a:srgbClr val="3D3D3D"/>
                </a:solidFill>
              </a:defRPr>
            </a:lvl1pPr>
          </a:lstStyle>
          <a:p>
            <a:r>
              <a:rPr lang="en-US" dirty="0"/>
              <a:t>Click to edit Master title style</a:t>
            </a:r>
          </a:p>
        </p:txBody>
      </p:sp>
      <p:sp>
        <p:nvSpPr>
          <p:cNvPr id="17" name="Slide Number Placeholder 5">
            <a:extLst>
              <a:ext uri="{FF2B5EF4-FFF2-40B4-BE49-F238E27FC236}">
                <a16:creationId xmlns:a16="http://schemas.microsoft.com/office/drawing/2014/main" id="{ABC0A268-9888-4556-BDDF-D490DFBF4419}"/>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
          </p:nvPr>
        </p:nvSpPr>
        <p:spPr>
          <a:xfrm>
            <a:off x="938784" y="1600199"/>
            <a:ext cx="5384800" cy="443484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526784" y="1600199"/>
            <a:ext cx="5384800" cy="443484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1012282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274638"/>
            <a:ext cx="10972800" cy="1143000"/>
          </a:xfrm>
        </p:spPr>
        <p:txBody>
          <a:bodyPr/>
          <a:lstStyle>
            <a:lvl1pPr>
              <a:defRPr baseline="0">
                <a:solidFill>
                  <a:srgbClr val="3D3D3D"/>
                </a:solidFill>
              </a:defRPr>
            </a:lvl1pPr>
          </a:lstStyle>
          <a:p>
            <a:r>
              <a:rPr lang="en-US" dirty="0"/>
              <a:t>Click to edit Master title style</a:t>
            </a:r>
          </a:p>
        </p:txBody>
      </p:sp>
      <p:sp>
        <p:nvSpPr>
          <p:cNvPr id="17" name="Slide Number Placeholder 5">
            <a:extLst>
              <a:ext uri="{FF2B5EF4-FFF2-40B4-BE49-F238E27FC236}">
                <a16:creationId xmlns:a16="http://schemas.microsoft.com/office/drawing/2014/main" id="{ABC0A268-9888-4556-BDDF-D490DFBF4419}"/>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
          </p:nvPr>
        </p:nvSpPr>
        <p:spPr>
          <a:xfrm>
            <a:off x="938784" y="1600199"/>
            <a:ext cx="5384800" cy="443484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526784" y="1600199"/>
            <a:ext cx="5384800" cy="443484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1845344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theme" Target="../theme/theme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EED5"/>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x-none" dirty="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pic>
        <p:nvPicPr>
          <p:cNvPr id="2" name="Picture 1">
            <a:extLst>
              <a:ext uri="{FF2B5EF4-FFF2-40B4-BE49-F238E27FC236}">
                <a16:creationId xmlns:a16="http://schemas.microsoft.com/office/drawing/2014/main" id="{90173481-4DCF-4719-A21D-20DBB0F82397}"/>
              </a:ext>
            </a:extLst>
          </p:cNvPr>
          <p:cNvPicPr>
            <a:picLocks noChangeAspect="1"/>
          </p:cNvPicPr>
          <p:nvPr userDrawn="1"/>
        </p:nvPicPr>
        <p:blipFill>
          <a:blip r:embed="rId31"/>
          <a:stretch>
            <a:fillRect/>
          </a:stretch>
        </p:blipFill>
        <p:spPr>
          <a:xfrm>
            <a:off x="5300662" y="2919412"/>
            <a:ext cx="1590675" cy="1019175"/>
          </a:xfrm>
          <a:prstGeom prst="rect">
            <a:avLst/>
          </a:prstGeom>
        </p:spPr>
      </p:pic>
    </p:spTree>
    <p:extLst>
      <p:ext uri="{BB962C8B-B14F-4D97-AF65-F5344CB8AC3E}">
        <p14:creationId xmlns:p14="http://schemas.microsoft.com/office/powerpoint/2010/main" val="1833421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9" r:id="rId4"/>
    <p:sldLayoutId id="2147483664" r:id="rId5"/>
    <p:sldLayoutId id="2147483666" r:id="rId6"/>
    <p:sldLayoutId id="2147483667" r:id="rId7"/>
    <p:sldLayoutId id="2147483668" r:id="rId8"/>
    <p:sldLayoutId id="2147483669" r:id="rId9"/>
    <p:sldLayoutId id="2147483670" r:id="rId10"/>
    <p:sldLayoutId id="2147483671" r:id="rId11"/>
    <p:sldLayoutId id="2147483690"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Lst>
  <p:hf hdr="0" ftr="0" dt="0"/>
  <p:txStyles>
    <p:titleStyle>
      <a:lvl1pPr algn="l" defTabSz="457200" rtl="0" eaLnBrk="0" fontAlgn="base" hangingPunct="0">
        <a:lnSpc>
          <a:spcPct val="85000"/>
        </a:lnSpc>
        <a:spcBef>
          <a:spcPct val="0"/>
        </a:spcBef>
        <a:spcAft>
          <a:spcPct val="0"/>
        </a:spcAft>
        <a:defRPr sz="4400" b="0" i="0" kern="1200" baseline="0">
          <a:solidFill>
            <a:srgbClr val="A20B1D"/>
          </a:solidFill>
          <a:latin typeface="Arial" charset="0"/>
          <a:ea typeface="ＭＳ Ｐゴシック" pitchFamily="34" charset="-128"/>
          <a:cs typeface="MS PGothic" pitchFamily="34" charset="-128"/>
        </a:defRPr>
      </a:lvl1pPr>
      <a:lvl2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MS PGothic" pitchFamily="34" charset="-128"/>
        </a:defRPr>
      </a:lvl2pPr>
      <a:lvl3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MS PGothic" pitchFamily="34" charset="-128"/>
        </a:defRPr>
      </a:lvl3pPr>
      <a:lvl4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MS PGothic" pitchFamily="34" charset="-128"/>
        </a:defRPr>
      </a:lvl4pPr>
      <a:lvl5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MS PGothic" pitchFamily="34" charset="-128"/>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274320" indent="-274320" algn="l" defTabSz="457200" rtl="0" eaLnBrk="0" fontAlgn="base" hangingPunct="0">
        <a:lnSpc>
          <a:spcPct val="90000"/>
        </a:lnSpc>
        <a:spcBef>
          <a:spcPts val="1500"/>
        </a:spcBef>
        <a:spcAft>
          <a:spcPts val="500"/>
        </a:spcAft>
        <a:buFont typeface="Arial" charset="0"/>
        <a:buChar char="•"/>
        <a:defRPr sz="2800" b="1" kern="1200" baseline="0">
          <a:solidFill>
            <a:srgbClr val="3D3D3D"/>
          </a:solidFill>
          <a:latin typeface="Arial" charset="0"/>
          <a:ea typeface="ＭＳ Ｐゴシック" pitchFamily="34" charset="-128"/>
          <a:cs typeface="MS PGothic" pitchFamily="34" charset="-128"/>
        </a:defRPr>
      </a:lvl1pPr>
      <a:lvl2pPr marL="548640" indent="-274320" algn="l" defTabSz="457200" rtl="0" eaLnBrk="0" fontAlgn="base" hangingPunct="0">
        <a:lnSpc>
          <a:spcPct val="90000"/>
        </a:lnSpc>
        <a:spcBef>
          <a:spcPts val="1000"/>
        </a:spcBef>
        <a:spcAft>
          <a:spcPts val="500"/>
        </a:spcAft>
        <a:buFont typeface="Arial" charset="0"/>
        <a:buChar char="–"/>
        <a:defRPr sz="2800" b="0" i="0" kern="1200" baseline="0">
          <a:solidFill>
            <a:srgbClr val="3D3D3D"/>
          </a:solidFill>
          <a:latin typeface="Arial" charset="0"/>
          <a:ea typeface="ＭＳ Ｐゴシック" pitchFamily="34" charset="-128"/>
          <a:cs typeface="ＭＳ Ｐゴシック" pitchFamily="-1" charset="-128"/>
        </a:defRPr>
      </a:lvl2pPr>
      <a:lvl3pPr marL="822960" indent="-274320" algn="l" defTabSz="457200" rtl="0" eaLnBrk="0" fontAlgn="base" hangingPunct="0">
        <a:lnSpc>
          <a:spcPct val="90000"/>
        </a:lnSpc>
        <a:spcBef>
          <a:spcPts val="1000"/>
        </a:spcBef>
        <a:spcAft>
          <a:spcPts val="500"/>
        </a:spcAft>
        <a:buClr>
          <a:srgbClr val="A20B1D"/>
        </a:buClr>
        <a:buFont typeface="Courier New" charset="0"/>
        <a:buChar char="o"/>
        <a:defRPr sz="2800" kern="1200" baseline="0">
          <a:solidFill>
            <a:srgbClr val="3D3D3D"/>
          </a:solidFill>
          <a:latin typeface="Arial" charset="0"/>
          <a:ea typeface="ＭＳ Ｐゴシック" pitchFamily="34" charset="-128"/>
          <a:cs typeface="+mn-cs"/>
        </a:defRPr>
      </a:lvl3pPr>
      <a:lvl4pPr marL="1097280" indent="-274320" algn="l" defTabSz="457200" rtl="0" eaLnBrk="0" fontAlgn="base" hangingPunct="0">
        <a:lnSpc>
          <a:spcPct val="90000"/>
        </a:lnSpc>
        <a:spcBef>
          <a:spcPts val="1000"/>
        </a:spcBef>
        <a:spcAft>
          <a:spcPts val="500"/>
        </a:spcAft>
        <a:buFont typeface="Arial" charset="0"/>
        <a:buChar char="–"/>
        <a:defRPr sz="2800" kern="1200" baseline="0">
          <a:solidFill>
            <a:srgbClr val="3D3D3D"/>
          </a:solidFill>
          <a:latin typeface="Arial" charset="0"/>
          <a:ea typeface="ＭＳ Ｐゴシック" pitchFamily="34" charset="-128"/>
          <a:cs typeface="+mn-cs"/>
        </a:defRPr>
      </a:lvl4pPr>
      <a:lvl5pPr marL="1371600" indent="-274320" algn="l" defTabSz="457200" rtl="0" eaLnBrk="0" fontAlgn="base" hangingPunct="0">
        <a:lnSpc>
          <a:spcPct val="90000"/>
        </a:lnSpc>
        <a:spcBef>
          <a:spcPts val="1000"/>
        </a:spcBef>
        <a:spcAft>
          <a:spcPts val="500"/>
        </a:spcAft>
        <a:buFont typeface="Wingdings" charset="2"/>
        <a:buChar char="§"/>
        <a:defRPr sz="2800" kern="1200" baseline="0">
          <a:solidFill>
            <a:srgbClr val="3D3D3D"/>
          </a:solidFill>
          <a:latin typeface="Arial" charset="0"/>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77ACCA6-6E04-46C4-92FA-0B7233234103}"/>
              </a:ext>
            </a:extLst>
          </p:cNvPr>
          <p:cNvSpPr>
            <a:spLocks noChangeArrowheads="1"/>
          </p:cNvSpPr>
          <p:nvPr/>
        </p:nvSpPr>
        <p:spPr bwMode="auto">
          <a:xfrm>
            <a:off x="0" y="1541464"/>
            <a:ext cx="12192000" cy="5316537"/>
          </a:xfrm>
          <a:prstGeom prst="rect">
            <a:avLst/>
          </a:prstGeom>
          <a:solidFill>
            <a:srgbClr val="FEF3C9"/>
          </a:solidFill>
          <a:ln>
            <a:noFill/>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s-AR" altLang="en-US" sz="2400"/>
          </a:p>
        </p:txBody>
      </p:sp>
      <p:sp>
        <p:nvSpPr>
          <p:cNvPr id="1027" name="Rectangle 4">
            <a:extLst>
              <a:ext uri="{FF2B5EF4-FFF2-40B4-BE49-F238E27FC236}">
                <a16:creationId xmlns:a16="http://schemas.microsoft.com/office/drawing/2014/main" id="{5BC34EDC-F72A-47D5-9E4C-2BF502FD4C05}"/>
              </a:ext>
            </a:extLst>
          </p:cNvPr>
          <p:cNvSpPr>
            <a:spLocks noChangeArrowheads="1"/>
          </p:cNvSpPr>
          <p:nvPr/>
        </p:nvSpPr>
        <p:spPr bwMode="auto">
          <a:xfrm>
            <a:off x="0" y="0"/>
            <a:ext cx="12192000" cy="1600200"/>
          </a:xfrm>
          <a:prstGeom prst="rect">
            <a:avLst/>
          </a:prstGeom>
          <a:solidFill>
            <a:srgbClr val="FBE8DA"/>
          </a:solidFill>
          <a:ln>
            <a:noFill/>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2400"/>
              <a:t> </a:t>
            </a:r>
          </a:p>
        </p:txBody>
      </p:sp>
      <p:sp>
        <p:nvSpPr>
          <p:cNvPr id="1028" name="Rectangle 5">
            <a:extLst>
              <a:ext uri="{FF2B5EF4-FFF2-40B4-BE49-F238E27FC236}">
                <a16:creationId xmlns:a16="http://schemas.microsoft.com/office/drawing/2014/main" id="{DE793615-0DB2-4079-8689-BCB0D8B39D01}"/>
              </a:ext>
            </a:extLst>
          </p:cNvPr>
          <p:cNvSpPr>
            <a:spLocks noGrp="1" noChangeArrowheads="1"/>
          </p:cNvSpPr>
          <p:nvPr>
            <p:ph type="title"/>
          </p:nvPr>
        </p:nvSpPr>
        <p:spPr bwMode="auto">
          <a:xfrm>
            <a:off x="609601" y="457200"/>
            <a:ext cx="1094528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9" name="Rectangle 6">
            <a:extLst>
              <a:ext uri="{FF2B5EF4-FFF2-40B4-BE49-F238E27FC236}">
                <a16:creationId xmlns:a16="http://schemas.microsoft.com/office/drawing/2014/main" id="{054A3007-F0BA-4447-8E79-AEC92D066331}"/>
              </a:ext>
            </a:extLst>
          </p:cNvPr>
          <p:cNvSpPr>
            <a:spLocks noGrp="1" noChangeArrowheads="1"/>
          </p:cNvSpPr>
          <p:nvPr>
            <p:ph type="body" idx="1"/>
          </p:nvPr>
        </p:nvSpPr>
        <p:spPr bwMode="auto">
          <a:xfrm>
            <a:off x="609600" y="1827214"/>
            <a:ext cx="10972800"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TextBox 7">
            <a:extLst>
              <a:ext uri="{FF2B5EF4-FFF2-40B4-BE49-F238E27FC236}">
                <a16:creationId xmlns:a16="http://schemas.microsoft.com/office/drawing/2014/main" id="{C56B4F2F-FBE2-4746-8558-67960CABC5A0}"/>
              </a:ext>
            </a:extLst>
          </p:cNvPr>
          <p:cNvSpPr txBox="1">
            <a:spLocks noChangeArrowheads="1"/>
          </p:cNvSpPr>
          <p:nvPr userDrawn="1"/>
        </p:nvSpPr>
        <p:spPr bwMode="auto">
          <a:xfrm>
            <a:off x="0" y="6581776"/>
            <a:ext cx="12192000" cy="276225"/>
          </a:xfrm>
          <a:prstGeom prst="rect">
            <a:avLst/>
          </a:prstGeom>
          <a:noFill/>
          <a:ln>
            <a:noFill/>
          </a:ln>
        </p:spPr>
        <p:txBody>
          <a:bodyPr>
            <a:spAutoFit/>
          </a:bodyPr>
          <a:lstStyle>
            <a:lvl1pPr eaLnBrk="0" hangingPunct="0">
              <a:defRPr sz="2400">
                <a:solidFill>
                  <a:schemeClr val="tx1"/>
                </a:solidFill>
                <a:latin typeface="Arial" pitchFamily="34" charset="0"/>
                <a:ea typeface="MS Pゴシック" pitchFamily="-92" charset="-128"/>
              </a:defRPr>
            </a:lvl1pPr>
            <a:lvl2pPr marL="37931725" indent="-37474525" eaLnBrk="0" hangingPunct="0">
              <a:defRPr sz="2400">
                <a:solidFill>
                  <a:schemeClr val="tx1"/>
                </a:solidFill>
                <a:latin typeface="Arial" pitchFamily="34" charset="0"/>
                <a:ea typeface="MS Pゴシック" pitchFamily="-92" charset="-128"/>
              </a:defRPr>
            </a:lvl2pPr>
            <a:lvl3pPr eaLnBrk="0" hangingPunct="0">
              <a:defRPr sz="2400">
                <a:solidFill>
                  <a:schemeClr val="tx1"/>
                </a:solidFill>
                <a:latin typeface="Arial" pitchFamily="34" charset="0"/>
                <a:ea typeface="MS Pゴシック" pitchFamily="-92" charset="-128"/>
              </a:defRPr>
            </a:lvl3pPr>
            <a:lvl4pPr eaLnBrk="0" hangingPunct="0">
              <a:defRPr sz="2400">
                <a:solidFill>
                  <a:schemeClr val="tx1"/>
                </a:solidFill>
                <a:latin typeface="Arial" pitchFamily="34" charset="0"/>
                <a:ea typeface="MS Pゴシック" pitchFamily="-92" charset="-128"/>
              </a:defRPr>
            </a:lvl4pPr>
            <a:lvl5pPr eaLnBrk="0" hangingPunct="0">
              <a:defRPr sz="2400">
                <a:solidFill>
                  <a:schemeClr val="tx1"/>
                </a:solidFill>
                <a:latin typeface="Arial" pitchFamily="34" charset="0"/>
                <a:ea typeface="MS Pゴシック" pitchFamily="-92" charset="-128"/>
              </a:defRPr>
            </a:lvl5pPr>
            <a:lvl6pPr marL="457200" eaLnBrk="0" fontAlgn="base" hangingPunct="0">
              <a:spcBef>
                <a:spcPct val="0"/>
              </a:spcBef>
              <a:spcAft>
                <a:spcPct val="0"/>
              </a:spcAft>
              <a:defRPr sz="2400">
                <a:solidFill>
                  <a:schemeClr val="tx1"/>
                </a:solidFill>
                <a:latin typeface="Arial" pitchFamily="34" charset="0"/>
                <a:ea typeface="MS Pゴシック" pitchFamily="-92" charset="-128"/>
              </a:defRPr>
            </a:lvl6pPr>
            <a:lvl7pPr marL="914400" eaLnBrk="0" fontAlgn="base" hangingPunct="0">
              <a:spcBef>
                <a:spcPct val="0"/>
              </a:spcBef>
              <a:spcAft>
                <a:spcPct val="0"/>
              </a:spcAft>
              <a:defRPr sz="2400">
                <a:solidFill>
                  <a:schemeClr val="tx1"/>
                </a:solidFill>
                <a:latin typeface="Arial" pitchFamily="34" charset="0"/>
                <a:ea typeface="MS Pゴシック" pitchFamily="-92" charset="-128"/>
              </a:defRPr>
            </a:lvl7pPr>
            <a:lvl8pPr marL="1371600" eaLnBrk="0" fontAlgn="base" hangingPunct="0">
              <a:spcBef>
                <a:spcPct val="0"/>
              </a:spcBef>
              <a:spcAft>
                <a:spcPct val="0"/>
              </a:spcAft>
              <a:defRPr sz="2400">
                <a:solidFill>
                  <a:schemeClr val="tx1"/>
                </a:solidFill>
                <a:latin typeface="Arial" pitchFamily="34" charset="0"/>
                <a:ea typeface="MS Pゴシック" pitchFamily="-92" charset="-128"/>
              </a:defRPr>
            </a:lvl8pPr>
            <a:lvl9pPr marL="1828800" eaLnBrk="0" fontAlgn="base" hangingPunct="0">
              <a:spcBef>
                <a:spcPct val="0"/>
              </a:spcBef>
              <a:spcAft>
                <a:spcPct val="0"/>
              </a:spcAft>
              <a:defRPr sz="2400">
                <a:solidFill>
                  <a:schemeClr val="tx1"/>
                </a:solidFill>
                <a:latin typeface="Arial" pitchFamily="34" charset="0"/>
                <a:ea typeface="MS Pゴシック" pitchFamily="-92" charset="-128"/>
              </a:defRPr>
            </a:lvl9pPr>
          </a:lstStyle>
          <a:p>
            <a:pPr algn="ctr">
              <a:defRPr/>
            </a:pPr>
            <a:r>
              <a:rPr lang="en-US" sz="1200" dirty="0"/>
              <a:t>©2018 California Department of Education</a:t>
            </a:r>
          </a:p>
        </p:txBody>
      </p:sp>
      <p:sp>
        <p:nvSpPr>
          <p:cNvPr id="1030" name="Slide Number Placeholder 4">
            <a:extLst>
              <a:ext uri="{FF2B5EF4-FFF2-40B4-BE49-F238E27FC236}">
                <a16:creationId xmlns:a16="http://schemas.microsoft.com/office/drawing/2014/main" id="{66F7D894-148A-4B71-B8C9-CB8D898B0E8F}"/>
              </a:ext>
            </a:extLst>
          </p:cNvPr>
          <p:cNvSpPr txBox="1">
            <a:spLocks noGrp="1"/>
          </p:cNvSpPr>
          <p:nvPr userDrawn="1"/>
        </p:nvSpPr>
        <p:spPr bwMode="auto">
          <a:xfrm>
            <a:off x="11379200" y="95250"/>
            <a:ext cx="736600" cy="228600"/>
          </a:xfrm>
          <a:prstGeom prst="rect">
            <a:avLst/>
          </a:prstGeom>
          <a:noFill/>
          <a:ln>
            <a:noFill/>
          </a:ln>
        </p:spPr>
        <p:txBody>
          <a:bodyPr lIns="0" tIns="0" rIns="0" bIns="0" anchor="b"/>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defRPr/>
            </a:pPr>
            <a:r>
              <a:rPr lang="en-US" altLang="en-US" sz="1200"/>
              <a:t>7ext-</a:t>
            </a:r>
            <a:fld id="{18898740-E481-4CBF-AA19-8935587181AE}" type="slidenum">
              <a:rPr lang="en-US" altLang="en-US" sz="1200" smtClean="0"/>
              <a:pPr algn="r">
                <a:defRPr/>
              </a:pPr>
              <a:t>‹#›</a:t>
            </a:fld>
            <a:endParaRPr lang="en-US" altLang="en-US" sz="1200"/>
          </a:p>
        </p:txBody>
      </p:sp>
    </p:spTree>
    <p:extLst>
      <p:ext uri="{BB962C8B-B14F-4D97-AF65-F5344CB8AC3E}">
        <p14:creationId xmlns:p14="http://schemas.microsoft.com/office/powerpoint/2010/main" val="394176820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spd="med">
    <p:fade/>
  </p:transition>
  <p:hf hdr="0" dt="0"/>
  <p:txStyles>
    <p:titleStyle>
      <a:lvl1pPr algn="l" rtl="0" eaLnBrk="0" fontAlgn="base" hangingPunct="0">
        <a:spcBef>
          <a:spcPct val="0"/>
        </a:spcBef>
        <a:spcAft>
          <a:spcPct val="0"/>
        </a:spcAft>
        <a:defRPr sz="3400" b="1">
          <a:solidFill>
            <a:schemeClr val="tx2"/>
          </a:solidFill>
          <a:latin typeface="+mj-lt"/>
          <a:ea typeface="MS PGothic" panose="020B0600070205080204" pitchFamily="34" charset="-128"/>
          <a:cs typeface="MS Pゴシック" charset="0"/>
        </a:defRPr>
      </a:lvl1pPr>
      <a:lvl2pPr algn="l" rtl="0" eaLnBrk="0" fontAlgn="base" hangingPunct="0">
        <a:spcBef>
          <a:spcPct val="0"/>
        </a:spcBef>
        <a:spcAft>
          <a:spcPct val="0"/>
        </a:spcAft>
        <a:defRPr sz="3400" b="1">
          <a:solidFill>
            <a:schemeClr val="tx2"/>
          </a:solidFill>
          <a:latin typeface="Arial" pitchFamily="-1" charset="0"/>
          <a:ea typeface="MS PGothic" panose="020B0600070205080204" pitchFamily="34" charset="-128"/>
          <a:cs typeface="MS Pゴシック" charset="0"/>
        </a:defRPr>
      </a:lvl2pPr>
      <a:lvl3pPr algn="l" rtl="0" eaLnBrk="0" fontAlgn="base" hangingPunct="0">
        <a:spcBef>
          <a:spcPct val="0"/>
        </a:spcBef>
        <a:spcAft>
          <a:spcPct val="0"/>
        </a:spcAft>
        <a:defRPr sz="3400" b="1">
          <a:solidFill>
            <a:schemeClr val="tx2"/>
          </a:solidFill>
          <a:latin typeface="Arial" pitchFamily="-1" charset="0"/>
          <a:ea typeface="MS PGothic" panose="020B0600070205080204" pitchFamily="34" charset="-128"/>
          <a:cs typeface="MS Pゴシック" charset="0"/>
        </a:defRPr>
      </a:lvl3pPr>
      <a:lvl4pPr algn="l" rtl="0" eaLnBrk="0" fontAlgn="base" hangingPunct="0">
        <a:spcBef>
          <a:spcPct val="0"/>
        </a:spcBef>
        <a:spcAft>
          <a:spcPct val="0"/>
        </a:spcAft>
        <a:defRPr sz="3400" b="1">
          <a:solidFill>
            <a:schemeClr val="tx2"/>
          </a:solidFill>
          <a:latin typeface="Arial" pitchFamily="-1" charset="0"/>
          <a:ea typeface="MS PGothic" panose="020B0600070205080204" pitchFamily="34" charset="-128"/>
          <a:cs typeface="MS Pゴシック" charset="0"/>
        </a:defRPr>
      </a:lvl4pPr>
      <a:lvl5pPr algn="l" rtl="0" eaLnBrk="0" fontAlgn="base" hangingPunct="0">
        <a:spcBef>
          <a:spcPct val="0"/>
        </a:spcBef>
        <a:spcAft>
          <a:spcPct val="0"/>
        </a:spcAft>
        <a:defRPr sz="3400" b="1">
          <a:solidFill>
            <a:schemeClr val="tx2"/>
          </a:solidFill>
          <a:latin typeface="Arial" pitchFamily="-1" charset="0"/>
          <a:ea typeface="MS PGothic" panose="020B0600070205080204" pitchFamily="34" charset="-128"/>
          <a:cs typeface="MS Pゴシック" charset="0"/>
        </a:defRPr>
      </a:lvl5pPr>
      <a:lvl6pPr marL="457200" algn="l" rtl="0" fontAlgn="base">
        <a:spcBef>
          <a:spcPct val="0"/>
        </a:spcBef>
        <a:spcAft>
          <a:spcPct val="0"/>
        </a:spcAft>
        <a:defRPr sz="3400" b="1">
          <a:solidFill>
            <a:schemeClr val="tx2"/>
          </a:solidFill>
          <a:latin typeface="Arial" pitchFamily="-1" charset="0"/>
          <a:ea typeface="MS Pゴシック" charset="0"/>
          <a:cs typeface="Arial" pitchFamily="-1" charset="0"/>
        </a:defRPr>
      </a:lvl6pPr>
      <a:lvl7pPr marL="914400" algn="l" rtl="0" fontAlgn="base">
        <a:spcBef>
          <a:spcPct val="0"/>
        </a:spcBef>
        <a:spcAft>
          <a:spcPct val="0"/>
        </a:spcAft>
        <a:defRPr sz="3400" b="1">
          <a:solidFill>
            <a:schemeClr val="tx2"/>
          </a:solidFill>
          <a:latin typeface="Arial" pitchFamily="-1" charset="0"/>
          <a:ea typeface="MS Pゴシック" charset="0"/>
          <a:cs typeface="Arial" pitchFamily="-1" charset="0"/>
        </a:defRPr>
      </a:lvl7pPr>
      <a:lvl8pPr marL="1371600" algn="l" rtl="0" fontAlgn="base">
        <a:spcBef>
          <a:spcPct val="0"/>
        </a:spcBef>
        <a:spcAft>
          <a:spcPct val="0"/>
        </a:spcAft>
        <a:defRPr sz="3400" b="1">
          <a:solidFill>
            <a:schemeClr val="tx2"/>
          </a:solidFill>
          <a:latin typeface="Arial" pitchFamily="-1" charset="0"/>
          <a:ea typeface="MS Pゴシック" charset="0"/>
          <a:cs typeface="Arial" pitchFamily="-1" charset="0"/>
        </a:defRPr>
      </a:lvl8pPr>
      <a:lvl9pPr marL="1828800" algn="l" rtl="0" fontAlgn="base">
        <a:spcBef>
          <a:spcPct val="0"/>
        </a:spcBef>
        <a:spcAft>
          <a:spcPct val="0"/>
        </a:spcAft>
        <a:defRPr sz="3400" b="1">
          <a:solidFill>
            <a:schemeClr val="tx2"/>
          </a:solidFill>
          <a:latin typeface="Arial" pitchFamily="-1" charset="0"/>
          <a:ea typeface="MS Pゴシック" charset="0"/>
          <a:cs typeface="Arial" pitchFamily="-1" charset="0"/>
        </a:defRPr>
      </a:lvl9pPr>
    </p:titleStyle>
    <p:bodyStyle>
      <a:lvl1pPr marL="342900" indent="-342900" algn="l" rtl="0" eaLnBrk="0" fontAlgn="base" hangingPunct="0">
        <a:spcBef>
          <a:spcPct val="20000"/>
        </a:spcBef>
        <a:spcAft>
          <a:spcPct val="0"/>
        </a:spcAft>
        <a:buClr>
          <a:srgbClr val="DE6822"/>
        </a:buClr>
        <a:buFont typeface="Wingdings" panose="05000000000000000000" pitchFamily="2" charset="2"/>
        <a:buChar char="§"/>
        <a:defRPr sz="3000">
          <a:solidFill>
            <a:schemeClr val="tx1"/>
          </a:solidFill>
          <a:latin typeface="+mn-lt"/>
          <a:ea typeface="MS PGothic" panose="020B0600070205080204" pitchFamily="34" charset="-128"/>
          <a:cs typeface="MS Pゴシック" charset="0"/>
        </a:defRPr>
      </a:lvl1pPr>
      <a:lvl2pPr marL="742950" indent="-285750" algn="l" rtl="0" eaLnBrk="0" fontAlgn="base" hangingPunct="0">
        <a:spcBef>
          <a:spcPct val="20000"/>
        </a:spcBef>
        <a:spcAft>
          <a:spcPct val="0"/>
        </a:spcAft>
        <a:buClr>
          <a:srgbClr val="DE6822"/>
        </a:buClr>
        <a:buFont typeface="Times CE" charset="0"/>
        <a:buChar char="-"/>
        <a:defRPr sz="2800">
          <a:solidFill>
            <a:schemeClr val="tx1"/>
          </a:solidFill>
          <a:latin typeface="+mn-lt"/>
          <a:ea typeface="MS PGothic" panose="020B0600070205080204" pitchFamily="34" charset="-128"/>
          <a:cs typeface="MS Pゴシック" charset="0"/>
        </a:defRPr>
      </a:lvl2pPr>
      <a:lvl3pPr marL="1143000" indent="-228600" algn="l" rtl="0" eaLnBrk="0" fontAlgn="base" hangingPunct="0">
        <a:spcBef>
          <a:spcPct val="20000"/>
        </a:spcBef>
        <a:spcAft>
          <a:spcPct val="0"/>
        </a:spcAft>
        <a:buClr>
          <a:srgbClr val="DE6822"/>
        </a:buClr>
        <a:buFont typeface="Times CE" charset="0"/>
        <a:buChar char="-"/>
        <a:defRPr sz="2400">
          <a:solidFill>
            <a:schemeClr val="tx1"/>
          </a:solidFill>
          <a:latin typeface="+mn-lt"/>
          <a:ea typeface="MS PGothic" panose="020B0600070205080204" pitchFamily="34" charset="-128"/>
          <a:cs typeface="MS Pゴシック" charset="0"/>
        </a:defRPr>
      </a:lvl3pPr>
      <a:lvl4pPr marL="1600200" indent="-228600" algn="l" rtl="0" eaLnBrk="0" fontAlgn="base" hangingPunct="0">
        <a:spcBef>
          <a:spcPct val="20000"/>
        </a:spcBef>
        <a:spcAft>
          <a:spcPct val="0"/>
        </a:spcAft>
        <a:buClr>
          <a:srgbClr val="DE6822"/>
        </a:buClr>
        <a:buFont typeface="Times CY" charset="0"/>
        <a:buChar char="-"/>
        <a:defRPr sz="2000">
          <a:solidFill>
            <a:schemeClr val="tx1"/>
          </a:solidFill>
          <a:latin typeface="+mn-lt"/>
          <a:ea typeface="MS PGothic" panose="020B0600070205080204" pitchFamily="34" charset="-128"/>
          <a:cs typeface="MS Pゴシック" charset="0"/>
        </a:defRPr>
      </a:lvl4pPr>
      <a:lvl5pPr marL="2057400" indent="-228600" algn="l" rtl="0" eaLnBrk="0" fontAlgn="base" hangingPunct="0">
        <a:spcBef>
          <a:spcPct val="20000"/>
        </a:spcBef>
        <a:spcAft>
          <a:spcPct val="0"/>
        </a:spcAft>
        <a:buClr>
          <a:srgbClr val="DE6822"/>
        </a:buClr>
        <a:buFont typeface="Times CY" charset="0"/>
        <a:buChar char="-"/>
        <a:defRPr sz="2000">
          <a:solidFill>
            <a:schemeClr val="tx1"/>
          </a:solidFill>
          <a:latin typeface="+mn-lt"/>
          <a:ea typeface="MS PGothic" panose="020B0600070205080204" pitchFamily="34" charset="-128"/>
          <a:cs typeface="MS Pゴシック" charset="0"/>
        </a:defRPr>
      </a:lvl5pPr>
      <a:lvl6pPr marL="2514600" indent="-228600" algn="l" rtl="0" fontAlgn="base">
        <a:spcBef>
          <a:spcPct val="20000"/>
        </a:spcBef>
        <a:spcAft>
          <a:spcPct val="0"/>
        </a:spcAft>
        <a:buClr>
          <a:srgbClr val="DE6822"/>
        </a:buClr>
        <a:buFont typeface="Times CY" charset="0"/>
        <a:buChar char="-"/>
        <a:defRPr sz="2000">
          <a:solidFill>
            <a:schemeClr val="tx1"/>
          </a:solidFill>
          <a:latin typeface="+mn-lt"/>
          <a:ea typeface="+mn-ea"/>
          <a:cs typeface="+mn-cs"/>
        </a:defRPr>
      </a:lvl6pPr>
      <a:lvl7pPr marL="2971800" indent="-228600" algn="l" rtl="0" fontAlgn="base">
        <a:spcBef>
          <a:spcPct val="20000"/>
        </a:spcBef>
        <a:spcAft>
          <a:spcPct val="0"/>
        </a:spcAft>
        <a:buClr>
          <a:srgbClr val="DE6822"/>
        </a:buClr>
        <a:buFont typeface="Times CY" charset="0"/>
        <a:buChar char="-"/>
        <a:defRPr sz="2000">
          <a:solidFill>
            <a:schemeClr val="tx1"/>
          </a:solidFill>
          <a:latin typeface="+mn-lt"/>
          <a:ea typeface="+mn-ea"/>
          <a:cs typeface="+mn-cs"/>
        </a:defRPr>
      </a:lvl7pPr>
      <a:lvl8pPr marL="3429000" indent="-228600" algn="l" rtl="0" fontAlgn="base">
        <a:spcBef>
          <a:spcPct val="20000"/>
        </a:spcBef>
        <a:spcAft>
          <a:spcPct val="0"/>
        </a:spcAft>
        <a:buClr>
          <a:srgbClr val="DE6822"/>
        </a:buClr>
        <a:buFont typeface="Times CY" charset="0"/>
        <a:buChar char="-"/>
        <a:defRPr sz="2000">
          <a:solidFill>
            <a:schemeClr val="tx1"/>
          </a:solidFill>
          <a:latin typeface="+mn-lt"/>
          <a:ea typeface="+mn-ea"/>
          <a:cs typeface="+mn-cs"/>
        </a:defRPr>
      </a:lvl8pPr>
      <a:lvl9pPr marL="3886200" indent="-228600" algn="l" rtl="0" fontAlgn="base">
        <a:spcBef>
          <a:spcPct val="20000"/>
        </a:spcBef>
        <a:spcAft>
          <a:spcPct val="0"/>
        </a:spcAft>
        <a:buClr>
          <a:srgbClr val="DE6822"/>
        </a:buClr>
        <a:buFont typeface="Times CY"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BE4DE7F-153A-4151-901E-5E7CC9941248}"/>
              </a:ext>
            </a:extLst>
          </p:cNvPr>
          <p:cNvSpPr>
            <a:spLocks noChangeArrowheads="1"/>
          </p:cNvSpPr>
          <p:nvPr/>
        </p:nvSpPr>
        <p:spPr bwMode="auto">
          <a:xfrm>
            <a:off x="0" y="1541464"/>
            <a:ext cx="12192000" cy="5316537"/>
          </a:xfrm>
          <a:prstGeom prst="rect">
            <a:avLst/>
          </a:prstGeom>
          <a:solidFill>
            <a:srgbClr val="FEF3C9"/>
          </a:solidFill>
          <a:ln>
            <a:noFill/>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s-AR" altLang="en-US" sz="2400"/>
          </a:p>
        </p:txBody>
      </p:sp>
      <p:sp>
        <p:nvSpPr>
          <p:cNvPr id="2051" name="Rectangle 4">
            <a:extLst>
              <a:ext uri="{FF2B5EF4-FFF2-40B4-BE49-F238E27FC236}">
                <a16:creationId xmlns:a16="http://schemas.microsoft.com/office/drawing/2014/main" id="{917013DB-FB06-4C40-8FEA-C1B7DD5EFCA8}"/>
              </a:ext>
            </a:extLst>
          </p:cNvPr>
          <p:cNvSpPr>
            <a:spLocks noChangeArrowheads="1"/>
          </p:cNvSpPr>
          <p:nvPr/>
        </p:nvSpPr>
        <p:spPr bwMode="auto">
          <a:xfrm>
            <a:off x="0" y="0"/>
            <a:ext cx="12192000" cy="1600200"/>
          </a:xfrm>
          <a:prstGeom prst="rect">
            <a:avLst/>
          </a:prstGeom>
          <a:solidFill>
            <a:srgbClr val="FBE8DA"/>
          </a:solidFill>
          <a:ln>
            <a:noFill/>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2400"/>
              <a:t> </a:t>
            </a:r>
          </a:p>
        </p:txBody>
      </p:sp>
      <p:sp>
        <p:nvSpPr>
          <p:cNvPr id="2052" name="Rectangle 5">
            <a:extLst>
              <a:ext uri="{FF2B5EF4-FFF2-40B4-BE49-F238E27FC236}">
                <a16:creationId xmlns:a16="http://schemas.microsoft.com/office/drawing/2014/main" id="{2E7293F6-8C48-4E79-B78A-3EB7B90890B7}"/>
              </a:ext>
            </a:extLst>
          </p:cNvPr>
          <p:cNvSpPr>
            <a:spLocks noGrp="1" noChangeArrowheads="1"/>
          </p:cNvSpPr>
          <p:nvPr>
            <p:ph type="title"/>
          </p:nvPr>
        </p:nvSpPr>
        <p:spPr bwMode="auto">
          <a:xfrm>
            <a:off x="609601" y="457200"/>
            <a:ext cx="1094528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2053" name="Rectangle 6">
            <a:extLst>
              <a:ext uri="{FF2B5EF4-FFF2-40B4-BE49-F238E27FC236}">
                <a16:creationId xmlns:a16="http://schemas.microsoft.com/office/drawing/2014/main" id="{3D141F6F-1BB6-44F7-85A6-137CF6EF5073}"/>
              </a:ext>
            </a:extLst>
          </p:cNvPr>
          <p:cNvSpPr>
            <a:spLocks noGrp="1" noChangeArrowheads="1"/>
          </p:cNvSpPr>
          <p:nvPr>
            <p:ph type="body" idx="1"/>
          </p:nvPr>
        </p:nvSpPr>
        <p:spPr bwMode="auto">
          <a:xfrm>
            <a:off x="609600" y="1827214"/>
            <a:ext cx="10972800"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Slide Number Placeholder 4">
            <a:extLst>
              <a:ext uri="{FF2B5EF4-FFF2-40B4-BE49-F238E27FC236}">
                <a16:creationId xmlns:a16="http://schemas.microsoft.com/office/drawing/2014/main" id="{D868B550-4848-4DD4-A40A-CB7DC75C4528}"/>
              </a:ext>
            </a:extLst>
          </p:cNvPr>
          <p:cNvSpPr txBox="1">
            <a:spLocks noGrp="1"/>
          </p:cNvSpPr>
          <p:nvPr userDrawn="1"/>
        </p:nvSpPr>
        <p:spPr bwMode="auto">
          <a:xfrm>
            <a:off x="11379200" y="95250"/>
            <a:ext cx="736600" cy="228600"/>
          </a:xfrm>
          <a:prstGeom prst="rect">
            <a:avLst/>
          </a:prstGeom>
          <a:noFill/>
          <a:ln>
            <a:noFill/>
          </a:ln>
        </p:spPr>
        <p:txBody>
          <a:bodyPr lIns="0" tIns="0" rIns="0" bIns="0" anchor="b"/>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defRPr/>
            </a:pPr>
            <a:r>
              <a:rPr lang="en-US" altLang="en-US" sz="1200"/>
              <a:t>7ext-</a:t>
            </a:r>
            <a:fld id="{03149433-0EA8-4890-AC3A-BF7C118A7630}" type="slidenum">
              <a:rPr lang="en-US" altLang="en-US" sz="1200" smtClean="0"/>
              <a:pPr algn="r">
                <a:defRPr/>
              </a:pPr>
              <a:t>‹#›</a:t>
            </a:fld>
            <a:endParaRPr lang="en-US" altLang="en-US" sz="1200"/>
          </a:p>
        </p:txBody>
      </p:sp>
    </p:spTree>
    <p:extLst>
      <p:ext uri="{BB962C8B-B14F-4D97-AF65-F5344CB8AC3E}">
        <p14:creationId xmlns:p14="http://schemas.microsoft.com/office/powerpoint/2010/main" val="178500233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spd="med">
    <p:fade/>
  </p:transition>
  <p:hf hdr="0" dt="0"/>
  <p:txStyles>
    <p:titleStyle>
      <a:lvl1pPr algn="l" rtl="0" eaLnBrk="0" fontAlgn="base" hangingPunct="0">
        <a:spcBef>
          <a:spcPct val="0"/>
        </a:spcBef>
        <a:spcAft>
          <a:spcPct val="0"/>
        </a:spcAft>
        <a:defRPr sz="3400" b="1">
          <a:solidFill>
            <a:schemeClr val="tx2"/>
          </a:solidFill>
          <a:latin typeface="+mj-lt"/>
          <a:ea typeface="MS PGothic" panose="020B0600070205080204" pitchFamily="34" charset="-128"/>
          <a:cs typeface="MS Pゴシック" charset="0"/>
        </a:defRPr>
      </a:lvl1pPr>
      <a:lvl2pPr algn="l" rtl="0" eaLnBrk="0" fontAlgn="base" hangingPunct="0">
        <a:spcBef>
          <a:spcPct val="0"/>
        </a:spcBef>
        <a:spcAft>
          <a:spcPct val="0"/>
        </a:spcAft>
        <a:defRPr sz="3400" b="1">
          <a:solidFill>
            <a:schemeClr val="tx2"/>
          </a:solidFill>
          <a:latin typeface="Arial" pitchFamily="-1" charset="0"/>
          <a:ea typeface="MS PGothic" panose="020B0600070205080204" pitchFamily="34" charset="-128"/>
          <a:cs typeface="MS Pゴシック" charset="0"/>
        </a:defRPr>
      </a:lvl2pPr>
      <a:lvl3pPr algn="l" rtl="0" eaLnBrk="0" fontAlgn="base" hangingPunct="0">
        <a:spcBef>
          <a:spcPct val="0"/>
        </a:spcBef>
        <a:spcAft>
          <a:spcPct val="0"/>
        </a:spcAft>
        <a:defRPr sz="3400" b="1">
          <a:solidFill>
            <a:schemeClr val="tx2"/>
          </a:solidFill>
          <a:latin typeface="Arial" pitchFamily="-1" charset="0"/>
          <a:ea typeface="MS PGothic" panose="020B0600070205080204" pitchFamily="34" charset="-128"/>
          <a:cs typeface="MS Pゴシック" charset="0"/>
        </a:defRPr>
      </a:lvl3pPr>
      <a:lvl4pPr algn="l" rtl="0" eaLnBrk="0" fontAlgn="base" hangingPunct="0">
        <a:spcBef>
          <a:spcPct val="0"/>
        </a:spcBef>
        <a:spcAft>
          <a:spcPct val="0"/>
        </a:spcAft>
        <a:defRPr sz="3400" b="1">
          <a:solidFill>
            <a:schemeClr val="tx2"/>
          </a:solidFill>
          <a:latin typeface="Arial" pitchFamily="-1" charset="0"/>
          <a:ea typeface="MS PGothic" panose="020B0600070205080204" pitchFamily="34" charset="-128"/>
          <a:cs typeface="MS Pゴシック" charset="0"/>
        </a:defRPr>
      </a:lvl4pPr>
      <a:lvl5pPr algn="l" rtl="0" eaLnBrk="0" fontAlgn="base" hangingPunct="0">
        <a:spcBef>
          <a:spcPct val="0"/>
        </a:spcBef>
        <a:spcAft>
          <a:spcPct val="0"/>
        </a:spcAft>
        <a:defRPr sz="3400" b="1">
          <a:solidFill>
            <a:schemeClr val="tx2"/>
          </a:solidFill>
          <a:latin typeface="Arial" pitchFamily="-1" charset="0"/>
          <a:ea typeface="MS PGothic" panose="020B0600070205080204" pitchFamily="34" charset="-128"/>
          <a:cs typeface="MS Pゴシック" charset="0"/>
        </a:defRPr>
      </a:lvl5pPr>
      <a:lvl6pPr marL="457200" algn="l" rtl="0" fontAlgn="base">
        <a:spcBef>
          <a:spcPct val="0"/>
        </a:spcBef>
        <a:spcAft>
          <a:spcPct val="0"/>
        </a:spcAft>
        <a:defRPr sz="3400" b="1">
          <a:solidFill>
            <a:schemeClr val="tx2"/>
          </a:solidFill>
          <a:latin typeface="Arial" pitchFamily="-1" charset="0"/>
          <a:ea typeface="MS Pゴシック" charset="0"/>
          <a:cs typeface="Arial" pitchFamily="-1" charset="0"/>
        </a:defRPr>
      </a:lvl6pPr>
      <a:lvl7pPr marL="914400" algn="l" rtl="0" fontAlgn="base">
        <a:spcBef>
          <a:spcPct val="0"/>
        </a:spcBef>
        <a:spcAft>
          <a:spcPct val="0"/>
        </a:spcAft>
        <a:defRPr sz="3400" b="1">
          <a:solidFill>
            <a:schemeClr val="tx2"/>
          </a:solidFill>
          <a:latin typeface="Arial" pitchFamily="-1" charset="0"/>
          <a:ea typeface="MS Pゴシック" charset="0"/>
          <a:cs typeface="Arial" pitchFamily="-1" charset="0"/>
        </a:defRPr>
      </a:lvl7pPr>
      <a:lvl8pPr marL="1371600" algn="l" rtl="0" fontAlgn="base">
        <a:spcBef>
          <a:spcPct val="0"/>
        </a:spcBef>
        <a:spcAft>
          <a:spcPct val="0"/>
        </a:spcAft>
        <a:defRPr sz="3400" b="1">
          <a:solidFill>
            <a:schemeClr val="tx2"/>
          </a:solidFill>
          <a:latin typeface="Arial" pitchFamily="-1" charset="0"/>
          <a:ea typeface="MS Pゴシック" charset="0"/>
          <a:cs typeface="Arial" pitchFamily="-1" charset="0"/>
        </a:defRPr>
      </a:lvl8pPr>
      <a:lvl9pPr marL="1828800" algn="l" rtl="0" fontAlgn="base">
        <a:spcBef>
          <a:spcPct val="0"/>
        </a:spcBef>
        <a:spcAft>
          <a:spcPct val="0"/>
        </a:spcAft>
        <a:defRPr sz="3400" b="1">
          <a:solidFill>
            <a:schemeClr val="tx2"/>
          </a:solidFill>
          <a:latin typeface="Arial" pitchFamily="-1" charset="0"/>
          <a:ea typeface="MS Pゴシック" charset="0"/>
          <a:cs typeface="Arial" pitchFamily="-1" charset="0"/>
        </a:defRPr>
      </a:lvl9pPr>
    </p:titleStyle>
    <p:bodyStyle>
      <a:lvl1pPr marL="342900" indent="-342900" algn="l" rtl="0" eaLnBrk="0" fontAlgn="base" hangingPunct="0">
        <a:spcBef>
          <a:spcPct val="20000"/>
        </a:spcBef>
        <a:spcAft>
          <a:spcPct val="0"/>
        </a:spcAft>
        <a:buClr>
          <a:srgbClr val="DE6822"/>
        </a:buClr>
        <a:buFont typeface="Wingdings" panose="05000000000000000000" pitchFamily="2" charset="2"/>
        <a:buChar char="§"/>
        <a:defRPr sz="3000">
          <a:solidFill>
            <a:schemeClr val="tx1"/>
          </a:solidFill>
          <a:latin typeface="+mn-lt"/>
          <a:ea typeface="MS PGothic" panose="020B0600070205080204" pitchFamily="34" charset="-128"/>
          <a:cs typeface="MS Pゴシック" charset="0"/>
        </a:defRPr>
      </a:lvl1pPr>
      <a:lvl2pPr marL="742950" indent="-285750" algn="l" rtl="0" eaLnBrk="0" fontAlgn="base" hangingPunct="0">
        <a:spcBef>
          <a:spcPct val="20000"/>
        </a:spcBef>
        <a:spcAft>
          <a:spcPct val="0"/>
        </a:spcAft>
        <a:buClr>
          <a:srgbClr val="DE6822"/>
        </a:buClr>
        <a:buFont typeface="Times CE" charset="0"/>
        <a:buChar char="-"/>
        <a:defRPr sz="2800">
          <a:solidFill>
            <a:schemeClr val="tx1"/>
          </a:solidFill>
          <a:latin typeface="+mn-lt"/>
          <a:ea typeface="MS PGothic" panose="020B0600070205080204" pitchFamily="34" charset="-128"/>
          <a:cs typeface="MS Pゴシック" charset="0"/>
        </a:defRPr>
      </a:lvl2pPr>
      <a:lvl3pPr marL="1143000" indent="-228600" algn="l" rtl="0" eaLnBrk="0" fontAlgn="base" hangingPunct="0">
        <a:spcBef>
          <a:spcPct val="20000"/>
        </a:spcBef>
        <a:spcAft>
          <a:spcPct val="0"/>
        </a:spcAft>
        <a:buClr>
          <a:srgbClr val="DE6822"/>
        </a:buClr>
        <a:buFont typeface="Times CE" charset="0"/>
        <a:buChar char="-"/>
        <a:defRPr sz="2400">
          <a:solidFill>
            <a:schemeClr val="tx1"/>
          </a:solidFill>
          <a:latin typeface="+mn-lt"/>
          <a:ea typeface="MS PGothic" panose="020B0600070205080204" pitchFamily="34" charset="-128"/>
          <a:cs typeface="MS Pゴシック" charset="0"/>
        </a:defRPr>
      </a:lvl3pPr>
      <a:lvl4pPr marL="1600200" indent="-228600" algn="l" rtl="0" eaLnBrk="0" fontAlgn="base" hangingPunct="0">
        <a:spcBef>
          <a:spcPct val="20000"/>
        </a:spcBef>
        <a:spcAft>
          <a:spcPct val="0"/>
        </a:spcAft>
        <a:buClr>
          <a:srgbClr val="DE6822"/>
        </a:buClr>
        <a:buFont typeface="Times CY" charset="0"/>
        <a:buChar char="-"/>
        <a:defRPr sz="2000">
          <a:solidFill>
            <a:schemeClr val="tx1"/>
          </a:solidFill>
          <a:latin typeface="+mn-lt"/>
          <a:ea typeface="MS PGothic" panose="020B0600070205080204" pitchFamily="34" charset="-128"/>
          <a:cs typeface="MS Pゴシック" charset="0"/>
        </a:defRPr>
      </a:lvl4pPr>
      <a:lvl5pPr marL="2057400" indent="-228600" algn="l" rtl="0" eaLnBrk="0" fontAlgn="base" hangingPunct="0">
        <a:spcBef>
          <a:spcPct val="20000"/>
        </a:spcBef>
        <a:spcAft>
          <a:spcPct val="0"/>
        </a:spcAft>
        <a:buClr>
          <a:srgbClr val="DE6822"/>
        </a:buClr>
        <a:buFont typeface="Times CY" charset="0"/>
        <a:buChar char="-"/>
        <a:defRPr sz="2000">
          <a:solidFill>
            <a:schemeClr val="tx1"/>
          </a:solidFill>
          <a:latin typeface="+mn-lt"/>
          <a:ea typeface="MS PGothic" panose="020B0600070205080204" pitchFamily="34" charset="-128"/>
          <a:cs typeface="MS Pゴシック" charset="0"/>
        </a:defRPr>
      </a:lvl5pPr>
      <a:lvl6pPr marL="2514600" indent="-228600" algn="l" rtl="0" fontAlgn="base">
        <a:spcBef>
          <a:spcPct val="20000"/>
        </a:spcBef>
        <a:spcAft>
          <a:spcPct val="0"/>
        </a:spcAft>
        <a:buClr>
          <a:srgbClr val="DE6822"/>
        </a:buClr>
        <a:buFont typeface="Times CY" charset="0"/>
        <a:buChar char="-"/>
        <a:defRPr sz="2000">
          <a:solidFill>
            <a:schemeClr val="tx1"/>
          </a:solidFill>
          <a:latin typeface="+mn-lt"/>
          <a:ea typeface="+mn-ea"/>
          <a:cs typeface="+mn-cs"/>
        </a:defRPr>
      </a:lvl6pPr>
      <a:lvl7pPr marL="2971800" indent="-228600" algn="l" rtl="0" fontAlgn="base">
        <a:spcBef>
          <a:spcPct val="20000"/>
        </a:spcBef>
        <a:spcAft>
          <a:spcPct val="0"/>
        </a:spcAft>
        <a:buClr>
          <a:srgbClr val="DE6822"/>
        </a:buClr>
        <a:buFont typeface="Times CY" charset="0"/>
        <a:buChar char="-"/>
        <a:defRPr sz="2000">
          <a:solidFill>
            <a:schemeClr val="tx1"/>
          </a:solidFill>
          <a:latin typeface="+mn-lt"/>
          <a:ea typeface="+mn-ea"/>
          <a:cs typeface="+mn-cs"/>
        </a:defRPr>
      </a:lvl7pPr>
      <a:lvl8pPr marL="3429000" indent="-228600" algn="l" rtl="0" fontAlgn="base">
        <a:spcBef>
          <a:spcPct val="20000"/>
        </a:spcBef>
        <a:spcAft>
          <a:spcPct val="0"/>
        </a:spcAft>
        <a:buClr>
          <a:srgbClr val="DE6822"/>
        </a:buClr>
        <a:buFont typeface="Times CY" charset="0"/>
        <a:buChar char="-"/>
        <a:defRPr sz="2000">
          <a:solidFill>
            <a:schemeClr val="tx1"/>
          </a:solidFill>
          <a:latin typeface="+mn-lt"/>
          <a:ea typeface="+mn-ea"/>
          <a:cs typeface="+mn-cs"/>
        </a:defRPr>
      </a:lvl8pPr>
      <a:lvl9pPr marL="3886200" indent="-228600" algn="l" rtl="0" fontAlgn="base">
        <a:spcBef>
          <a:spcPct val="20000"/>
        </a:spcBef>
        <a:spcAft>
          <a:spcPct val="0"/>
        </a:spcAft>
        <a:buClr>
          <a:srgbClr val="DE6822"/>
        </a:buClr>
        <a:buFont typeface="Times CY"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9D7E7"/>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x-none" dirty="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Tree>
    <p:extLst>
      <p:ext uri="{BB962C8B-B14F-4D97-AF65-F5344CB8AC3E}">
        <p14:creationId xmlns:p14="http://schemas.microsoft.com/office/powerpoint/2010/main" val="110758406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Lst>
  <p:hf hdr="0" ftr="0" dt="0"/>
  <p:txStyles>
    <p:titleStyle>
      <a:lvl1pPr algn="l" defTabSz="457200" rtl="0" eaLnBrk="0" fontAlgn="base" hangingPunct="0">
        <a:lnSpc>
          <a:spcPct val="85000"/>
        </a:lnSpc>
        <a:spcBef>
          <a:spcPct val="0"/>
        </a:spcBef>
        <a:spcAft>
          <a:spcPct val="0"/>
        </a:spcAft>
        <a:defRPr sz="4400" b="0" i="0" kern="1200" baseline="0">
          <a:solidFill>
            <a:schemeClr val="tx1"/>
          </a:solidFill>
          <a:latin typeface="Arial" charset="0"/>
          <a:ea typeface="ＭＳ Ｐゴシック" pitchFamily="34" charset="-128"/>
          <a:cs typeface="MS PGothic" pitchFamily="34" charset="-128"/>
        </a:defRPr>
      </a:lvl1pPr>
      <a:lvl2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MS PGothic" pitchFamily="34" charset="-128"/>
        </a:defRPr>
      </a:lvl2pPr>
      <a:lvl3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MS PGothic" pitchFamily="34" charset="-128"/>
        </a:defRPr>
      </a:lvl3pPr>
      <a:lvl4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MS PGothic" pitchFamily="34" charset="-128"/>
        </a:defRPr>
      </a:lvl4pPr>
      <a:lvl5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MS PGothic" pitchFamily="34" charset="-128"/>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274320" indent="-274320" algn="l" defTabSz="457200" rtl="0" eaLnBrk="0" fontAlgn="base" hangingPunct="0">
        <a:lnSpc>
          <a:spcPct val="90000"/>
        </a:lnSpc>
        <a:spcBef>
          <a:spcPts val="1500"/>
        </a:spcBef>
        <a:spcAft>
          <a:spcPts val="500"/>
        </a:spcAft>
        <a:buFont typeface="Arial" charset="0"/>
        <a:buChar char="•"/>
        <a:defRPr sz="2800" b="1" kern="1200" baseline="0">
          <a:solidFill>
            <a:srgbClr val="87124D"/>
          </a:solidFill>
          <a:latin typeface="Arial" charset="0"/>
          <a:ea typeface="ＭＳ Ｐゴシック" pitchFamily="34" charset="-128"/>
          <a:cs typeface="MS PGothic" pitchFamily="34" charset="-128"/>
        </a:defRPr>
      </a:lvl1pPr>
      <a:lvl2pPr marL="548640" indent="-274320" algn="l" defTabSz="457200" rtl="0" eaLnBrk="0" fontAlgn="base" hangingPunct="0">
        <a:lnSpc>
          <a:spcPct val="90000"/>
        </a:lnSpc>
        <a:spcBef>
          <a:spcPts val="1000"/>
        </a:spcBef>
        <a:spcAft>
          <a:spcPts val="500"/>
        </a:spcAft>
        <a:buFont typeface="Arial" charset="0"/>
        <a:buChar char="–"/>
        <a:defRPr sz="2800" b="0" i="0" kern="1200" baseline="0">
          <a:solidFill>
            <a:srgbClr val="141414"/>
          </a:solidFill>
          <a:latin typeface="Arial" charset="0"/>
          <a:ea typeface="ＭＳ Ｐゴシック" pitchFamily="34" charset="-128"/>
          <a:cs typeface="ＭＳ Ｐゴシック" pitchFamily="-1" charset="-128"/>
        </a:defRPr>
      </a:lvl2pPr>
      <a:lvl3pPr marL="822960" indent="-274320" algn="l" defTabSz="457200" rtl="0" eaLnBrk="0" fontAlgn="base" hangingPunct="0">
        <a:lnSpc>
          <a:spcPct val="90000"/>
        </a:lnSpc>
        <a:spcBef>
          <a:spcPts val="1000"/>
        </a:spcBef>
        <a:spcAft>
          <a:spcPts val="500"/>
        </a:spcAft>
        <a:buClr>
          <a:srgbClr val="87124D"/>
        </a:buClr>
        <a:buFont typeface="Courier New" charset="0"/>
        <a:buChar char="o"/>
        <a:defRPr sz="2800" kern="1200" baseline="0">
          <a:solidFill>
            <a:srgbClr val="141414"/>
          </a:solidFill>
          <a:latin typeface="Arial" charset="0"/>
          <a:ea typeface="ＭＳ Ｐゴシック" pitchFamily="34" charset="-128"/>
          <a:cs typeface="+mn-cs"/>
        </a:defRPr>
      </a:lvl3pPr>
      <a:lvl4pPr marL="1097280" indent="-274320" algn="l" defTabSz="457200" rtl="0" eaLnBrk="0" fontAlgn="base" hangingPunct="0">
        <a:lnSpc>
          <a:spcPct val="90000"/>
        </a:lnSpc>
        <a:spcBef>
          <a:spcPts val="1000"/>
        </a:spcBef>
        <a:spcAft>
          <a:spcPts val="500"/>
        </a:spcAft>
        <a:buFont typeface="Arial" charset="0"/>
        <a:buChar char="–"/>
        <a:defRPr sz="2800" kern="1200" baseline="0">
          <a:solidFill>
            <a:srgbClr val="141414"/>
          </a:solidFill>
          <a:latin typeface="Arial" charset="0"/>
          <a:ea typeface="ＭＳ Ｐゴシック" pitchFamily="34" charset="-128"/>
          <a:cs typeface="+mn-cs"/>
        </a:defRPr>
      </a:lvl4pPr>
      <a:lvl5pPr marL="1371600" indent="-274320" algn="l" defTabSz="457200" rtl="0" eaLnBrk="0" fontAlgn="base" hangingPunct="0">
        <a:lnSpc>
          <a:spcPct val="90000"/>
        </a:lnSpc>
        <a:spcBef>
          <a:spcPts val="1000"/>
        </a:spcBef>
        <a:spcAft>
          <a:spcPts val="500"/>
        </a:spcAft>
        <a:buFont typeface="Wingdings" charset="2"/>
        <a:buChar char="§"/>
        <a:defRPr sz="2800" kern="1200" baseline="0">
          <a:solidFill>
            <a:srgbClr val="141414"/>
          </a:solidFill>
          <a:latin typeface="Arial" charset="0"/>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hyperlink" Target="https://www.dds.ca.gov/"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5" Type="http://schemas.openxmlformats.org/officeDocument/2006/relationships/hyperlink" Target="https://www.dhcs.ca.gov/services/ccs" TargetMode="External"/><Relationship Id="rId4" Type="http://schemas.openxmlformats.org/officeDocument/2006/relationships/hyperlink" Target="https://www.dds.ca.gov/rc/"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cpin.us/"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hyperlink" Target="https://caeyc.org/" TargetMode="External"/><Relationship Id="rId5" Type="http://schemas.openxmlformats.org/officeDocument/2006/relationships/hyperlink" Target="https://www.draccess.org/" TargetMode="External"/><Relationship Id="rId4" Type="http://schemas.openxmlformats.org/officeDocument/2006/relationships/hyperlink" Target="https://www.desiredresults.us/training"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dec-sped.org/"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5" Type="http://schemas.openxmlformats.org/officeDocument/2006/relationships/hyperlink" Target="https://fpg.unc.edu/projects/national-early-childhood-technical-assistance-center-nectac" TargetMode="External"/><Relationship Id="rId4" Type="http://schemas.openxmlformats.org/officeDocument/2006/relationships/hyperlink" Target="https://www.naeyc.org/ece"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B31072-FC4C-4267-832C-BF1B65B04268}"/>
              </a:ext>
            </a:extLst>
          </p:cNvPr>
          <p:cNvSpPr>
            <a:spLocks noGrp="1"/>
          </p:cNvSpPr>
          <p:nvPr>
            <p:ph type="title"/>
          </p:nvPr>
        </p:nvSpPr>
        <p:spPr>
          <a:xfrm>
            <a:off x="938784" y="9263"/>
            <a:ext cx="10972800" cy="875229"/>
          </a:xfrm>
        </p:spPr>
        <p:txBody>
          <a:bodyPr/>
          <a:lstStyle/>
          <a:p>
            <a:r>
              <a:rPr lang="en-US" dirty="0">
                <a:solidFill>
                  <a:srgbClr val="A20B1D"/>
                </a:solidFill>
              </a:rPr>
              <a:t>Antes de </a:t>
            </a:r>
            <a:r>
              <a:rPr lang="en-US" dirty="0" err="1">
                <a:solidFill>
                  <a:srgbClr val="A20B1D"/>
                </a:solidFill>
              </a:rPr>
              <a:t>empezar</a:t>
            </a:r>
            <a:r>
              <a:rPr lang="en-US" dirty="0">
                <a:solidFill>
                  <a:srgbClr val="A20B1D"/>
                </a:solidFill>
              </a:rPr>
              <a:t>...</a:t>
            </a:r>
          </a:p>
        </p:txBody>
      </p:sp>
      <p:pic>
        <p:nvPicPr>
          <p:cNvPr id="14" name="Content Placeholder 2">
            <a:extLst>
              <a:ext uri="{FF2B5EF4-FFF2-40B4-BE49-F238E27FC236}">
                <a16:creationId xmlns:a16="http://schemas.microsoft.com/office/drawing/2014/main" id="{190A119E-8B72-4D58-9667-324C2730E9A0}"/>
              </a:ext>
              <a:ext uri="{C183D7F6-B498-43B3-948B-1728B52AA6E4}">
                <adec:decorative xmlns:adec="http://schemas.microsoft.com/office/drawing/2017/decorative" val="1"/>
              </a:ext>
            </a:extLst>
          </p:cNvPr>
          <p:cNvPicPr>
            <a:picLocks noGrp="1" noChangeAspect="1"/>
          </p:cNvPicPr>
          <p:nvPr>
            <p:ph sz="half" idx="17"/>
          </p:nvPr>
        </p:nvPicPr>
        <p:blipFill>
          <a:blip r:embed="rId3">
            <a:grayscl/>
          </a:blip>
          <a:stretch>
            <a:fillRect/>
          </a:stretch>
        </p:blipFill>
        <p:spPr>
          <a:xfrm>
            <a:off x="938784" y="884493"/>
            <a:ext cx="9830816" cy="5412792"/>
          </a:xfrm>
        </p:spPr>
      </p:pic>
      <p:sp>
        <p:nvSpPr>
          <p:cNvPr id="5" name="Content Placeholder 3">
            <a:extLst>
              <a:ext uri="{FF2B5EF4-FFF2-40B4-BE49-F238E27FC236}">
                <a16:creationId xmlns:a16="http://schemas.microsoft.com/office/drawing/2014/main" id="{D8CFBD5A-FAA6-4ED7-B84B-56A52E0A64EC}"/>
              </a:ext>
            </a:extLst>
          </p:cNvPr>
          <p:cNvSpPr>
            <a:spLocks noGrp="1"/>
          </p:cNvSpPr>
          <p:nvPr>
            <p:ph sz="half" idx="1"/>
          </p:nvPr>
        </p:nvSpPr>
        <p:spPr>
          <a:xfrm>
            <a:off x="1950698" y="884493"/>
            <a:ext cx="8645165" cy="712950"/>
          </a:xfrm>
        </p:spPr>
        <p:txBody>
          <a:bodyPr anchor="ctr" anchorCtr="0"/>
          <a:lstStyle/>
          <a:p>
            <a:pPr marL="0" indent="0">
              <a:buNone/>
            </a:pPr>
            <a:r>
              <a:rPr lang="en-US" sz="2600" dirty="0"/>
              <a:t>¡</a:t>
            </a:r>
            <a:r>
              <a:rPr lang="en-US" sz="2600" dirty="0" err="1"/>
              <a:t>Bienvenido</a:t>
            </a:r>
            <a:r>
              <a:rPr lang="en-US" sz="2600" dirty="0"/>
              <a:t>!</a:t>
            </a:r>
          </a:p>
        </p:txBody>
      </p:sp>
      <p:sp>
        <p:nvSpPr>
          <p:cNvPr id="6" name="Content Placeholder 4">
            <a:extLst>
              <a:ext uri="{FF2B5EF4-FFF2-40B4-BE49-F238E27FC236}">
                <a16:creationId xmlns:a16="http://schemas.microsoft.com/office/drawing/2014/main" id="{D042547C-5984-45ED-AB2F-69EF4B0B56B6}"/>
              </a:ext>
            </a:extLst>
          </p:cNvPr>
          <p:cNvSpPr>
            <a:spLocks noGrp="1"/>
          </p:cNvSpPr>
          <p:nvPr>
            <p:ph sz="half" idx="12"/>
          </p:nvPr>
        </p:nvSpPr>
        <p:spPr>
          <a:xfrm>
            <a:off x="1950696" y="1861742"/>
            <a:ext cx="8645165" cy="712951"/>
          </a:xfrm>
        </p:spPr>
        <p:txBody>
          <a:bodyPr anchor="ctr" anchorCtr="0"/>
          <a:lstStyle/>
          <a:p>
            <a:pPr marL="0" indent="0">
              <a:buNone/>
            </a:pPr>
            <a:r>
              <a:rPr lang="en-US" sz="2600" dirty="0" err="1"/>
              <a:t>Preséntese</a:t>
            </a:r>
            <a:r>
              <a:rPr lang="en-US" sz="2600" dirty="0"/>
              <a:t> </a:t>
            </a:r>
            <a:r>
              <a:rPr lang="en-US" sz="2600" dirty="0" err="1"/>
              <a:t>en</a:t>
            </a:r>
            <a:r>
              <a:rPr lang="en-US" sz="2600" dirty="0"/>
              <a:t> el chat. </a:t>
            </a:r>
          </a:p>
        </p:txBody>
      </p:sp>
      <p:sp>
        <p:nvSpPr>
          <p:cNvPr id="7" name="Content Placeholder 5">
            <a:extLst>
              <a:ext uri="{FF2B5EF4-FFF2-40B4-BE49-F238E27FC236}">
                <a16:creationId xmlns:a16="http://schemas.microsoft.com/office/drawing/2014/main" id="{B49B7D84-BD6B-4003-B1EB-16D982A05A47}"/>
              </a:ext>
            </a:extLst>
          </p:cNvPr>
          <p:cNvSpPr>
            <a:spLocks noGrp="1"/>
          </p:cNvSpPr>
          <p:nvPr>
            <p:ph sz="half" idx="13"/>
          </p:nvPr>
        </p:nvSpPr>
        <p:spPr>
          <a:xfrm>
            <a:off x="1950697" y="2772202"/>
            <a:ext cx="8645165" cy="712951"/>
          </a:xfrm>
        </p:spPr>
        <p:txBody>
          <a:bodyPr anchor="ctr" anchorCtr="0"/>
          <a:lstStyle/>
          <a:p>
            <a:pPr marL="0" indent="0">
              <a:buNone/>
            </a:pPr>
            <a:r>
              <a:rPr lang="en-US" sz="2600" dirty="0" err="1"/>
              <a:t>Descargue</a:t>
            </a:r>
            <a:r>
              <a:rPr lang="en-US" sz="2600" dirty="0"/>
              <a:t> la </a:t>
            </a:r>
            <a:r>
              <a:rPr lang="en-US" sz="2600" dirty="0" err="1"/>
              <a:t>publicación</a:t>
            </a:r>
            <a:r>
              <a:rPr lang="en-US" sz="2600" dirty="0"/>
              <a:t>.</a:t>
            </a:r>
          </a:p>
        </p:txBody>
      </p:sp>
      <p:sp>
        <p:nvSpPr>
          <p:cNvPr id="8" name="Content Placeholder 6">
            <a:extLst>
              <a:ext uri="{FF2B5EF4-FFF2-40B4-BE49-F238E27FC236}">
                <a16:creationId xmlns:a16="http://schemas.microsoft.com/office/drawing/2014/main" id="{DAC3C12F-E313-4F44-B9BD-9811F0F7ECF2}"/>
              </a:ext>
            </a:extLst>
          </p:cNvPr>
          <p:cNvSpPr>
            <a:spLocks noGrp="1"/>
          </p:cNvSpPr>
          <p:nvPr>
            <p:ph sz="half" idx="14"/>
          </p:nvPr>
        </p:nvSpPr>
        <p:spPr>
          <a:xfrm>
            <a:off x="1950697" y="3682662"/>
            <a:ext cx="8645165" cy="778301"/>
          </a:xfrm>
        </p:spPr>
        <p:txBody>
          <a:bodyPr anchor="ctr" anchorCtr="0"/>
          <a:lstStyle/>
          <a:p>
            <a:pPr marL="0" indent="0">
              <a:buNone/>
            </a:pPr>
            <a:r>
              <a:rPr lang="en-US" sz="2600" dirty="0" err="1"/>
              <a:t>Únase</a:t>
            </a:r>
            <a:r>
              <a:rPr lang="en-US" sz="2600" dirty="0"/>
              <a:t> por medio de una </a:t>
            </a:r>
            <a:r>
              <a:rPr lang="en-US" sz="2600" dirty="0" err="1"/>
              <a:t>computadora</a:t>
            </a:r>
            <a:r>
              <a:rPr lang="en-US" sz="2600" dirty="0"/>
              <a:t> o </a:t>
            </a:r>
            <a:r>
              <a:rPr lang="en-US" sz="2600" dirty="0" err="1"/>
              <a:t>tableta</a:t>
            </a:r>
            <a:r>
              <a:rPr lang="en-US" sz="2600" dirty="0"/>
              <a:t> (</a:t>
            </a:r>
            <a:r>
              <a:rPr lang="en-US" sz="2600" dirty="0" err="1"/>
              <a:t>recomendado</a:t>
            </a:r>
            <a:r>
              <a:rPr lang="en-US" sz="2600" dirty="0"/>
              <a:t>). </a:t>
            </a:r>
          </a:p>
        </p:txBody>
      </p:sp>
      <p:sp>
        <p:nvSpPr>
          <p:cNvPr id="9" name="Content Placeholder 7">
            <a:extLst>
              <a:ext uri="{FF2B5EF4-FFF2-40B4-BE49-F238E27FC236}">
                <a16:creationId xmlns:a16="http://schemas.microsoft.com/office/drawing/2014/main" id="{F6E383BF-10C2-4026-975C-4B032A038371}"/>
              </a:ext>
            </a:extLst>
          </p:cNvPr>
          <p:cNvSpPr>
            <a:spLocks noGrp="1"/>
          </p:cNvSpPr>
          <p:nvPr>
            <p:ph sz="half" idx="15"/>
          </p:nvPr>
        </p:nvSpPr>
        <p:spPr>
          <a:xfrm>
            <a:off x="1950696" y="4658472"/>
            <a:ext cx="8645165" cy="618634"/>
          </a:xfrm>
        </p:spPr>
        <p:txBody>
          <a:bodyPr anchor="ctr" anchorCtr="0"/>
          <a:lstStyle/>
          <a:p>
            <a:pPr marL="0" indent="0">
              <a:buNone/>
            </a:pPr>
            <a:r>
              <a:rPr lang="en-US" sz="2600" dirty="0" err="1"/>
              <a:t>Utilice</a:t>
            </a:r>
            <a:r>
              <a:rPr lang="en-US" sz="2600" dirty="0"/>
              <a:t> las </a:t>
            </a:r>
            <a:r>
              <a:rPr lang="en-US" sz="2600" dirty="0" err="1"/>
              <a:t>opciones</a:t>
            </a:r>
            <a:r>
              <a:rPr lang="en-US" sz="2600" dirty="0"/>
              <a:t> de la </a:t>
            </a:r>
            <a:r>
              <a:rPr lang="en-US" sz="2600" dirty="0" err="1"/>
              <a:t>sala</a:t>
            </a:r>
            <a:r>
              <a:rPr lang="en-US" sz="2600" dirty="0"/>
              <a:t> de audio.</a:t>
            </a:r>
          </a:p>
        </p:txBody>
      </p:sp>
      <p:sp>
        <p:nvSpPr>
          <p:cNvPr id="10" name="Content Placeholder 8">
            <a:extLst>
              <a:ext uri="{FF2B5EF4-FFF2-40B4-BE49-F238E27FC236}">
                <a16:creationId xmlns:a16="http://schemas.microsoft.com/office/drawing/2014/main" id="{B582AA53-52FA-4ADC-804F-C92247A6DB84}"/>
              </a:ext>
            </a:extLst>
          </p:cNvPr>
          <p:cNvSpPr>
            <a:spLocks noGrp="1"/>
          </p:cNvSpPr>
          <p:nvPr>
            <p:ph sz="half" idx="16"/>
          </p:nvPr>
        </p:nvSpPr>
        <p:spPr>
          <a:xfrm>
            <a:off x="1950696" y="5568932"/>
            <a:ext cx="8645165" cy="728353"/>
          </a:xfrm>
        </p:spPr>
        <p:txBody>
          <a:bodyPr anchor="ctr" anchorCtr="0"/>
          <a:lstStyle/>
          <a:p>
            <a:pPr marL="0" indent="0">
              <a:buNone/>
            </a:pPr>
            <a:r>
              <a:rPr lang="en-US" sz="2600" dirty="0" err="1"/>
              <a:t>Asegúrese</a:t>
            </a:r>
            <a:r>
              <a:rPr lang="en-US" sz="2600" dirty="0"/>
              <a:t> de que la </a:t>
            </a:r>
            <a:r>
              <a:rPr lang="en-US" sz="2600" dirty="0" err="1"/>
              <a:t>función</a:t>
            </a:r>
            <a:r>
              <a:rPr lang="en-US" sz="2600" dirty="0"/>
              <a:t> "</a:t>
            </a:r>
            <a:r>
              <a:rPr lang="en-US" sz="2600" dirty="0" err="1"/>
              <a:t>Compartir</a:t>
            </a:r>
            <a:r>
              <a:rPr lang="en-US" sz="2600" dirty="0"/>
              <a:t> </a:t>
            </a:r>
            <a:r>
              <a:rPr lang="en-US" sz="2600" dirty="0" err="1"/>
              <a:t>pantalla</a:t>
            </a:r>
            <a:r>
              <a:rPr lang="en-US" sz="2600" dirty="0"/>
              <a:t>" </a:t>
            </a:r>
            <a:r>
              <a:rPr lang="en-US" sz="2600" dirty="0" err="1"/>
              <a:t>esté</a:t>
            </a:r>
            <a:r>
              <a:rPr lang="en-US" sz="2600" dirty="0"/>
              <a:t> disponible. </a:t>
            </a:r>
          </a:p>
        </p:txBody>
      </p:sp>
    </p:spTree>
    <p:extLst>
      <p:ext uri="{BB962C8B-B14F-4D97-AF65-F5344CB8AC3E}">
        <p14:creationId xmlns:p14="http://schemas.microsoft.com/office/powerpoint/2010/main" val="343657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noChangeArrowheads="1"/>
          </p:cNvSpPr>
          <p:nvPr>
            <p:ph type="title" sz="quarter"/>
          </p:nvPr>
        </p:nvSpPr>
        <p:spPr>
          <a:xfrm>
            <a:off x="469392" y="208136"/>
            <a:ext cx="3917609" cy="3220864"/>
          </a:xfrm>
        </p:spPr>
        <p:txBody>
          <a:bodyPr>
            <a:normAutofit/>
          </a:bodyPr>
          <a:lstStyle/>
          <a:p>
            <a:pPr eaLnBrk="1" hangingPunct="1">
              <a:lnSpc>
                <a:spcPts val="5200"/>
              </a:lnSpc>
              <a:defRPr/>
            </a:pPr>
            <a:r>
              <a:rPr lang="es-ES" sz="3600" dirty="0">
                <a:solidFill>
                  <a:srgbClr val="A20B1D"/>
                </a:solidFill>
                <a:ea typeface="Arial" pitchFamily="-111" charset="0"/>
                <a:cs typeface="Arial" pitchFamily="-111" charset="0"/>
              </a:rPr>
              <a:t>Estos recursos apoyan el acceso a actividades de preescolar </a:t>
            </a:r>
            <a:endParaRPr lang="en-US" sz="3600" dirty="0">
              <a:solidFill>
                <a:srgbClr val="A20B1D"/>
              </a:solidFill>
              <a:ea typeface="Arial" pitchFamily="-111" charset="0"/>
              <a:cs typeface="Arial" pitchFamily="-111" charset="0"/>
            </a:endParaRPr>
          </a:p>
        </p:txBody>
      </p:sp>
      <p:pic>
        <p:nvPicPr>
          <p:cNvPr id="11" name="Content Placeholder 2" descr="Fundamentos del Aprendizaje Preescolar de California, Volumen 1">
            <a:extLst>
              <a:ext uri="{FF2B5EF4-FFF2-40B4-BE49-F238E27FC236}">
                <a16:creationId xmlns:a16="http://schemas.microsoft.com/office/drawing/2014/main" id="{390E0B5A-68A4-4A8E-A6F3-4BFEB7B40075}"/>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4667311" y="869877"/>
            <a:ext cx="3415665" cy="4448084"/>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pic>
      <p:pic>
        <p:nvPicPr>
          <p:cNvPr id="10" name="Content Placeholder 3" descr="Marco de Currículo Preescolar de California, Volumen 1">
            <a:extLst>
              <a:ext uri="{FF2B5EF4-FFF2-40B4-BE49-F238E27FC236}">
                <a16:creationId xmlns:a16="http://schemas.microsoft.com/office/drawing/2014/main" id="{26825EE7-97CA-47BC-858F-2527C5DE603F}"/>
              </a:ext>
            </a:extLst>
          </p:cNvPr>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bwMode="auto">
          <a:xfrm>
            <a:off x="8299520" y="869877"/>
            <a:ext cx="3423088" cy="4448081"/>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pic>
      <p:sp>
        <p:nvSpPr>
          <p:cNvPr id="2" name="Slide Number Placeholder 4"/>
          <p:cNvSpPr>
            <a:spLocks noGrp="1"/>
          </p:cNvSpPr>
          <p:nvPr>
            <p:ph type="sldNum"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B20F3D-06F2-2640-B8A5-11F69AE100BF}" type="slidenum">
              <a:rPr kumimoji="0" lang="en-US" sz="2400" b="0" i="0" u="none" strike="noStrike" kern="1200" cap="none" spc="0" normalizeH="0" baseline="0" noProof="0" smtClean="0">
                <a:ln>
                  <a:noFill/>
                </a:ln>
                <a:solidFill>
                  <a:srgbClr val="3D3D3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2400" b="0" i="0" u="none" strike="noStrike" kern="1200" cap="none" spc="0" normalizeH="0" baseline="0" noProof="0" dirty="0">
              <a:ln>
                <a:noFill/>
              </a:ln>
              <a:solidFill>
                <a:srgbClr val="3D3D3D"/>
              </a:solidFill>
              <a:effectLst/>
              <a:uLnTx/>
              <a:uFillTx/>
              <a:latin typeface="Arial"/>
              <a:ea typeface="+mn-ea"/>
              <a:cs typeface="+mn-cs"/>
            </a:endParaRPr>
          </a:p>
        </p:txBody>
      </p:sp>
    </p:spTree>
    <p:extLst>
      <p:ext uri="{BB962C8B-B14F-4D97-AF65-F5344CB8AC3E}">
        <p14:creationId xmlns:p14="http://schemas.microsoft.com/office/powerpoint/2010/main" val="568079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B19E9E7-260A-4BAC-9613-E76861EE2362}"/>
              </a:ext>
            </a:extLst>
          </p:cNvPr>
          <p:cNvSpPr>
            <a:spLocks noGrp="1" noChangeArrowheads="1"/>
          </p:cNvSpPr>
          <p:nvPr>
            <p:ph type="title"/>
          </p:nvPr>
        </p:nvSpPr>
        <p:spPr>
          <a:xfrm>
            <a:off x="938784" y="274638"/>
            <a:ext cx="10972800" cy="1045292"/>
          </a:xfrm>
        </p:spPr>
        <p:txBody>
          <a:bodyPr/>
          <a:lstStyle/>
          <a:p>
            <a:pPr eaLnBrk="1" hangingPunct="1"/>
            <a:r>
              <a:rPr lang="en-US" altLang="en-US" dirty="0" err="1">
                <a:solidFill>
                  <a:srgbClr val="A20B1D"/>
                </a:solidFill>
              </a:rPr>
              <a:t>Trabajando</a:t>
            </a:r>
            <a:r>
              <a:rPr lang="en-US" altLang="en-US" dirty="0">
                <a:solidFill>
                  <a:srgbClr val="A20B1D"/>
                </a:solidFill>
              </a:rPr>
              <a:t> </a:t>
            </a:r>
            <a:r>
              <a:rPr lang="en-US" altLang="en-US" dirty="0" err="1">
                <a:solidFill>
                  <a:srgbClr val="A20B1D"/>
                </a:solidFill>
              </a:rPr>
              <a:t>juntos</a:t>
            </a:r>
            <a:endParaRPr lang="en-US" altLang="en-US" dirty="0">
              <a:solidFill>
                <a:srgbClr val="A20B1D"/>
              </a:solidFill>
            </a:endParaRPr>
          </a:p>
        </p:txBody>
      </p:sp>
      <p:sp>
        <p:nvSpPr>
          <p:cNvPr id="7" name="Text Placeholder 2">
            <a:extLst>
              <a:ext uri="{FF2B5EF4-FFF2-40B4-BE49-F238E27FC236}">
                <a16:creationId xmlns:a16="http://schemas.microsoft.com/office/drawing/2014/main" id="{BC539015-3F75-4510-B80B-A7C4762D41D8}"/>
              </a:ext>
            </a:extLst>
          </p:cNvPr>
          <p:cNvSpPr>
            <a:spLocks noGrp="1"/>
          </p:cNvSpPr>
          <p:nvPr>
            <p:ph type="body" idx="1"/>
          </p:nvPr>
        </p:nvSpPr>
        <p:spPr>
          <a:xfrm>
            <a:off x="938784" y="1448369"/>
            <a:ext cx="5386917" cy="1045292"/>
          </a:xfrm>
        </p:spPr>
        <p:txBody>
          <a:bodyPr anchor="ctr" anchorCtr="0"/>
          <a:lstStyle/>
          <a:p>
            <a:pPr marL="112713"/>
            <a:r>
              <a:rPr lang="en-US" dirty="0" err="1"/>
              <a:t>Servicios</a:t>
            </a:r>
            <a:r>
              <a:rPr lang="en-US" dirty="0"/>
              <a:t> de </a:t>
            </a:r>
            <a:r>
              <a:rPr lang="en-US" dirty="0" err="1"/>
              <a:t>educación</a:t>
            </a:r>
            <a:r>
              <a:rPr lang="en-US" dirty="0"/>
              <a:t> especial</a:t>
            </a:r>
          </a:p>
        </p:txBody>
      </p:sp>
      <p:sp>
        <p:nvSpPr>
          <p:cNvPr id="25603" name="Text Placeholder 3">
            <a:extLst>
              <a:ext uri="{FF2B5EF4-FFF2-40B4-BE49-F238E27FC236}">
                <a16:creationId xmlns:a16="http://schemas.microsoft.com/office/drawing/2014/main" id="{17FCE94D-9C6D-4796-8993-66D9879DAA0B}"/>
              </a:ext>
            </a:extLst>
          </p:cNvPr>
          <p:cNvSpPr>
            <a:spLocks noGrp="1" noChangeArrowheads="1"/>
          </p:cNvSpPr>
          <p:nvPr>
            <p:ph sz="half" idx="12"/>
          </p:nvPr>
        </p:nvSpPr>
        <p:spPr>
          <a:xfrm>
            <a:off x="938784" y="2664203"/>
            <a:ext cx="5384800" cy="2745428"/>
          </a:xfrm>
        </p:spPr>
        <p:txBody>
          <a:bodyPr/>
          <a:lstStyle/>
          <a:p>
            <a:pPr eaLnBrk="1" hangingPunct="1"/>
            <a:r>
              <a:rPr lang="es-ES" altLang="en-US" sz="2400" b="0" dirty="0"/>
              <a:t>Proporciona servicios para niños con discapacidades</a:t>
            </a:r>
          </a:p>
          <a:p>
            <a:pPr eaLnBrk="1" hangingPunct="1"/>
            <a:r>
              <a:rPr lang="es-ES" altLang="en-US" sz="2400" b="0" dirty="0"/>
              <a:t>Ocurre en una variedad de contextos</a:t>
            </a:r>
          </a:p>
          <a:p>
            <a:pPr eaLnBrk="1" hangingPunct="1"/>
            <a:r>
              <a:rPr lang="es-ES" altLang="en-US" sz="2400" b="0" dirty="0"/>
              <a:t>Asegura el acceso a actividades de preescolar habituales</a:t>
            </a:r>
          </a:p>
        </p:txBody>
      </p:sp>
      <p:sp>
        <p:nvSpPr>
          <p:cNvPr id="8" name="Text Placeholder 4">
            <a:extLst>
              <a:ext uri="{FF2B5EF4-FFF2-40B4-BE49-F238E27FC236}">
                <a16:creationId xmlns:a16="http://schemas.microsoft.com/office/drawing/2014/main" id="{8AB87A84-BAC0-4C74-889C-CC96D32C2E70}"/>
              </a:ext>
            </a:extLst>
          </p:cNvPr>
          <p:cNvSpPr>
            <a:spLocks noGrp="1"/>
          </p:cNvSpPr>
          <p:nvPr>
            <p:ph type="body" sz="quarter" idx="3"/>
          </p:nvPr>
        </p:nvSpPr>
        <p:spPr>
          <a:xfrm>
            <a:off x="6498337" y="1448369"/>
            <a:ext cx="5389033" cy="1045292"/>
          </a:xfrm>
        </p:spPr>
        <p:txBody>
          <a:bodyPr anchor="ctr" anchorCtr="0"/>
          <a:lstStyle/>
          <a:p>
            <a:pPr marL="112713"/>
            <a:r>
              <a:rPr lang="pt-BR" dirty="0"/>
              <a:t>Marco de currículo preescolar de California</a:t>
            </a:r>
          </a:p>
        </p:txBody>
      </p:sp>
      <p:sp>
        <p:nvSpPr>
          <p:cNvPr id="25604" name="Text Placeholder 5">
            <a:extLst>
              <a:ext uri="{FF2B5EF4-FFF2-40B4-BE49-F238E27FC236}">
                <a16:creationId xmlns:a16="http://schemas.microsoft.com/office/drawing/2014/main" id="{142E44DF-E7EC-4CF3-B3ED-AEC79CD51877}"/>
              </a:ext>
            </a:extLst>
          </p:cNvPr>
          <p:cNvSpPr>
            <a:spLocks noGrp="1" noChangeArrowheads="1"/>
          </p:cNvSpPr>
          <p:nvPr>
            <p:ph sz="half" idx="13"/>
          </p:nvPr>
        </p:nvSpPr>
        <p:spPr>
          <a:xfrm>
            <a:off x="6526784" y="2664203"/>
            <a:ext cx="5384800" cy="2198781"/>
          </a:xfrm>
        </p:spPr>
        <p:txBody>
          <a:bodyPr/>
          <a:lstStyle/>
          <a:p>
            <a:pPr eaLnBrk="1" hangingPunct="1"/>
            <a:r>
              <a:rPr lang="es-ES" altLang="en-US" sz="2400" b="0" dirty="0"/>
              <a:t>Planificar oportunidades de aprendizaje</a:t>
            </a:r>
          </a:p>
          <a:p>
            <a:pPr eaLnBrk="1" hangingPunct="1"/>
            <a:r>
              <a:rPr lang="es-ES" altLang="en-US" sz="2400" b="0" dirty="0"/>
              <a:t>Momentos aprovechables</a:t>
            </a:r>
          </a:p>
          <a:p>
            <a:pPr eaLnBrk="1" hangingPunct="1"/>
            <a:r>
              <a:rPr lang="es-ES" altLang="en-US" sz="2400" b="0" dirty="0"/>
              <a:t>Rutinas, ambientes y materiales</a:t>
            </a:r>
          </a:p>
        </p:txBody>
      </p:sp>
      <p:pic>
        <p:nvPicPr>
          <p:cNvPr id="6" name="Content Placeholder 6">
            <a:extLst>
              <a:ext uri="{FF2B5EF4-FFF2-40B4-BE49-F238E27FC236}">
                <a16:creationId xmlns:a16="http://schemas.microsoft.com/office/drawing/2014/main" id="{E0737979-0CAD-463E-A152-E12C8DFC9653}"/>
              </a:ext>
              <a:ext uri="{C183D7F6-B498-43B3-948B-1728B52AA6E4}">
                <adec:decorative xmlns:adec="http://schemas.microsoft.com/office/drawing/2017/decorative" val="1"/>
              </a:ext>
            </a:extLst>
          </p:cNvPr>
          <p:cNvPicPr>
            <a:picLocks noGrp="1" noChangeAspect="1"/>
          </p:cNvPicPr>
          <p:nvPr>
            <p:ph sz="half" idx="14"/>
          </p:nvPr>
        </p:nvPicPr>
        <p:blipFill>
          <a:blip r:embed="rId3">
            <a:extLst>
              <a:ext uri="{BEBA8EAE-BF5A-486C-A8C5-ECC9F3942E4B}">
                <a14:imgProps xmlns:a14="http://schemas.microsoft.com/office/drawing/2010/main">
                  <a14:imgLayer r:embed="rId4">
                    <a14:imgEffect>
                      <a14:saturation sat="33000"/>
                    </a14:imgEffect>
                    <a14:imgEffect>
                      <a14:brightnessContrast bright="-40000" contrast="40000"/>
                    </a14:imgEffect>
                  </a14:imgLayer>
                </a14:imgProps>
              </a:ext>
            </a:extLst>
          </a:blip>
          <a:stretch>
            <a:fillRect/>
          </a:stretch>
        </p:blipFill>
        <p:spPr>
          <a:xfrm>
            <a:off x="8818634" y="4771189"/>
            <a:ext cx="2434582" cy="1615580"/>
          </a:xfrm>
          <a:prstGeom prst="rect">
            <a:avLst/>
          </a:prstGeom>
        </p:spPr>
      </p:pic>
      <p:sp>
        <p:nvSpPr>
          <p:cNvPr id="2" name="Slide Number Placeholder 7">
            <a:extLst>
              <a:ext uri="{FF2B5EF4-FFF2-40B4-BE49-F238E27FC236}">
                <a16:creationId xmlns:a16="http://schemas.microsoft.com/office/drawing/2014/main" id="{49E27C5D-2F55-47EE-AC73-24794EAD6AB3}"/>
              </a:ext>
            </a:extLst>
          </p:cNvPr>
          <p:cNvSpPr>
            <a:spLocks noGrp="1"/>
          </p:cNvSpPr>
          <p:nvPr>
            <p:ph type="sldNum" sz="quarter" idx="11"/>
          </p:nvPr>
        </p:nvSpPr>
        <p:spPr/>
        <p:txBody>
          <a:bodyPr/>
          <a:lstStyle/>
          <a:p>
            <a:fld id="{65A270E9-2EC0-8E4B-B2C5-CC25833D9F0C}" type="slidenum">
              <a:rPr lang="en-US" altLang="x-none" smtClean="0"/>
              <a:pPr/>
              <a:t>11</a:t>
            </a:fld>
            <a:endParaRPr lang="en-US" altLang="x-non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68EF51E5-6968-4C55-885A-18C6009D20FB}"/>
              </a:ext>
            </a:extLst>
          </p:cNvPr>
          <p:cNvSpPr>
            <a:spLocks noGrp="1" noChangeArrowheads="1"/>
          </p:cNvSpPr>
          <p:nvPr>
            <p:ph type="title"/>
          </p:nvPr>
        </p:nvSpPr>
        <p:spPr>
          <a:xfrm>
            <a:off x="879000" y="365760"/>
            <a:ext cx="10581480" cy="667512"/>
          </a:xfrm>
        </p:spPr>
        <p:txBody>
          <a:bodyPr/>
          <a:lstStyle/>
          <a:p>
            <a:pPr eaLnBrk="1" hangingPunct="1"/>
            <a:r>
              <a:rPr lang="es-ES" altLang="en-US" dirty="0">
                <a:solidFill>
                  <a:srgbClr val="A20B1D"/>
                </a:solidFill>
              </a:rPr>
              <a:t>Miembros del equipo de PEI</a:t>
            </a:r>
            <a:endParaRPr lang="en-US" altLang="en-US" dirty="0">
              <a:solidFill>
                <a:srgbClr val="A20B1D"/>
              </a:solidFill>
            </a:endParaRPr>
          </a:p>
        </p:txBody>
      </p:sp>
      <p:sp>
        <p:nvSpPr>
          <p:cNvPr id="27650" name="Text Placeholder 2">
            <a:extLst>
              <a:ext uri="{FF2B5EF4-FFF2-40B4-BE49-F238E27FC236}">
                <a16:creationId xmlns:a16="http://schemas.microsoft.com/office/drawing/2014/main" id="{511BB7E8-D22F-4477-8DFC-F17FB30F3C49}"/>
              </a:ext>
            </a:extLst>
          </p:cNvPr>
          <p:cNvSpPr>
            <a:spLocks noGrp="1" noChangeArrowheads="1"/>
          </p:cNvSpPr>
          <p:nvPr>
            <p:ph idx="1"/>
          </p:nvPr>
        </p:nvSpPr>
        <p:spPr>
          <a:xfrm>
            <a:off x="879000" y="1188719"/>
            <a:ext cx="10521696" cy="5108563"/>
          </a:xfrm>
        </p:spPr>
        <p:txBody>
          <a:bodyPr/>
          <a:lstStyle/>
          <a:p>
            <a:pPr eaLnBrk="1" hangingPunct="1">
              <a:spcBef>
                <a:spcPts val="600"/>
              </a:spcBef>
              <a:spcAft>
                <a:spcPts val="400"/>
              </a:spcAft>
              <a:buNone/>
            </a:pPr>
            <a:r>
              <a:rPr lang="en-US" altLang="en-US" sz="2600" dirty="0" err="1"/>
              <a:t>Requeridos</a:t>
            </a:r>
            <a:r>
              <a:rPr lang="en-US" altLang="en-US" sz="2600" dirty="0"/>
              <a:t> por la ley:</a:t>
            </a:r>
          </a:p>
          <a:p>
            <a:pPr lvl="1" eaLnBrk="1" hangingPunct="1">
              <a:spcBef>
                <a:spcPts val="600"/>
              </a:spcBef>
              <a:spcAft>
                <a:spcPts val="400"/>
              </a:spcAft>
            </a:pPr>
            <a:r>
              <a:rPr lang="en-US" altLang="en-US" sz="2400" dirty="0"/>
              <a:t>Familia o tutor</a:t>
            </a:r>
          </a:p>
          <a:p>
            <a:pPr lvl="1" eaLnBrk="1" hangingPunct="1">
              <a:spcBef>
                <a:spcPts val="600"/>
              </a:spcBef>
              <a:spcAft>
                <a:spcPts val="400"/>
              </a:spcAft>
            </a:pPr>
            <a:r>
              <a:rPr lang="en-US" altLang="en-US" sz="2400" dirty="0" err="1"/>
              <a:t>Proveedores</a:t>
            </a:r>
            <a:r>
              <a:rPr lang="en-US" altLang="en-US" sz="2400" dirty="0"/>
              <a:t> de </a:t>
            </a:r>
            <a:r>
              <a:rPr lang="en-US" altLang="en-US" sz="2400" dirty="0" err="1"/>
              <a:t>servicio</a:t>
            </a:r>
            <a:r>
              <a:rPr lang="en-US" altLang="en-US" sz="2400" dirty="0"/>
              <a:t> </a:t>
            </a:r>
            <a:r>
              <a:rPr lang="en-US" altLang="en-US" sz="2400" dirty="0" err="1"/>
              <a:t>educativo</a:t>
            </a:r>
            <a:r>
              <a:rPr lang="en-US" altLang="en-US" sz="2400" dirty="0"/>
              <a:t> </a:t>
            </a:r>
            <a:r>
              <a:rPr lang="en-US" altLang="en-US" sz="2400" dirty="0" err="1"/>
              <a:t>designados</a:t>
            </a:r>
            <a:r>
              <a:rPr lang="en-US" altLang="en-US" sz="2400" dirty="0"/>
              <a:t> (</a:t>
            </a:r>
            <a:r>
              <a:rPr lang="en-US" altLang="en-US" sz="2400" dirty="0" err="1"/>
              <a:t>especialistas</a:t>
            </a:r>
            <a:r>
              <a:rPr lang="en-US" altLang="en-US" sz="2400" dirty="0"/>
              <a:t>) </a:t>
            </a:r>
          </a:p>
          <a:p>
            <a:pPr lvl="1" eaLnBrk="1" hangingPunct="1">
              <a:spcBef>
                <a:spcPts val="600"/>
              </a:spcBef>
              <a:spcAft>
                <a:spcPts val="400"/>
              </a:spcAft>
            </a:pPr>
            <a:r>
              <a:rPr lang="en-US" altLang="en-US" sz="2400" dirty="0"/>
              <a:t>Maestra de </a:t>
            </a:r>
            <a:r>
              <a:rPr lang="en-US" altLang="en-US" sz="2400" dirty="0" err="1"/>
              <a:t>educación</a:t>
            </a:r>
            <a:r>
              <a:rPr lang="en-US" altLang="en-US" sz="2400" dirty="0"/>
              <a:t> especial de </a:t>
            </a:r>
            <a:r>
              <a:rPr lang="en-US" altLang="en-US" sz="2400" dirty="0" err="1"/>
              <a:t>infancia</a:t>
            </a:r>
            <a:r>
              <a:rPr lang="en-US" altLang="en-US" sz="2400" dirty="0"/>
              <a:t> </a:t>
            </a:r>
            <a:r>
              <a:rPr lang="en-US" altLang="en-US" sz="2400" dirty="0" err="1"/>
              <a:t>temprana</a:t>
            </a:r>
            <a:endParaRPr lang="en-US" altLang="en-US" sz="2400" dirty="0"/>
          </a:p>
          <a:p>
            <a:pPr lvl="1" eaLnBrk="1" hangingPunct="1">
              <a:spcBef>
                <a:spcPts val="600"/>
              </a:spcBef>
              <a:spcAft>
                <a:spcPts val="400"/>
              </a:spcAft>
            </a:pPr>
            <a:r>
              <a:rPr lang="en-US" altLang="en-US" sz="2400" dirty="0"/>
              <a:t>Maestra de </a:t>
            </a:r>
            <a:r>
              <a:rPr lang="en-US" altLang="en-US" sz="2400" dirty="0" err="1"/>
              <a:t>preescolar</a:t>
            </a:r>
            <a:r>
              <a:rPr lang="en-US" altLang="en-US" sz="2400" dirty="0"/>
              <a:t> de </a:t>
            </a:r>
            <a:r>
              <a:rPr lang="en-US" altLang="en-US" sz="2400" dirty="0" err="1"/>
              <a:t>educación</a:t>
            </a:r>
            <a:r>
              <a:rPr lang="en-US" altLang="en-US" sz="2400" dirty="0"/>
              <a:t> general</a:t>
            </a:r>
          </a:p>
          <a:p>
            <a:pPr lvl="1" eaLnBrk="1" hangingPunct="1">
              <a:spcBef>
                <a:spcPts val="600"/>
              </a:spcBef>
              <a:spcAft>
                <a:spcPts val="400"/>
              </a:spcAft>
            </a:pPr>
            <a:r>
              <a:rPr lang="en-US" altLang="en-US" sz="2400" dirty="0" err="1"/>
              <a:t>Administrador</a:t>
            </a:r>
            <a:r>
              <a:rPr lang="en-US" altLang="en-US" sz="2400" dirty="0"/>
              <a:t> o </a:t>
            </a:r>
            <a:r>
              <a:rPr lang="en-US" altLang="en-US" sz="2400" dirty="0" err="1"/>
              <a:t>designado</a:t>
            </a:r>
            <a:endParaRPr lang="en-US" altLang="en-US" sz="2400" dirty="0"/>
          </a:p>
          <a:p>
            <a:pPr lvl="1" eaLnBrk="1" hangingPunct="1">
              <a:spcBef>
                <a:spcPts val="600"/>
              </a:spcBef>
              <a:spcAft>
                <a:spcPts val="400"/>
              </a:spcAft>
            </a:pPr>
            <a:r>
              <a:rPr lang="en-US" altLang="en-US" sz="2400" dirty="0" err="1"/>
              <a:t>Intérprete</a:t>
            </a:r>
            <a:endParaRPr lang="en-US" altLang="en-US" sz="2400" dirty="0"/>
          </a:p>
          <a:p>
            <a:pPr eaLnBrk="1" hangingPunct="1">
              <a:spcBef>
                <a:spcPts val="1200"/>
              </a:spcBef>
              <a:spcAft>
                <a:spcPts val="400"/>
              </a:spcAft>
              <a:buNone/>
            </a:pPr>
            <a:r>
              <a:rPr lang="en-US" altLang="en-US" sz="2600" dirty="0" err="1"/>
              <a:t>Recomendados</a:t>
            </a:r>
            <a:endParaRPr lang="en-US" altLang="en-US" sz="2600" dirty="0"/>
          </a:p>
          <a:p>
            <a:pPr lvl="1" eaLnBrk="1" hangingPunct="1">
              <a:spcBef>
                <a:spcPts val="600"/>
              </a:spcBef>
              <a:spcAft>
                <a:spcPts val="400"/>
              </a:spcAft>
            </a:pPr>
            <a:r>
              <a:rPr lang="es-ES" altLang="en-US" sz="2400" dirty="0"/>
              <a:t>Representante de la agencia (puede ser requerido si hace una transición al programa de Parte C)</a:t>
            </a:r>
          </a:p>
          <a:p>
            <a:pPr lvl="1" eaLnBrk="1" hangingPunct="1">
              <a:spcBef>
                <a:spcPts val="600"/>
              </a:spcBef>
              <a:spcAft>
                <a:spcPts val="400"/>
              </a:spcAft>
            </a:pPr>
            <a:r>
              <a:rPr lang="es-ES" altLang="en-US" sz="2400" dirty="0"/>
              <a:t>Otros, como lo requiera la familia o el distrito</a:t>
            </a:r>
          </a:p>
        </p:txBody>
      </p:sp>
      <p:sp>
        <p:nvSpPr>
          <p:cNvPr id="2" name="Slide Number Placeholder 3">
            <a:extLst>
              <a:ext uri="{FF2B5EF4-FFF2-40B4-BE49-F238E27FC236}">
                <a16:creationId xmlns:a16="http://schemas.microsoft.com/office/drawing/2014/main" id="{E3605447-38BE-4AA0-A573-11BD18433205}"/>
              </a:ext>
            </a:extLst>
          </p:cNvPr>
          <p:cNvSpPr>
            <a:spLocks noGrp="1"/>
          </p:cNvSpPr>
          <p:nvPr>
            <p:ph type="sldNum" sz="quarter" idx="11"/>
          </p:nvPr>
        </p:nvSpPr>
        <p:spPr/>
        <p:txBody>
          <a:bodyPr/>
          <a:lstStyle/>
          <a:p>
            <a:fld id="{65A270E9-2EC0-8E4B-B2C5-CC25833D9F0C}" type="slidenum">
              <a:rPr lang="en-US" altLang="x-none" smtClean="0"/>
              <a:pPr/>
              <a:t>12</a:t>
            </a:fld>
            <a:endParaRPr lang="en-US" altLang="x-non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0BE8EB1C-5322-42DB-BE57-C13000B14C44}"/>
              </a:ext>
            </a:extLst>
          </p:cNvPr>
          <p:cNvSpPr>
            <a:spLocks noGrp="1" noChangeArrowheads="1"/>
          </p:cNvSpPr>
          <p:nvPr>
            <p:ph type="title"/>
          </p:nvPr>
        </p:nvSpPr>
        <p:spPr>
          <a:xfrm>
            <a:off x="938783" y="365760"/>
            <a:ext cx="11104059" cy="822960"/>
          </a:xfrm>
        </p:spPr>
        <p:txBody>
          <a:bodyPr/>
          <a:lstStyle/>
          <a:p>
            <a:pPr eaLnBrk="1" hangingPunct="1"/>
            <a:r>
              <a:rPr lang="es-ES" altLang="en-US" sz="4200" dirty="0">
                <a:solidFill>
                  <a:srgbClr val="A20B1D"/>
                </a:solidFill>
              </a:rPr>
              <a:t>Los elementos de una colaboración exitosa</a:t>
            </a:r>
            <a:endParaRPr lang="en-US" altLang="en-US" sz="4200" dirty="0">
              <a:solidFill>
                <a:srgbClr val="A20B1D"/>
              </a:solidFill>
            </a:endParaRPr>
          </a:p>
        </p:txBody>
      </p:sp>
      <p:sp>
        <p:nvSpPr>
          <p:cNvPr id="29698" name="Text Placeholder 2">
            <a:extLst>
              <a:ext uri="{FF2B5EF4-FFF2-40B4-BE49-F238E27FC236}">
                <a16:creationId xmlns:a16="http://schemas.microsoft.com/office/drawing/2014/main" id="{157A66F1-417B-415D-A7D6-D95E20E92EB7}"/>
              </a:ext>
            </a:extLst>
          </p:cNvPr>
          <p:cNvSpPr>
            <a:spLocks noGrp="1" noChangeArrowheads="1"/>
          </p:cNvSpPr>
          <p:nvPr>
            <p:ph idx="1"/>
          </p:nvPr>
        </p:nvSpPr>
        <p:spPr>
          <a:xfrm>
            <a:off x="938783" y="1518050"/>
            <a:ext cx="10782162" cy="3486393"/>
          </a:xfrm>
        </p:spPr>
        <p:txBody>
          <a:bodyPr numCol="2"/>
          <a:lstStyle/>
          <a:p>
            <a:pPr eaLnBrk="1" hangingPunct="1">
              <a:lnSpc>
                <a:spcPts val="4900"/>
              </a:lnSpc>
              <a:spcBef>
                <a:spcPts val="0"/>
              </a:spcBef>
              <a:spcAft>
                <a:spcPts val="600"/>
              </a:spcAft>
            </a:pPr>
            <a:r>
              <a:rPr lang="es-ES" altLang="en-US" b="0" dirty="0"/>
              <a:t>¡Los niños y las familias primero!</a:t>
            </a:r>
          </a:p>
          <a:p>
            <a:pPr eaLnBrk="1" hangingPunct="1">
              <a:lnSpc>
                <a:spcPts val="4900"/>
              </a:lnSpc>
              <a:spcBef>
                <a:spcPts val="0"/>
              </a:spcBef>
              <a:spcAft>
                <a:spcPts val="600"/>
              </a:spcAft>
            </a:pPr>
            <a:r>
              <a:rPr lang="es-ES" altLang="en-US" b="0" dirty="0"/>
              <a:t>Personal con conocimientos</a:t>
            </a:r>
          </a:p>
          <a:p>
            <a:pPr eaLnBrk="1" hangingPunct="1">
              <a:lnSpc>
                <a:spcPts val="4900"/>
              </a:lnSpc>
              <a:spcBef>
                <a:spcPts val="0"/>
              </a:spcBef>
              <a:spcAft>
                <a:spcPts val="600"/>
              </a:spcAft>
            </a:pPr>
            <a:r>
              <a:rPr lang="es-ES" altLang="en-US" b="0" dirty="0"/>
              <a:t>Administradores que apoyan</a:t>
            </a:r>
          </a:p>
          <a:p>
            <a:pPr eaLnBrk="1" hangingPunct="1">
              <a:lnSpc>
                <a:spcPts val="4900"/>
              </a:lnSpc>
              <a:spcBef>
                <a:spcPts val="0"/>
              </a:spcBef>
              <a:spcAft>
                <a:spcPts val="600"/>
              </a:spcAft>
            </a:pPr>
            <a:r>
              <a:rPr lang="es-ES" altLang="en-US" b="0" dirty="0"/>
              <a:t>Comunicación y cooperación</a:t>
            </a:r>
          </a:p>
          <a:p>
            <a:pPr eaLnBrk="1" hangingPunct="1">
              <a:lnSpc>
                <a:spcPts val="4900"/>
              </a:lnSpc>
              <a:spcBef>
                <a:spcPts val="0"/>
              </a:spcBef>
              <a:spcAft>
                <a:spcPts val="600"/>
              </a:spcAft>
            </a:pPr>
            <a:r>
              <a:rPr lang="es-ES" altLang="en-US" b="0" dirty="0"/>
              <a:t>Claro entendimiento de cada rol</a:t>
            </a:r>
          </a:p>
          <a:p>
            <a:pPr eaLnBrk="1" hangingPunct="1">
              <a:lnSpc>
                <a:spcPts val="4900"/>
              </a:lnSpc>
              <a:spcBef>
                <a:spcPts val="0"/>
              </a:spcBef>
              <a:spcAft>
                <a:spcPts val="600"/>
              </a:spcAft>
            </a:pPr>
            <a:r>
              <a:rPr lang="es-ES" altLang="en-US" b="0" dirty="0"/>
              <a:t>Objetivos compartidos</a:t>
            </a:r>
          </a:p>
          <a:p>
            <a:pPr eaLnBrk="1" hangingPunct="1">
              <a:lnSpc>
                <a:spcPts val="4900"/>
              </a:lnSpc>
              <a:spcBef>
                <a:spcPts val="0"/>
              </a:spcBef>
              <a:spcAft>
                <a:spcPts val="600"/>
              </a:spcAft>
            </a:pPr>
            <a:r>
              <a:rPr lang="es-ES" altLang="en-US" b="0" dirty="0"/>
              <a:t>Respeto mutuo</a:t>
            </a:r>
          </a:p>
          <a:p>
            <a:pPr eaLnBrk="1" hangingPunct="1">
              <a:lnSpc>
                <a:spcPts val="4900"/>
              </a:lnSpc>
              <a:spcBef>
                <a:spcPts val="0"/>
              </a:spcBef>
              <a:spcAft>
                <a:spcPts val="600"/>
              </a:spcAft>
            </a:pPr>
            <a:r>
              <a:rPr lang="es-ES" altLang="en-US" b="0" dirty="0"/>
              <a:t>Humor</a:t>
            </a:r>
          </a:p>
        </p:txBody>
      </p:sp>
      <p:sp>
        <p:nvSpPr>
          <p:cNvPr id="2" name="Slide Number Placeholder 3">
            <a:extLst>
              <a:ext uri="{FF2B5EF4-FFF2-40B4-BE49-F238E27FC236}">
                <a16:creationId xmlns:a16="http://schemas.microsoft.com/office/drawing/2014/main" id="{BBBB1720-01F9-486C-96AB-1FB2A9660929}"/>
              </a:ext>
            </a:extLst>
          </p:cNvPr>
          <p:cNvSpPr>
            <a:spLocks noGrp="1"/>
          </p:cNvSpPr>
          <p:nvPr>
            <p:ph type="sldNum" sz="quarter" idx="11"/>
          </p:nvPr>
        </p:nvSpPr>
        <p:spPr/>
        <p:txBody>
          <a:bodyPr/>
          <a:lstStyle/>
          <a:p>
            <a:fld id="{65A270E9-2EC0-8E4B-B2C5-CC25833D9F0C}" type="slidenum">
              <a:rPr lang="en-US" altLang="x-none" smtClean="0"/>
              <a:pPr/>
              <a:t>13</a:t>
            </a:fld>
            <a:endParaRPr lang="en-US" altLang="x-non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7982D6EE-2191-490F-BFD9-6CF4E94DBBFB}"/>
              </a:ext>
            </a:extLst>
          </p:cNvPr>
          <p:cNvSpPr>
            <a:spLocks noGrp="1" noChangeArrowheads="1"/>
          </p:cNvSpPr>
          <p:nvPr>
            <p:ph type="title"/>
          </p:nvPr>
        </p:nvSpPr>
        <p:spPr/>
        <p:txBody>
          <a:bodyPr/>
          <a:lstStyle/>
          <a:p>
            <a:pPr eaLnBrk="1" hangingPunct="1"/>
            <a:r>
              <a:rPr lang="es-ES" altLang="en-US" sz="4000" dirty="0">
                <a:solidFill>
                  <a:srgbClr val="A20B1D"/>
                </a:solidFill>
              </a:rPr>
              <a:t>Los elementos de una colaboración exitosa (2)</a:t>
            </a:r>
            <a:endParaRPr lang="en-US" altLang="en-US" sz="4000" dirty="0">
              <a:solidFill>
                <a:srgbClr val="A20B1D"/>
              </a:solidFill>
            </a:endParaRPr>
          </a:p>
        </p:txBody>
      </p:sp>
      <p:sp>
        <p:nvSpPr>
          <p:cNvPr id="31747" name="Content Placeholder 2">
            <a:extLst>
              <a:ext uri="{FF2B5EF4-FFF2-40B4-BE49-F238E27FC236}">
                <a16:creationId xmlns:a16="http://schemas.microsoft.com/office/drawing/2014/main" id="{EF4E7691-A29C-4625-B052-294F0968A5C3}"/>
              </a:ext>
            </a:extLst>
          </p:cNvPr>
          <p:cNvSpPr>
            <a:spLocks noGrp="1" noChangeArrowheads="1"/>
          </p:cNvSpPr>
          <p:nvPr>
            <p:ph sz="half" idx="12"/>
          </p:nvPr>
        </p:nvSpPr>
        <p:spPr>
          <a:xfrm>
            <a:off x="938785" y="1648478"/>
            <a:ext cx="3605506" cy="3798925"/>
          </a:xfrm>
          <a:noFill/>
        </p:spPr>
        <p:txBody>
          <a:bodyPr wrap="square">
            <a:spAutoFit/>
          </a:bodyPr>
          <a:lstStyle/>
          <a:p>
            <a:pPr marL="0" indent="0" eaLnBrk="1" hangingPunct="1">
              <a:lnSpc>
                <a:spcPts val="4900"/>
              </a:lnSpc>
              <a:buNone/>
            </a:pPr>
            <a:r>
              <a:rPr lang="es-ES" altLang="en-US" sz="3200" b="0" dirty="0"/>
              <a:t>Hable sobre sus experiencias con la colaboración. ¿Qué hizo que esas experiencias fueran exitosas?</a:t>
            </a:r>
          </a:p>
        </p:txBody>
      </p:sp>
      <p:pic>
        <p:nvPicPr>
          <p:cNvPr id="31745" name="Picture 3" descr="Maestros observando">
            <a:extLst>
              <a:ext uri="{FF2B5EF4-FFF2-40B4-BE49-F238E27FC236}">
                <a16:creationId xmlns:a16="http://schemas.microsoft.com/office/drawing/2014/main" id="{B5E8860E-E3A7-42F1-8396-F1B7332C8BC6}"/>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3575" t="4982" r="15785" b="3369"/>
          <a:stretch/>
        </p:blipFill>
        <p:spPr>
          <a:xfrm>
            <a:off x="4766553" y="1648478"/>
            <a:ext cx="6486663" cy="4246484"/>
          </a:xfrm>
          <a:noFill/>
          <a:effectLst>
            <a:outerShdw blurRad="50800" dist="38100" dir="2700000" algn="tl" rotWithShape="0">
              <a:prstClr val="black">
                <a:alpha val="40000"/>
              </a:prstClr>
            </a:outerShdw>
          </a:effectLst>
        </p:spPr>
      </p:pic>
      <p:sp>
        <p:nvSpPr>
          <p:cNvPr id="2" name="Slide Number Placeholder 4">
            <a:extLst>
              <a:ext uri="{FF2B5EF4-FFF2-40B4-BE49-F238E27FC236}">
                <a16:creationId xmlns:a16="http://schemas.microsoft.com/office/drawing/2014/main" id="{80D804F9-7105-48DD-B36D-CE11C537D314}"/>
              </a:ext>
            </a:extLst>
          </p:cNvPr>
          <p:cNvSpPr>
            <a:spLocks noGrp="1"/>
          </p:cNvSpPr>
          <p:nvPr>
            <p:ph type="sldNum" sz="quarter" idx="11"/>
          </p:nvPr>
        </p:nvSpPr>
        <p:spPr/>
        <p:txBody>
          <a:bodyPr/>
          <a:lstStyle/>
          <a:p>
            <a:fld id="{65A270E9-2EC0-8E4B-B2C5-CC25833D9F0C}" type="slidenum">
              <a:rPr lang="en-US" altLang="x-none" smtClean="0"/>
              <a:pPr/>
              <a:t>14</a:t>
            </a:fld>
            <a:endParaRPr lang="en-US" altLang="x-non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F8DC0615-1A72-4C36-B3ED-33620C3EB84E}"/>
              </a:ext>
            </a:extLst>
          </p:cNvPr>
          <p:cNvSpPr>
            <a:spLocks noGrp="1" noChangeArrowheads="1"/>
          </p:cNvSpPr>
          <p:nvPr>
            <p:ph type="title"/>
          </p:nvPr>
        </p:nvSpPr>
        <p:spPr/>
        <p:txBody>
          <a:bodyPr/>
          <a:lstStyle/>
          <a:p>
            <a:pPr eaLnBrk="1" hangingPunct="1"/>
            <a:r>
              <a:rPr lang="en-US" altLang="en-US" dirty="0" err="1">
                <a:solidFill>
                  <a:srgbClr val="A20B1D"/>
                </a:solidFill>
              </a:rPr>
              <a:t>Socios</a:t>
            </a:r>
            <a:r>
              <a:rPr lang="en-US" altLang="en-US" dirty="0">
                <a:solidFill>
                  <a:srgbClr val="A20B1D"/>
                </a:solidFill>
              </a:rPr>
              <a:t>: El </a:t>
            </a:r>
            <a:r>
              <a:rPr lang="en-US" altLang="en-US" dirty="0" err="1">
                <a:solidFill>
                  <a:srgbClr val="A20B1D"/>
                </a:solidFill>
              </a:rPr>
              <a:t>distrito</a:t>
            </a:r>
            <a:r>
              <a:rPr lang="en-US" altLang="en-US" dirty="0">
                <a:solidFill>
                  <a:srgbClr val="A20B1D"/>
                </a:solidFill>
              </a:rPr>
              <a:t> escolar</a:t>
            </a:r>
          </a:p>
        </p:txBody>
      </p:sp>
      <p:sp>
        <p:nvSpPr>
          <p:cNvPr id="33794" name="Content Placeholder 2">
            <a:extLst>
              <a:ext uri="{FF2B5EF4-FFF2-40B4-BE49-F238E27FC236}">
                <a16:creationId xmlns:a16="http://schemas.microsoft.com/office/drawing/2014/main" id="{F7860448-1C6B-4515-80F7-7D7378A58223}"/>
              </a:ext>
            </a:extLst>
          </p:cNvPr>
          <p:cNvSpPr>
            <a:spLocks noGrp="1" noChangeArrowheads="1"/>
          </p:cNvSpPr>
          <p:nvPr>
            <p:ph idx="1"/>
          </p:nvPr>
        </p:nvSpPr>
        <p:spPr>
          <a:xfrm>
            <a:off x="879000" y="1188720"/>
            <a:ext cx="10521696" cy="5103224"/>
          </a:xfrm>
        </p:spPr>
        <p:txBody>
          <a:bodyPr/>
          <a:lstStyle/>
          <a:p>
            <a:pPr eaLnBrk="1" hangingPunct="1">
              <a:lnSpc>
                <a:spcPct val="100000"/>
              </a:lnSpc>
              <a:spcBef>
                <a:spcPts val="0"/>
              </a:spcBef>
              <a:spcAft>
                <a:spcPts val="600"/>
              </a:spcAft>
            </a:pPr>
            <a:r>
              <a:rPr lang="es-ES" altLang="en-US" sz="2400" dirty="0"/>
              <a:t>Las familias</a:t>
            </a:r>
          </a:p>
          <a:p>
            <a:pPr eaLnBrk="1" hangingPunct="1">
              <a:lnSpc>
                <a:spcPct val="100000"/>
              </a:lnSpc>
              <a:spcBef>
                <a:spcPts val="0"/>
              </a:spcBef>
              <a:spcAft>
                <a:spcPts val="600"/>
              </a:spcAft>
            </a:pPr>
            <a:r>
              <a:rPr lang="es-ES" altLang="en-US" sz="2400" dirty="0"/>
              <a:t>Maestras de educación especial de </a:t>
            </a:r>
            <a:r>
              <a:rPr lang="es-ES" altLang="en-US" sz="2400" dirty="0" err="1"/>
              <a:t>Pre-jardín</a:t>
            </a:r>
            <a:r>
              <a:rPr lang="es-ES" altLang="en-US" sz="2400" dirty="0"/>
              <a:t> y maestras de jardín</a:t>
            </a:r>
          </a:p>
          <a:p>
            <a:pPr eaLnBrk="1" hangingPunct="1">
              <a:lnSpc>
                <a:spcPct val="100000"/>
              </a:lnSpc>
              <a:spcBef>
                <a:spcPts val="0"/>
              </a:spcBef>
              <a:spcAft>
                <a:spcPts val="600"/>
              </a:spcAft>
            </a:pPr>
            <a:r>
              <a:rPr lang="es-ES" altLang="en-US" sz="2400" dirty="0"/>
              <a:t>Administradores</a:t>
            </a:r>
          </a:p>
          <a:p>
            <a:pPr eaLnBrk="1" hangingPunct="1">
              <a:lnSpc>
                <a:spcPct val="100000"/>
              </a:lnSpc>
              <a:spcBef>
                <a:spcPts val="0"/>
              </a:spcBef>
              <a:spcAft>
                <a:spcPts val="600"/>
              </a:spcAft>
            </a:pPr>
            <a:r>
              <a:rPr lang="es-ES" altLang="en-US" sz="2400" dirty="0"/>
              <a:t>Proveedores de servicio educativo designados</a:t>
            </a:r>
          </a:p>
          <a:p>
            <a:pPr lvl="1" eaLnBrk="1" hangingPunct="1">
              <a:lnSpc>
                <a:spcPct val="100000"/>
              </a:lnSpc>
              <a:spcBef>
                <a:spcPts val="0"/>
              </a:spcBef>
              <a:spcAft>
                <a:spcPts val="600"/>
              </a:spcAft>
            </a:pPr>
            <a:r>
              <a:rPr lang="en-US" altLang="en-US" sz="2400" dirty="0" err="1"/>
              <a:t>especialista</a:t>
            </a:r>
            <a:r>
              <a:rPr lang="en-US" altLang="en-US" sz="2400" dirty="0"/>
              <a:t> de </a:t>
            </a:r>
            <a:r>
              <a:rPr lang="en-US" altLang="en-US" sz="2400" dirty="0" err="1"/>
              <a:t>discurso</a:t>
            </a:r>
            <a:r>
              <a:rPr lang="en-US" altLang="en-US" sz="2400" dirty="0"/>
              <a:t> y </a:t>
            </a:r>
            <a:r>
              <a:rPr lang="en-US" altLang="en-US" sz="2400" dirty="0" err="1"/>
              <a:t>lenguaje</a:t>
            </a:r>
            <a:endParaRPr lang="en-US" altLang="en-US" sz="2400" dirty="0"/>
          </a:p>
          <a:p>
            <a:pPr lvl="1" eaLnBrk="1" hangingPunct="1">
              <a:lnSpc>
                <a:spcPct val="100000"/>
              </a:lnSpc>
              <a:spcBef>
                <a:spcPts val="0"/>
              </a:spcBef>
              <a:spcAft>
                <a:spcPts val="600"/>
              </a:spcAft>
            </a:pPr>
            <a:r>
              <a:rPr lang="en-US" altLang="en-US" sz="2400" dirty="0" err="1"/>
              <a:t>psicólogo</a:t>
            </a:r>
            <a:r>
              <a:rPr lang="en-US" altLang="en-US" sz="2400" dirty="0"/>
              <a:t> escolar</a:t>
            </a:r>
          </a:p>
          <a:p>
            <a:pPr lvl="1" eaLnBrk="1" hangingPunct="1">
              <a:lnSpc>
                <a:spcPct val="100000"/>
              </a:lnSpc>
              <a:spcBef>
                <a:spcPts val="0"/>
              </a:spcBef>
              <a:spcAft>
                <a:spcPts val="600"/>
              </a:spcAft>
            </a:pPr>
            <a:r>
              <a:rPr lang="en-US" altLang="en-US" sz="2400" dirty="0" err="1"/>
              <a:t>fisioterapeuta</a:t>
            </a:r>
            <a:endParaRPr lang="en-US" altLang="en-US" sz="2400" dirty="0"/>
          </a:p>
          <a:p>
            <a:pPr lvl="1" eaLnBrk="1" hangingPunct="1">
              <a:lnSpc>
                <a:spcPct val="100000"/>
              </a:lnSpc>
              <a:spcBef>
                <a:spcPts val="0"/>
              </a:spcBef>
              <a:spcAft>
                <a:spcPts val="600"/>
              </a:spcAft>
            </a:pPr>
            <a:r>
              <a:rPr lang="en-US" altLang="en-US" sz="2400" dirty="0" err="1"/>
              <a:t>terapista</a:t>
            </a:r>
            <a:r>
              <a:rPr lang="en-US" altLang="en-US" sz="2400" dirty="0"/>
              <a:t> </a:t>
            </a:r>
            <a:r>
              <a:rPr lang="en-US" altLang="en-US" sz="2400" dirty="0" err="1"/>
              <a:t>ocupacional</a:t>
            </a:r>
            <a:endParaRPr lang="en-US" altLang="en-US" sz="2400" dirty="0"/>
          </a:p>
          <a:p>
            <a:pPr lvl="1" eaLnBrk="1" hangingPunct="1">
              <a:lnSpc>
                <a:spcPct val="100000"/>
              </a:lnSpc>
              <a:spcBef>
                <a:spcPts val="0"/>
              </a:spcBef>
              <a:spcAft>
                <a:spcPts val="600"/>
              </a:spcAft>
            </a:pPr>
            <a:r>
              <a:rPr lang="en-US" altLang="en-US" sz="2400" dirty="0" err="1"/>
              <a:t>especialista</a:t>
            </a:r>
            <a:r>
              <a:rPr lang="en-US" altLang="en-US" sz="2400" dirty="0"/>
              <a:t> de </a:t>
            </a:r>
            <a:r>
              <a:rPr lang="en-US" altLang="en-US" sz="2400" dirty="0" err="1"/>
              <a:t>tecnología</a:t>
            </a:r>
            <a:r>
              <a:rPr lang="en-US" altLang="en-US" sz="2400" dirty="0"/>
              <a:t> </a:t>
            </a:r>
            <a:r>
              <a:rPr lang="en-US" altLang="en-US" sz="2400" dirty="0" err="1"/>
              <a:t>asistida</a:t>
            </a:r>
            <a:endParaRPr lang="en-US" altLang="en-US" sz="2400" dirty="0"/>
          </a:p>
          <a:p>
            <a:pPr eaLnBrk="1" hangingPunct="1">
              <a:lnSpc>
                <a:spcPct val="100000"/>
              </a:lnSpc>
              <a:spcBef>
                <a:spcPts val="0"/>
              </a:spcBef>
              <a:spcAft>
                <a:spcPts val="600"/>
              </a:spcAft>
            </a:pPr>
            <a:r>
              <a:rPr lang="en-US" altLang="en-US" sz="2400" dirty="0" err="1"/>
              <a:t>Especialista</a:t>
            </a:r>
            <a:r>
              <a:rPr lang="en-US" altLang="en-US" sz="2400" dirty="0"/>
              <a:t> de </a:t>
            </a:r>
            <a:r>
              <a:rPr lang="en-US" altLang="en-US" sz="2400" dirty="0" err="1"/>
              <a:t>inglés</a:t>
            </a:r>
            <a:r>
              <a:rPr lang="en-US" altLang="en-US" sz="2400" dirty="0"/>
              <a:t> </a:t>
            </a:r>
            <a:r>
              <a:rPr lang="en-US" altLang="en-US" sz="2400" dirty="0" err="1"/>
              <a:t>como</a:t>
            </a:r>
            <a:r>
              <a:rPr lang="en-US" altLang="en-US" sz="2400" dirty="0"/>
              <a:t> </a:t>
            </a:r>
            <a:r>
              <a:rPr lang="en-US" altLang="en-US" sz="2400" dirty="0" err="1"/>
              <a:t>segunda</a:t>
            </a:r>
            <a:r>
              <a:rPr lang="en-US" altLang="en-US" sz="2400" dirty="0"/>
              <a:t> </a:t>
            </a:r>
            <a:r>
              <a:rPr lang="en-US" altLang="en-US" sz="2400" dirty="0" err="1"/>
              <a:t>lengua</a:t>
            </a:r>
            <a:endParaRPr lang="en-US" altLang="en-US" sz="2400" dirty="0"/>
          </a:p>
          <a:p>
            <a:pPr eaLnBrk="1" hangingPunct="1">
              <a:lnSpc>
                <a:spcPct val="100000"/>
              </a:lnSpc>
              <a:spcBef>
                <a:spcPts val="0"/>
              </a:spcBef>
              <a:spcAft>
                <a:spcPts val="600"/>
              </a:spcAft>
            </a:pPr>
            <a:r>
              <a:rPr lang="en-US" altLang="en-US" sz="2400" dirty="0" err="1"/>
              <a:t>Asistente</a:t>
            </a:r>
            <a:r>
              <a:rPr lang="en-US" altLang="en-US" sz="2400" dirty="0"/>
              <a:t>/</a:t>
            </a:r>
            <a:r>
              <a:rPr lang="en-US" altLang="en-US" sz="2400" dirty="0" err="1"/>
              <a:t>intérprete</a:t>
            </a:r>
            <a:r>
              <a:rPr lang="en-US" altLang="en-US" sz="2400" dirty="0"/>
              <a:t> </a:t>
            </a:r>
            <a:r>
              <a:rPr lang="en-US" altLang="en-US" sz="2400" dirty="0" err="1"/>
              <a:t>bilingüe</a:t>
            </a:r>
            <a:endParaRPr lang="en-US" altLang="en-US" sz="2400" dirty="0"/>
          </a:p>
        </p:txBody>
      </p:sp>
      <p:sp>
        <p:nvSpPr>
          <p:cNvPr id="2" name="Slide Number Placeholder 3">
            <a:extLst>
              <a:ext uri="{FF2B5EF4-FFF2-40B4-BE49-F238E27FC236}">
                <a16:creationId xmlns:a16="http://schemas.microsoft.com/office/drawing/2014/main" id="{C97FBB0A-BD7D-4F9C-8E41-4C40954F374B}"/>
              </a:ext>
            </a:extLst>
          </p:cNvPr>
          <p:cNvSpPr>
            <a:spLocks noGrp="1"/>
          </p:cNvSpPr>
          <p:nvPr>
            <p:ph type="sldNum" sz="quarter" idx="11"/>
          </p:nvPr>
        </p:nvSpPr>
        <p:spPr/>
        <p:txBody>
          <a:bodyPr/>
          <a:lstStyle/>
          <a:p>
            <a:fld id="{65A270E9-2EC0-8E4B-B2C5-CC25833D9F0C}" type="slidenum">
              <a:rPr lang="en-US" altLang="x-none" smtClean="0"/>
              <a:pPr/>
              <a:t>15</a:t>
            </a:fld>
            <a:endParaRPr lang="en-US" altLang="x-non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ED92B6DA-E84B-4AF8-A969-4D3DB12E9EF3}"/>
              </a:ext>
            </a:extLst>
          </p:cNvPr>
          <p:cNvSpPr>
            <a:spLocks noGrp="1" noChangeArrowheads="1"/>
          </p:cNvSpPr>
          <p:nvPr>
            <p:ph type="title"/>
          </p:nvPr>
        </p:nvSpPr>
        <p:spPr/>
        <p:txBody>
          <a:bodyPr/>
          <a:lstStyle/>
          <a:p>
            <a:pPr eaLnBrk="1" hangingPunct="1"/>
            <a:r>
              <a:rPr lang="en-US" altLang="en-US" dirty="0" err="1">
                <a:solidFill>
                  <a:srgbClr val="A20B1D"/>
                </a:solidFill>
              </a:rPr>
              <a:t>Socios</a:t>
            </a:r>
            <a:r>
              <a:rPr lang="en-US" altLang="en-US" dirty="0">
                <a:solidFill>
                  <a:srgbClr val="A20B1D"/>
                </a:solidFill>
              </a:rPr>
              <a:t>: El </a:t>
            </a:r>
            <a:r>
              <a:rPr lang="en-US" altLang="en-US" dirty="0" err="1">
                <a:solidFill>
                  <a:srgbClr val="A20B1D"/>
                </a:solidFill>
              </a:rPr>
              <a:t>distrito</a:t>
            </a:r>
            <a:r>
              <a:rPr lang="en-US" altLang="en-US" dirty="0">
                <a:solidFill>
                  <a:srgbClr val="A20B1D"/>
                </a:solidFill>
              </a:rPr>
              <a:t> escolar (2)</a:t>
            </a:r>
          </a:p>
        </p:txBody>
      </p:sp>
      <p:sp>
        <p:nvSpPr>
          <p:cNvPr id="35842" name="Content Placeholder 2">
            <a:extLst>
              <a:ext uri="{FF2B5EF4-FFF2-40B4-BE49-F238E27FC236}">
                <a16:creationId xmlns:a16="http://schemas.microsoft.com/office/drawing/2014/main" id="{27E3349F-DEF6-4147-B77E-9FB01603A685}"/>
              </a:ext>
            </a:extLst>
          </p:cNvPr>
          <p:cNvSpPr>
            <a:spLocks noGrp="1" noChangeArrowheads="1"/>
          </p:cNvSpPr>
          <p:nvPr>
            <p:ph idx="1"/>
          </p:nvPr>
        </p:nvSpPr>
        <p:spPr/>
        <p:txBody>
          <a:bodyPr/>
          <a:lstStyle/>
          <a:p>
            <a:pPr marL="0" indent="0" eaLnBrk="1" hangingPunct="1">
              <a:lnSpc>
                <a:spcPts val="3800"/>
              </a:lnSpc>
              <a:buNone/>
            </a:pPr>
            <a:r>
              <a:rPr lang="en-US" altLang="en-US" dirty="0"/>
              <a:t>Principio 8 </a:t>
            </a:r>
          </a:p>
          <a:p>
            <a:pPr lvl="1" indent="0" eaLnBrk="1" hangingPunct="1">
              <a:lnSpc>
                <a:spcPts val="3800"/>
              </a:lnSpc>
              <a:spcAft>
                <a:spcPts val="1800"/>
              </a:spcAft>
              <a:buNone/>
            </a:pPr>
            <a:r>
              <a:rPr lang="es-ES" altLang="en-US" dirty="0"/>
              <a:t>La coordinación y la colaboración entre las familias, maestros y especialistas son cruciales para apoyar el desarrollo del lenguaje y de la lecto-escritura de los niños con discapacidades u otras necesidades especiales. </a:t>
            </a:r>
          </a:p>
          <a:p>
            <a:pPr marL="0" indent="0" eaLnBrk="1" hangingPunct="1">
              <a:lnSpc>
                <a:spcPts val="3800"/>
              </a:lnSpc>
              <a:buNone/>
            </a:pPr>
            <a:r>
              <a:rPr lang="en-US" altLang="en-US" dirty="0"/>
              <a:t>Principio general </a:t>
            </a:r>
          </a:p>
          <a:p>
            <a:pPr lvl="1" indent="0" eaLnBrk="1" hangingPunct="1">
              <a:lnSpc>
                <a:spcPts val="3800"/>
              </a:lnSpc>
              <a:buNone/>
            </a:pPr>
            <a:r>
              <a:rPr lang="es-ES" altLang="en-US" dirty="0"/>
              <a:t>Las asociaciones de comunidad y las familias crean vínculos significantes. PCF, Vol. 1,  pág. 8</a:t>
            </a:r>
          </a:p>
        </p:txBody>
      </p:sp>
      <p:sp>
        <p:nvSpPr>
          <p:cNvPr id="2" name="Slide Number Placeholder 3">
            <a:extLst>
              <a:ext uri="{FF2B5EF4-FFF2-40B4-BE49-F238E27FC236}">
                <a16:creationId xmlns:a16="http://schemas.microsoft.com/office/drawing/2014/main" id="{374F1FC6-A901-4C9C-B36F-0B922675313E}"/>
              </a:ext>
            </a:extLst>
          </p:cNvPr>
          <p:cNvSpPr>
            <a:spLocks noGrp="1"/>
          </p:cNvSpPr>
          <p:nvPr>
            <p:ph type="sldNum" sz="quarter" idx="11"/>
          </p:nvPr>
        </p:nvSpPr>
        <p:spPr/>
        <p:txBody>
          <a:bodyPr/>
          <a:lstStyle/>
          <a:p>
            <a:fld id="{65A270E9-2EC0-8E4B-B2C5-CC25833D9F0C}" type="slidenum">
              <a:rPr lang="en-US" altLang="x-none" smtClean="0"/>
              <a:pPr/>
              <a:t>16</a:t>
            </a:fld>
            <a:endParaRPr lang="en-US" altLang="x-non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F9159C5C-8BCF-421B-BC15-96211655FD64}"/>
              </a:ext>
            </a:extLst>
          </p:cNvPr>
          <p:cNvSpPr>
            <a:spLocks noGrp="1" noChangeArrowheads="1"/>
          </p:cNvSpPr>
          <p:nvPr>
            <p:ph type="title"/>
          </p:nvPr>
        </p:nvSpPr>
        <p:spPr>
          <a:xfrm>
            <a:off x="938784" y="116292"/>
            <a:ext cx="10972800" cy="1143000"/>
          </a:xfrm>
        </p:spPr>
        <p:txBody>
          <a:bodyPr/>
          <a:lstStyle/>
          <a:p>
            <a:pPr eaLnBrk="1" hangingPunct="1"/>
            <a:r>
              <a:rPr lang="en-US" altLang="en-US" dirty="0">
                <a:solidFill>
                  <a:srgbClr val="A20B1D"/>
                </a:solidFill>
              </a:rPr>
              <a:t>10 </a:t>
            </a:r>
            <a:r>
              <a:rPr lang="en-US" altLang="en-US" dirty="0" err="1">
                <a:solidFill>
                  <a:srgbClr val="A20B1D"/>
                </a:solidFill>
              </a:rPr>
              <a:t>Prácticas</a:t>
            </a:r>
            <a:endParaRPr lang="en-US" altLang="en-US" dirty="0">
              <a:solidFill>
                <a:srgbClr val="A20B1D"/>
              </a:solidFill>
            </a:endParaRPr>
          </a:p>
        </p:txBody>
      </p:sp>
      <p:sp>
        <p:nvSpPr>
          <p:cNvPr id="37890" name="Rectangle 2">
            <a:extLst>
              <a:ext uri="{FF2B5EF4-FFF2-40B4-BE49-F238E27FC236}">
                <a16:creationId xmlns:a16="http://schemas.microsoft.com/office/drawing/2014/main" id="{C1A7BBAD-4D6B-477B-9FCE-4E609318E1BD}"/>
              </a:ext>
            </a:extLst>
          </p:cNvPr>
          <p:cNvSpPr>
            <a:spLocks noGrp="1" noChangeArrowheads="1"/>
          </p:cNvSpPr>
          <p:nvPr>
            <p:ph sz="half" idx="1"/>
          </p:nvPr>
        </p:nvSpPr>
        <p:spPr>
          <a:noFill/>
        </p:spPr>
        <p:txBody>
          <a:bodyPr/>
          <a:lstStyle/>
          <a:p>
            <a:pPr marL="0" indent="0" eaLnBrk="1" hangingPunct="1">
              <a:lnSpc>
                <a:spcPts val="3900"/>
              </a:lnSpc>
              <a:buNone/>
            </a:pPr>
            <a:r>
              <a:rPr lang="es-ES" altLang="en-US" dirty="0"/>
              <a:t>Leer, revisar y discutir el principio 8 y las prácticas que siguen.</a:t>
            </a:r>
          </a:p>
          <a:p>
            <a:pPr marL="0" indent="0" eaLnBrk="1" hangingPunct="1">
              <a:lnSpc>
                <a:spcPts val="3900"/>
              </a:lnSpc>
              <a:buNone/>
            </a:pPr>
            <a:r>
              <a:rPr lang="es-ES" altLang="en-US" sz="2400" b="0" dirty="0"/>
              <a:t>Guía de recursos PEL, Segunda edición, pág. 69</a:t>
            </a:r>
          </a:p>
        </p:txBody>
      </p:sp>
      <p:pic>
        <p:nvPicPr>
          <p:cNvPr id="5" name="Content Placeholder 3" descr=" Portada de el libro PEL Guide">
            <a:extLst>
              <a:ext uri="{FF2B5EF4-FFF2-40B4-BE49-F238E27FC236}">
                <a16:creationId xmlns:a16="http://schemas.microsoft.com/office/drawing/2014/main" id="{15B64A1A-693A-4D3E-B82D-4CC74BDF01DA}"/>
              </a:ext>
            </a:extLst>
          </p:cNvPr>
          <p:cNvPicPr>
            <a:picLocks noGrp="1" noChangeAspect="1"/>
          </p:cNvPicPr>
          <p:nvPr>
            <p:ph sz="half" idx="12"/>
          </p:nvPr>
        </p:nvPicPr>
        <p:blipFill>
          <a:blip r:embed="rId3">
            <a:extLst>
              <a:ext uri="{28A0092B-C50C-407E-A947-70E740481C1C}">
                <a14:useLocalDpi xmlns:a14="http://schemas.microsoft.com/office/drawing/2010/main" val="0"/>
              </a:ext>
            </a:extLst>
          </a:blip>
          <a:stretch>
            <a:fillRect/>
          </a:stretch>
        </p:blipFill>
        <p:spPr>
          <a:xfrm>
            <a:off x="7107312" y="274638"/>
            <a:ext cx="4386696" cy="5760401"/>
          </a:xfrm>
          <a:effectLst>
            <a:outerShdw blurRad="50800" dist="38100" dir="2700000" algn="tl" rotWithShape="0">
              <a:prstClr val="black">
                <a:alpha val="40000"/>
              </a:prstClr>
            </a:outerShdw>
          </a:effectLst>
        </p:spPr>
      </p:pic>
      <p:sp>
        <p:nvSpPr>
          <p:cNvPr id="2" name="Slide Number Placeholder 4">
            <a:extLst>
              <a:ext uri="{FF2B5EF4-FFF2-40B4-BE49-F238E27FC236}">
                <a16:creationId xmlns:a16="http://schemas.microsoft.com/office/drawing/2014/main" id="{A8DBD0E6-E9E1-426A-910F-E1C997D3EE13}"/>
              </a:ext>
            </a:extLst>
          </p:cNvPr>
          <p:cNvSpPr>
            <a:spLocks noGrp="1"/>
          </p:cNvSpPr>
          <p:nvPr>
            <p:ph type="sldNum" sz="quarter" idx="11"/>
          </p:nvPr>
        </p:nvSpPr>
        <p:spPr/>
        <p:txBody>
          <a:bodyPr/>
          <a:lstStyle/>
          <a:p>
            <a:fld id="{65A270E9-2EC0-8E4B-B2C5-CC25833D9F0C}" type="slidenum">
              <a:rPr lang="en-US" altLang="x-none" smtClean="0"/>
              <a:pPr/>
              <a:t>17</a:t>
            </a:fld>
            <a:endParaRPr lang="en-US" altLang="x-non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102ECDD2-43C5-4D78-A1EA-F37291701AED}"/>
              </a:ext>
            </a:extLst>
          </p:cNvPr>
          <p:cNvSpPr>
            <a:spLocks noGrp="1" noChangeArrowheads="1"/>
          </p:cNvSpPr>
          <p:nvPr>
            <p:ph type="title"/>
          </p:nvPr>
        </p:nvSpPr>
        <p:spPr>
          <a:xfrm>
            <a:off x="879000" y="303844"/>
            <a:ext cx="4222341" cy="1388899"/>
          </a:xfrm>
        </p:spPr>
        <p:txBody>
          <a:bodyPr/>
          <a:lstStyle/>
          <a:p>
            <a:pPr eaLnBrk="1" hangingPunct="1">
              <a:lnSpc>
                <a:spcPts val="4900"/>
              </a:lnSpc>
              <a:spcBef>
                <a:spcPct val="50000"/>
              </a:spcBef>
            </a:pPr>
            <a:r>
              <a:rPr lang="en-US" altLang="en-US" sz="4000" dirty="0">
                <a:solidFill>
                  <a:srgbClr val="A20B1D"/>
                </a:solidFill>
              </a:rPr>
              <a:t>¿</a:t>
            </a:r>
            <a:r>
              <a:rPr lang="en-US" altLang="en-US" sz="4000" dirty="0" err="1">
                <a:solidFill>
                  <a:srgbClr val="A20B1D"/>
                </a:solidFill>
              </a:rPr>
              <a:t>Qué</a:t>
            </a:r>
            <a:r>
              <a:rPr lang="en-US" altLang="en-US" sz="4000" dirty="0">
                <a:solidFill>
                  <a:srgbClr val="A20B1D"/>
                </a:solidFill>
              </a:rPr>
              <a:t> </a:t>
            </a:r>
            <a:r>
              <a:rPr lang="en-US" altLang="en-US" sz="4000" dirty="0" err="1">
                <a:solidFill>
                  <a:srgbClr val="A20B1D"/>
                </a:solidFill>
              </a:rPr>
              <a:t>hemos</a:t>
            </a:r>
            <a:r>
              <a:rPr lang="en-US" altLang="en-US" sz="4000" dirty="0">
                <a:solidFill>
                  <a:srgbClr val="A20B1D"/>
                </a:solidFill>
              </a:rPr>
              <a:t> </a:t>
            </a:r>
            <a:r>
              <a:rPr lang="en-US" altLang="en-US" sz="4000" dirty="0" err="1">
                <a:solidFill>
                  <a:srgbClr val="A20B1D"/>
                </a:solidFill>
              </a:rPr>
              <a:t>aprendido</a:t>
            </a:r>
            <a:r>
              <a:rPr lang="en-US" altLang="en-US" sz="4000" dirty="0">
                <a:solidFill>
                  <a:srgbClr val="A20B1D"/>
                </a:solidFill>
              </a:rPr>
              <a:t>?</a:t>
            </a:r>
          </a:p>
        </p:txBody>
      </p:sp>
      <p:sp>
        <p:nvSpPr>
          <p:cNvPr id="19460" name="Content Placeholder 2">
            <a:extLst>
              <a:ext uri="{FF2B5EF4-FFF2-40B4-BE49-F238E27FC236}">
                <a16:creationId xmlns:a16="http://schemas.microsoft.com/office/drawing/2014/main" id="{63E34253-FE96-4526-92E7-157DB0CA4031}"/>
              </a:ext>
            </a:extLst>
          </p:cNvPr>
          <p:cNvSpPr>
            <a:spLocks noGrp="1" noChangeArrowheads="1"/>
          </p:cNvSpPr>
          <p:nvPr>
            <p:ph idx="1"/>
          </p:nvPr>
        </p:nvSpPr>
        <p:spPr>
          <a:xfrm>
            <a:off x="878999" y="1709086"/>
            <a:ext cx="4222341" cy="4369629"/>
          </a:xfrm>
          <a:noFill/>
        </p:spPr>
        <p:txBody>
          <a:bodyPr/>
          <a:lstStyle/>
          <a:p>
            <a:pPr eaLnBrk="1" hangingPunct="1">
              <a:spcBef>
                <a:spcPts val="1200"/>
              </a:spcBef>
              <a:buFontTx/>
              <a:buChar char="•"/>
              <a:defRPr/>
            </a:pPr>
            <a:r>
              <a:rPr lang="es-ES" b="0" dirty="0">
                <a:ea typeface="MS PGothic" pitchFamily="34" charset="-128"/>
              </a:rPr>
              <a:t>Sistema de aprendizaje y desarrollo temprano de California</a:t>
            </a:r>
          </a:p>
          <a:p>
            <a:pPr eaLnBrk="1" hangingPunct="1">
              <a:spcBef>
                <a:spcPts val="1200"/>
              </a:spcBef>
              <a:buFontTx/>
              <a:buChar char="•"/>
              <a:defRPr/>
            </a:pPr>
            <a:r>
              <a:rPr lang="es-ES" b="0" dirty="0">
                <a:ea typeface="MS PGothic" pitchFamily="34" charset="-128"/>
              </a:rPr>
              <a:t>División de educación especial Sistema de apoyo de infancia temprana</a:t>
            </a:r>
          </a:p>
          <a:p>
            <a:pPr eaLnBrk="1" hangingPunct="1">
              <a:spcBef>
                <a:spcPts val="1200"/>
              </a:spcBef>
              <a:buFontTx/>
              <a:buChar char="•"/>
              <a:defRPr/>
            </a:pPr>
            <a:r>
              <a:rPr lang="es-ES" b="0" dirty="0">
                <a:ea typeface="MS PGothic" pitchFamily="34" charset="-128"/>
              </a:rPr>
              <a:t>Ley de educación especial - IDEA 2004</a:t>
            </a:r>
          </a:p>
        </p:txBody>
      </p:sp>
      <p:pic>
        <p:nvPicPr>
          <p:cNvPr id="39938" name="Picture 3" descr="Niño usando un indicador">
            <a:extLst>
              <a:ext uri="{FF2B5EF4-FFF2-40B4-BE49-F238E27FC236}">
                <a16:creationId xmlns:a16="http://schemas.microsoft.com/office/drawing/2014/main" id="{65814421-D3D0-4D07-BEBB-CAE75BC45774}"/>
              </a:ext>
            </a:extLst>
          </p:cNvPr>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rcRect l="3782" r="4117"/>
          <a:stretch/>
        </p:blipFill>
        <p:spPr>
          <a:xfrm>
            <a:off x="5317745" y="577613"/>
            <a:ext cx="6423914" cy="5061187"/>
          </a:xfrm>
          <a:noFill/>
          <a:effectLst>
            <a:outerShdw blurRad="50800" dist="38100" dir="2700000" algn="tl" rotWithShape="0">
              <a:prstClr val="black">
                <a:alpha val="40000"/>
              </a:prstClr>
            </a:outerShdw>
          </a:effectLst>
        </p:spPr>
      </p:pic>
      <p:sp>
        <p:nvSpPr>
          <p:cNvPr id="2" name="Slide Number Placeholder 4">
            <a:extLst>
              <a:ext uri="{FF2B5EF4-FFF2-40B4-BE49-F238E27FC236}">
                <a16:creationId xmlns:a16="http://schemas.microsoft.com/office/drawing/2014/main" id="{5B2E06F9-D21A-4DDD-92DB-7BD74802A8C2}"/>
              </a:ext>
            </a:extLst>
          </p:cNvPr>
          <p:cNvSpPr>
            <a:spLocks noGrp="1"/>
          </p:cNvSpPr>
          <p:nvPr>
            <p:ph type="sldNum" sz="quarter" idx="11"/>
          </p:nvPr>
        </p:nvSpPr>
        <p:spPr/>
        <p:txBody>
          <a:bodyPr/>
          <a:lstStyle/>
          <a:p>
            <a:fld id="{65A270E9-2EC0-8E4B-B2C5-CC25833D9F0C}" type="slidenum">
              <a:rPr lang="en-US" altLang="x-none" smtClean="0"/>
              <a:pPr/>
              <a:t>18</a:t>
            </a:fld>
            <a:endParaRPr lang="en-US" altLang="x-non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3FB11A9-678A-4816-8103-70E6208E1DAF}"/>
              </a:ext>
            </a:extLst>
          </p:cNvPr>
          <p:cNvSpPr>
            <a:spLocks noGrp="1" noChangeArrowheads="1"/>
          </p:cNvSpPr>
          <p:nvPr>
            <p:ph type="title"/>
          </p:nvPr>
        </p:nvSpPr>
        <p:spPr>
          <a:xfrm>
            <a:off x="633516" y="294017"/>
            <a:ext cx="3704022" cy="2114550"/>
          </a:xfrm>
        </p:spPr>
        <p:txBody>
          <a:bodyPr/>
          <a:lstStyle/>
          <a:p>
            <a:pPr eaLnBrk="1" hangingPunct="1">
              <a:lnSpc>
                <a:spcPts val="5280"/>
              </a:lnSpc>
            </a:pPr>
            <a:r>
              <a:rPr lang="en-US" altLang="en-US" dirty="0" err="1">
                <a:solidFill>
                  <a:srgbClr val="A20B1D"/>
                </a:solidFill>
              </a:rPr>
              <a:t>Observemos</a:t>
            </a:r>
            <a:r>
              <a:rPr lang="en-US" altLang="en-US" dirty="0">
                <a:solidFill>
                  <a:srgbClr val="A20B1D"/>
                </a:solidFill>
              </a:rPr>
              <a:t> </a:t>
            </a:r>
            <a:r>
              <a:rPr lang="en-US" altLang="en-US" dirty="0" err="1">
                <a:solidFill>
                  <a:srgbClr val="A20B1D"/>
                </a:solidFill>
              </a:rPr>
              <a:t>más</a:t>
            </a:r>
            <a:r>
              <a:rPr lang="en-US" altLang="en-US" dirty="0">
                <a:solidFill>
                  <a:srgbClr val="A20B1D"/>
                </a:solidFill>
              </a:rPr>
              <a:t> de </a:t>
            </a:r>
            <a:r>
              <a:rPr lang="en-US" altLang="en-US" dirty="0" err="1">
                <a:solidFill>
                  <a:srgbClr val="A20B1D"/>
                </a:solidFill>
              </a:rPr>
              <a:t>cerca</a:t>
            </a:r>
            <a:r>
              <a:rPr lang="en-US" altLang="en-US" dirty="0">
                <a:solidFill>
                  <a:srgbClr val="A20B1D"/>
                </a:solidFill>
              </a:rPr>
              <a:t>…</a:t>
            </a:r>
          </a:p>
        </p:txBody>
      </p:sp>
      <p:pic>
        <p:nvPicPr>
          <p:cNvPr id="41985" name="Picture 2" descr="Niños mirando a través de los espectadores de ciencia">
            <a:extLst>
              <a:ext uri="{FF2B5EF4-FFF2-40B4-BE49-F238E27FC236}">
                <a16:creationId xmlns:a16="http://schemas.microsoft.com/office/drawing/2014/main" id="{C8404614-E304-4142-A96C-4C67DE4260A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3820"/>
          <a:stretch/>
        </p:blipFill>
        <p:spPr>
          <a:xfrm>
            <a:off x="4337538" y="495300"/>
            <a:ext cx="7385070" cy="5600700"/>
          </a:xfrm>
          <a:noFill/>
          <a:effectLst>
            <a:outerShdw blurRad="50800" dist="38100" dir="2700000" algn="tl" rotWithShape="0">
              <a:prstClr val="black">
                <a:alpha val="40000"/>
              </a:prstClr>
            </a:outerShdw>
          </a:effectLst>
        </p:spPr>
      </p:pic>
      <p:sp>
        <p:nvSpPr>
          <p:cNvPr id="2" name="Slide Number Placeholder 3">
            <a:extLst>
              <a:ext uri="{FF2B5EF4-FFF2-40B4-BE49-F238E27FC236}">
                <a16:creationId xmlns:a16="http://schemas.microsoft.com/office/drawing/2014/main" id="{6E70662B-1C29-45CC-8483-04F14E5CFDD4}"/>
              </a:ext>
            </a:extLst>
          </p:cNvPr>
          <p:cNvSpPr>
            <a:spLocks noGrp="1"/>
          </p:cNvSpPr>
          <p:nvPr>
            <p:ph type="sldNum" sz="quarter" idx="11"/>
          </p:nvPr>
        </p:nvSpPr>
        <p:spPr/>
        <p:txBody>
          <a:bodyPr/>
          <a:lstStyle/>
          <a:p>
            <a:fld id="{65A270E9-2EC0-8E4B-B2C5-CC25833D9F0C}" type="slidenum">
              <a:rPr lang="en-US" altLang="x-none" smtClean="0"/>
              <a:pPr/>
              <a:t>19</a:t>
            </a:fld>
            <a:endParaRPr lang="en-US" altLang="x-non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a:extLst>
              <a:ext uri="{FF2B5EF4-FFF2-40B4-BE49-F238E27FC236}">
                <a16:creationId xmlns:a16="http://schemas.microsoft.com/office/drawing/2014/main" id="{9A2E1630-581E-4729-859E-FB4D0FA43710}"/>
              </a:ext>
            </a:extLst>
          </p:cNvPr>
          <p:cNvSpPr>
            <a:spLocks noGrp="1"/>
          </p:cNvSpPr>
          <p:nvPr>
            <p:ph type="ctrTitle"/>
          </p:nvPr>
        </p:nvSpPr>
        <p:spPr>
          <a:xfrm>
            <a:off x="666410" y="779124"/>
            <a:ext cx="5637192" cy="3394205"/>
          </a:xfrm>
          <a:noFill/>
        </p:spPr>
        <p:txBody>
          <a:bodyPr anchor="t">
            <a:noAutofit/>
          </a:bodyPr>
          <a:lstStyle/>
          <a:p>
            <a:pPr marL="168275" eaLnBrk="1" hangingPunct="1">
              <a:lnSpc>
                <a:spcPts val="5100"/>
              </a:lnSpc>
              <a:spcAft>
                <a:spcPts val="1200"/>
              </a:spcAft>
              <a:defRPr/>
            </a:pPr>
            <a:r>
              <a:rPr lang="es-ES" sz="3600" dirty="0">
                <a:solidFill>
                  <a:srgbClr val="A20B1D"/>
                </a:solidFill>
              </a:rPr>
              <a:t>Niños con discapacidades u otras necesidades especiales que aprenden inglés: Módulo extendido</a:t>
            </a:r>
            <a:endParaRPr lang="en-US" sz="3600" dirty="0">
              <a:solidFill>
                <a:srgbClr val="A20B1D"/>
              </a:solidFill>
            </a:endParaRPr>
          </a:p>
        </p:txBody>
      </p:sp>
      <p:sp>
        <p:nvSpPr>
          <p:cNvPr id="4100" name="Subtitle 2">
            <a:extLst>
              <a:ext uri="{FF2B5EF4-FFF2-40B4-BE49-F238E27FC236}">
                <a16:creationId xmlns:a16="http://schemas.microsoft.com/office/drawing/2014/main" id="{081B3153-AFD6-4277-840F-C92A95BD1580}"/>
              </a:ext>
            </a:extLst>
          </p:cNvPr>
          <p:cNvSpPr>
            <a:spLocks noGrp="1"/>
          </p:cNvSpPr>
          <p:nvPr>
            <p:ph type="subTitle" idx="1"/>
          </p:nvPr>
        </p:nvSpPr>
        <p:spPr>
          <a:xfrm>
            <a:off x="817202" y="4173330"/>
            <a:ext cx="5486400" cy="1513096"/>
          </a:xfrm>
          <a:noFill/>
        </p:spPr>
        <p:txBody>
          <a:bodyPr anchor="ctr" anchorCtr="0"/>
          <a:lstStyle/>
          <a:p>
            <a:pPr eaLnBrk="1" hangingPunct="1">
              <a:lnSpc>
                <a:spcPts val="3200"/>
              </a:lnSpc>
              <a:spcBef>
                <a:spcPct val="0"/>
              </a:spcBef>
              <a:defRPr/>
            </a:pPr>
            <a:r>
              <a:rPr lang="es-ES" sz="2400" b="0" i="1" dirty="0"/>
              <a:t>Guía de recursos de niños en edad preescolar que aprenden inglés</a:t>
            </a:r>
          </a:p>
          <a:p>
            <a:pPr eaLnBrk="1" hangingPunct="1">
              <a:lnSpc>
                <a:spcPts val="3200"/>
              </a:lnSpc>
              <a:spcBef>
                <a:spcPct val="0"/>
              </a:spcBef>
              <a:defRPr/>
            </a:pPr>
            <a:r>
              <a:rPr lang="es-ES" sz="2400" b="0" i="1" dirty="0"/>
              <a:t>Capítulo 7 módulo extendido</a:t>
            </a:r>
          </a:p>
        </p:txBody>
      </p:sp>
      <p:pic>
        <p:nvPicPr>
          <p:cNvPr id="7169" name="Content Placeholder 3" descr="Un niño soplando burbujas a una niña en una silla de ruedas.&#10;">
            <a:extLst>
              <a:ext uri="{FF2B5EF4-FFF2-40B4-BE49-F238E27FC236}">
                <a16:creationId xmlns:a16="http://schemas.microsoft.com/office/drawing/2014/main" id="{B57DE681-23F7-4862-A6F7-5E2DCD009082}"/>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9542" r="9542"/>
          <a:stretch>
            <a:fillRect/>
          </a:stretch>
        </p:blipFill>
        <p:spPr>
          <a:noFill/>
          <a:effectLst>
            <a:outerShdw blurRad="50800" dist="38100" dir="2700000" algn="tl" rotWithShape="0">
              <a:prstClr val="black">
                <a:alpha val="40000"/>
              </a:prst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7FE7B5D0-F91A-4412-AF18-3B0CA2CB280D}"/>
              </a:ext>
            </a:extLst>
          </p:cNvPr>
          <p:cNvSpPr>
            <a:spLocks noGrp="1" noChangeArrowheads="1"/>
          </p:cNvSpPr>
          <p:nvPr>
            <p:ph type="title"/>
          </p:nvPr>
        </p:nvSpPr>
        <p:spPr>
          <a:xfrm>
            <a:off x="284166" y="0"/>
            <a:ext cx="11623668" cy="1410940"/>
          </a:xfrm>
        </p:spPr>
        <p:txBody>
          <a:bodyPr anchor="ctr" anchorCtr="0"/>
          <a:lstStyle/>
          <a:p>
            <a:pPr algn="ctr" eaLnBrk="1" hangingPunct="1">
              <a:lnSpc>
                <a:spcPts val="4500"/>
              </a:lnSpc>
            </a:pPr>
            <a:r>
              <a:rPr lang="es-ES" altLang="en-US" sz="3600" dirty="0">
                <a:solidFill>
                  <a:srgbClr val="A20B1D"/>
                </a:solidFill>
              </a:rPr>
              <a:t>Niños de preescolar en </a:t>
            </a:r>
            <a:r>
              <a:rPr lang="es-ES" altLang="en-US" sz="3600" dirty="0" err="1">
                <a:solidFill>
                  <a:srgbClr val="A20B1D"/>
                </a:solidFill>
              </a:rPr>
              <a:t>PEIs</a:t>
            </a:r>
            <a:r>
              <a:rPr lang="es-ES" altLang="en-US" sz="3600" dirty="0">
                <a:solidFill>
                  <a:srgbClr val="A20B1D"/>
                </a:solidFill>
              </a:rPr>
              <a:t> por raza y discapacidad (CDE Educación especial Fecha 01/12/2011)</a:t>
            </a:r>
          </a:p>
        </p:txBody>
      </p:sp>
      <p:graphicFrame>
        <p:nvGraphicFramePr>
          <p:cNvPr id="12" name="Table 2" descr="Niños de preescolar en PEIs por raza y discapacidad (CDE Educación especial Fecha 01/12/2011)">
            <a:extLst>
              <a:ext uri="{FF2B5EF4-FFF2-40B4-BE49-F238E27FC236}">
                <a16:creationId xmlns:a16="http://schemas.microsoft.com/office/drawing/2014/main" id="{35DA1162-BB37-4432-9381-93CA4A42316A}"/>
              </a:ext>
            </a:extLst>
          </p:cNvPr>
          <p:cNvGraphicFramePr>
            <a:graphicFrameLocks noGrp="1"/>
          </p:cNvGraphicFramePr>
          <p:nvPr>
            <p:ph sz="half" idx="12"/>
            <p:extLst>
              <p:ext uri="{D42A27DB-BD31-4B8C-83A1-F6EECF244321}">
                <p14:modId xmlns:p14="http://schemas.microsoft.com/office/powerpoint/2010/main" val="2798905463"/>
              </p:ext>
            </p:extLst>
          </p:nvPr>
        </p:nvGraphicFramePr>
        <p:xfrm>
          <a:off x="284166" y="1410940"/>
          <a:ext cx="11623668" cy="39319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310384">
                  <a:extLst>
                    <a:ext uri="{9D8B030D-6E8A-4147-A177-3AD203B41FA5}">
                      <a16:colId xmlns:a16="http://schemas.microsoft.com/office/drawing/2014/main" val="3436550366"/>
                    </a:ext>
                  </a:extLst>
                </a:gridCol>
                <a:gridCol w="1564172">
                  <a:extLst>
                    <a:ext uri="{9D8B030D-6E8A-4147-A177-3AD203B41FA5}">
                      <a16:colId xmlns:a16="http://schemas.microsoft.com/office/drawing/2014/main" val="4131915267"/>
                    </a:ext>
                  </a:extLst>
                </a:gridCol>
                <a:gridCol w="1937278">
                  <a:extLst>
                    <a:ext uri="{9D8B030D-6E8A-4147-A177-3AD203B41FA5}">
                      <a16:colId xmlns:a16="http://schemas.microsoft.com/office/drawing/2014/main" val="3500714173"/>
                    </a:ext>
                  </a:extLst>
                </a:gridCol>
                <a:gridCol w="1937278">
                  <a:extLst>
                    <a:ext uri="{9D8B030D-6E8A-4147-A177-3AD203B41FA5}">
                      <a16:colId xmlns:a16="http://schemas.microsoft.com/office/drawing/2014/main" val="1370684768"/>
                    </a:ext>
                  </a:extLst>
                </a:gridCol>
                <a:gridCol w="1937278">
                  <a:extLst>
                    <a:ext uri="{9D8B030D-6E8A-4147-A177-3AD203B41FA5}">
                      <a16:colId xmlns:a16="http://schemas.microsoft.com/office/drawing/2014/main" val="3860900141"/>
                    </a:ext>
                  </a:extLst>
                </a:gridCol>
                <a:gridCol w="1937278">
                  <a:extLst>
                    <a:ext uri="{9D8B030D-6E8A-4147-A177-3AD203B41FA5}">
                      <a16:colId xmlns:a16="http://schemas.microsoft.com/office/drawing/2014/main" val="1678182093"/>
                    </a:ext>
                  </a:extLst>
                </a:gridCol>
              </a:tblGrid>
              <a:tr h="370840">
                <a:tc>
                  <a:txBody>
                    <a:bodyPr/>
                    <a:lstStyle/>
                    <a:p>
                      <a:pPr algn="ctr"/>
                      <a:r>
                        <a:rPr lang="en-US" sz="2400" dirty="0">
                          <a:solidFill>
                            <a:schemeClr val="tx1">
                              <a:lumMod val="50000"/>
                            </a:schemeClr>
                          </a:solidFill>
                        </a:rPr>
                        <a:t>Major Ethnic Group</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MR</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solidFill>
                        </a:rPr>
                        <a:t>SLI</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a:r>
                        <a:rPr lang="en-US" sz="2400" dirty="0">
                          <a:solidFill>
                            <a:schemeClr val="tx1">
                              <a:lumMod val="50000"/>
                            </a:schemeClr>
                          </a:solidFill>
                        </a:rPr>
                        <a:t>SLD</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AUT</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TOTAL</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2655016"/>
                  </a:ext>
                </a:extLst>
              </a:tr>
              <a:tr h="370840">
                <a:tc>
                  <a:txBody>
                    <a:bodyPr/>
                    <a:lstStyle/>
                    <a:p>
                      <a:pPr algn="ctr"/>
                      <a:r>
                        <a:rPr lang="en-US" sz="2400" dirty="0" err="1">
                          <a:solidFill>
                            <a:schemeClr val="tx1">
                              <a:lumMod val="50000"/>
                            </a:schemeClr>
                          </a:solidFill>
                        </a:rPr>
                        <a:t>Estadounidense</a:t>
                      </a:r>
                      <a:r>
                        <a:rPr lang="en-US" sz="2400" dirty="0">
                          <a:solidFill>
                            <a:schemeClr val="tx1">
                              <a:lumMod val="50000"/>
                            </a:schemeClr>
                          </a:solidFill>
                        </a:rPr>
                        <a:t> </a:t>
                      </a:r>
                      <a:r>
                        <a:rPr lang="en-US" sz="2400" dirty="0" err="1">
                          <a:solidFill>
                            <a:schemeClr val="tx1">
                              <a:lumMod val="50000"/>
                            </a:schemeClr>
                          </a:solidFill>
                        </a:rPr>
                        <a:t>nativo</a:t>
                      </a:r>
                      <a:endParaRPr lang="en-US" sz="2400" dirty="0">
                        <a:solidFill>
                          <a:schemeClr val="tx1">
                            <a:lumMod val="50000"/>
                          </a:schemeClr>
                        </a:solidFill>
                      </a:endParaRP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8</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solidFill>
                        </a:rPr>
                        <a:t>186</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a:r>
                        <a:rPr lang="en-US" sz="2400" dirty="0">
                          <a:solidFill>
                            <a:schemeClr val="tx1">
                              <a:lumMod val="50000"/>
                            </a:schemeClr>
                          </a:solidFill>
                        </a:rPr>
                        <a:t>0</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35</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246</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7801341"/>
                  </a:ext>
                </a:extLst>
              </a:tr>
              <a:tr h="370840">
                <a:tc>
                  <a:txBody>
                    <a:bodyPr/>
                    <a:lstStyle/>
                    <a:p>
                      <a:pPr algn="ctr"/>
                      <a:r>
                        <a:rPr lang="en-US" sz="2400" dirty="0" err="1">
                          <a:solidFill>
                            <a:schemeClr val="tx1">
                              <a:lumMod val="50000"/>
                            </a:schemeClr>
                          </a:solidFill>
                        </a:rPr>
                        <a:t>Asiático</a:t>
                      </a:r>
                      <a:endParaRPr lang="en-US" sz="2400" dirty="0">
                        <a:solidFill>
                          <a:schemeClr val="tx1">
                            <a:lumMod val="50000"/>
                          </a:schemeClr>
                        </a:solidFill>
                      </a:endParaRP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306</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solidFill>
                        </a:rPr>
                        <a:t>3,989</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a:r>
                        <a:rPr lang="en-US" sz="2400" dirty="0">
                          <a:solidFill>
                            <a:schemeClr val="tx1">
                              <a:lumMod val="50000"/>
                            </a:schemeClr>
                          </a:solidFill>
                        </a:rPr>
                        <a:t>27</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1,701</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6,592</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6670986"/>
                  </a:ext>
                </a:extLst>
              </a:tr>
              <a:tr h="370840">
                <a:tc>
                  <a:txBody>
                    <a:bodyPr/>
                    <a:lstStyle/>
                    <a:p>
                      <a:pPr algn="ctr"/>
                      <a:r>
                        <a:rPr lang="en-US" sz="2400" dirty="0">
                          <a:solidFill>
                            <a:schemeClr val="tx1">
                              <a:lumMod val="50000"/>
                            </a:schemeClr>
                          </a:solidFill>
                        </a:rPr>
                        <a:t>Hispano</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1,625</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solidFill>
                        </a:rPr>
                        <a:t>15,770</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a:r>
                        <a:rPr lang="en-US" sz="2400" dirty="0">
                          <a:solidFill>
                            <a:schemeClr val="tx1">
                              <a:lumMod val="50000"/>
                            </a:schemeClr>
                          </a:solidFill>
                        </a:rPr>
                        <a:t>185</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3,565</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23,678</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9578584"/>
                  </a:ext>
                </a:extLst>
              </a:tr>
              <a:tr h="370840">
                <a:tc>
                  <a:txBody>
                    <a:bodyPr/>
                    <a:lstStyle/>
                    <a:p>
                      <a:pPr algn="ctr"/>
                      <a:r>
                        <a:rPr lang="en-US" sz="2400" dirty="0" err="1">
                          <a:solidFill>
                            <a:schemeClr val="tx1">
                              <a:lumMod val="50000"/>
                            </a:schemeClr>
                          </a:solidFill>
                        </a:rPr>
                        <a:t>Afroamericano</a:t>
                      </a:r>
                      <a:endParaRPr lang="en-US" sz="2400" dirty="0">
                        <a:solidFill>
                          <a:schemeClr val="tx1">
                            <a:lumMod val="50000"/>
                          </a:schemeClr>
                        </a:solidFill>
                      </a:endParaRP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174</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solidFill>
                        </a:rPr>
                        <a:t>1,491</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a:r>
                        <a:rPr lang="en-US" sz="2400" dirty="0">
                          <a:solidFill>
                            <a:schemeClr val="tx1">
                              <a:lumMod val="50000"/>
                            </a:schemeClr>
                          </a:solidFill>
                        </a:rPr>
                        <a:t>16</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518</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2,461</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4403697"/>
                  </a:ext>
                </a:extLst>
              </a:tr>
              <a:tr h="370840">
                <a:tc>
                  <a:txBody>
                    <a:bodyPr/>
                    <a:lstStyle/>
                    <a:p>
                      <a:pPr algn="ctr"/>
                      <a:r>
                        <a:rPr lang="en-US" sz="2400" dirty="0">
                          <a:solidFill>
                            <a:schemeClr val="tx1">
                              <a:lumMod val="50000"/>
                            </a:schemeClr>
                          </a:solidFill>
                        </a:rPr>
                        <a:t>Blanco</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482</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solidFill>
                        </a:rPr>
                        <a:t>8,712</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a:r>
                        <a:rPr lang="en-US" sz="2400" dirty="0">
                          <a:solidFill>
                            <a:schemeClr val="tx1">
                              <a:lumMod val="50000"/>
                            </a:schemeClr>
                          </a:solidFill>
                        </a:rPr>
                        <a:t>52</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2,617</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13,332</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2776896"/>
                  </a:ext>
                </a:extLst>
              </a:tr>
              <a:tr h="370840">
                <a:tc>
                  <a:txBody>
                    <a:bodyPr/>
                    <a:lstStyle/>
                    <a:p>
                      <a:pPr algn="ctr"/>
                      <a:r>
                        <a:rPr lang="en-US" sz="2400" dirty="0">
                          <a:solidFill>
                            <a:schemeClr val="tx1">
                              <a:lumMod val="50000"/>
                            </a:schemeClr>
                          </a:solidFill>
                        </a:rPr>
                        <a:t>TOTAL</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2,595</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solidFill>
                        </a:rPr>
                        <a:t>30,148</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a:r>
                        <a:rPr lang="en-US" sz="2400" dirty="0">
                          <a:solidFill>
                            <a:schemeClr val="tx1">
                              <a:lumMod val="50000"/>
                            </a:schemeClr>
                          </a:solidFill>
                        </a:rPr>
                        <a:t>280</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8,446</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46,409</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343774"/>
                  </a:ext>
                </a:extLst>
              </a:tr>
            </a:tbl>
          </a:graphicData>
        </a:graphic>
      </p:graphicFrame>
      <p:sp>
        <p:nvSpPr>
          <p:cNvPr id="3" name="Content Placeholder 3">
            <a:extLst>
              <a:ext uri="{FF2B5EF4-FFF2-40B4-BE49-F238E27FC236}">
                <a16:creationId xmlns:a16="http://schemas.microsoft.com/office/drawing/2014/main" id="{F1128B51-DF53-4203-9036-4938F644B837}"/>
              </a:ext>
            </a:extLst>
          </p:cNvPr>
          <p:cNvSpPr>
            <a:spLocks noGrp="1"/>
          </p:cNvSpPr>
          <p:nvPr>
            <p:ph sz="half" idx="1"/>
          </p:nvPr>
        </p:nvSpPr>
        <p:spPr>
          <a:xfrm>
            <a:off x="284166" y="5472823"/>
            <a:ext cx="11623668" cy="824459"/>
          </a:xfrm>
          <a:solidFill>
            <a:srgbClr val="FFFFFF"/>
          </a:solidFill>
          <a:ln>
            <a:solidFill>
              <a:srgbClr val="3D3D3D"/>
            </a:solidFill>
          </a:ln>
          <a:effectLst>
            <a:outerShdw blurRad="50800" dist="38100" dir="2700000" algn="tl" rotWithShape="0">
              <a:prstClr val="black">
                <a:alpha val="40000"/>
              </a:prstClr>
            </a:outerShdw>
          </a:effectLst>
        </p:spPr>
        <p:txBody>
          <a:bodyPr anchor="ctr" anchorCtr="0"/>
          <a:lstStyle/>
          <a:p>
            <a:pPr marL="223838" indent="0">
              <a:buNone/>
            </a:pPr>
            <a:r>
              <a:rPr lang="en-US" sz="2400" b="0" dirty="0"/>
              <a:t>Table Key: (MR: </a:t>
            </a:r>
            <a:r>
              <a:rPr lang="en-US" sz="2400" b="0" dirty="0" err="1"/>
              <a:t>Retraso</a:t>
            </a:r>
            <a:r>
              <a:rPr lang="en-US" sz="2400" b="0" dirty="0"/>
              <a:t> mental, SLI: </a:t>
            </a:r>
            <a:r>
              <a:rPr lang="es-ES" sz="2400" b="0" dirty="0"/>
              <a:t>Deficiencia en discurso y lenguaje</a:t>
            </a:r>
            <a:r>
              <a:rPr lang="en-US" sz="2400" b="0" dirty="0"/>
              <a:t>, SLD: </a:t>
            </a:r>
            <a:r>
              <a:rPr lang="en-US" sz="2400" b="0" dirty="0" err="1"/>
              <a:t>Discapacidad</a:t>
            </a:r>
            <a:r>
              <a:rPr lang="en-US" sz="2400" b="0" dirty="0"/>
              <a:t> de </a:t>
            </a:r>
            <a:r>
              <a:rPr lang="en-US" sz="2400" b="0" dirty="0" err="1"/>
              <a:t>aprendizaje</a:t>
            </a:r>
            <a:r>
              <a:rPr lang="en-US" sz="2400" b="0" dirty="0"/>
              <a:t> </a:t>
            </a:r>
            <a:r>
              <a:rPr lang="en-US" sz="2400" b="0" dirty="0" err="1"/>
              <a:t>específica</a:t>
            </a:r>
            <a:r>
              <a:rPr lang="en-US" sz="2400" b="0" dirty="0"/>
              <a:t>, AUT: </a:t>
            </a:r>
            <a:r>
              <a:rPr lang="en-US" sz="2400" b="0" dirty="0" err="1"/>
              <a:t>Autismo</a:t>
            </a:r>
            <a:r>
              <a:rPr lang="en-US" sz="2400" b="0" dirty="0"/>
              <a:t>)</a:t>
            </a:r>
          </a:p>
        </p:txBody>
      </p:sp>
      <p:sp>
        <p:nvSpPr>
          <p:cNvPr id="2" name="Slide Number Placeholder 4">
            <a:extLst>
              <a:ext uri="{FF2B5EF4-FFF2-40B4-BE49-F238E27FC236}">
                <a16:creationId xmlns:a16="http://schemas.microsoft.com/office/drawing/2014/main" id="{C1B8A63B-13F2-4C2C-A37B-07C9C93DF73E}"/>
              </a:ext>
            </a:extLst>
          </p:cNvPr>
          <p:cNvSpPr>
            <a:spLocks noGrp="1"/>
          </p:cNvSpPr>
          <p:nvPr>
            <p:ph type="sldNum" sz="quarter" idx="11"/>
          </p:nvPr>
        </p:nvSpPr>
        <p:spPr/>
        <p:txBody>
          <a:bodyPr/>
          <a:lstStyle/>
          <a:p>
            <a:fld id="{65A270E9-2EC0-8E4B-B2C5-CC25833D9F0C}" type="slidenum">
              <a:rPr lang="en-US" altLang="x-none" smtClean="0"/>
              <a:pPr/>
              <a:t>20</a:t>
            </a:fld>
            <a:endParaRPr lang="en-US" altLang="x-none" dirty="0"/>
          </a:p>
        </p:txBody>
      </p:sp>
    </p:spTree>
    <p:extLst>
      <p:ext uri="{BB962C8B-B14F-4D97-AF65-F5344CB8AC3E}">
        <p14:creationId xmlns:p14="http://schemas.microsoft.com/office/powerpoint/2010/main" val="3850090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A4C38F79-DF9E-40FB-8DD6-E6FF80DA7B55}"/>
              </a:ext>
            </a:extLst>
          </p:cNvPr>
          <p:cNvSpPr>
            <a:spLocks noGrp="1" noChangeArrowheads="1"/>
          </p:cNvSpPr>
          <p:nvPr>
            <p:ph type="title"/>
          </p:nvPr>
        </p:nvSpPr>
        <p:spPr>
          <a:xfrm>
            <a:off x="938784" y="0"/>
            <a:ext cx="10972800" cy="1161791"/>
          </a:xfrm>
        </p:spPr>
        <p:txBody>
          <a:bodyPr/>
          <a:lstStyle/>
          <a:p>
            <a:pPr eaLnBrk="1" hangingPunct="1"/>
            <a:r>
              <a:rPr lang="en-US" altLang="en-US" dirty="0">
                <a:solidFill>
                  <a:srgbClr val="A20B1D"/>
                </a:solidFill>
              </a:rPr>
              <a:t>¿</a:t>
            </a:r>
            <a:r>
              <a:rPr lang="en-US" altLang="en-US" dirty="0" err="1">
                <a:solidFill>
                  <a:srgbClr val="A20B1D"/>
                </a:solidFill>
              </a:rPr>
              <a:t>Qué</a:t>
            </a:r>
            <a:r>
              <a:rPr lang="en-US" altLang="en-US" dirty="0">
                <a:solidFill>
                  <a:srgbClr val="A20B1D"/>
                </a:solidFill>
              </a:rPr>
              <a:t> </a:t>
            </a:r>
            <a:r>
              <a:rPr lang="en-US" altLang="en-US" dirty="0" err="1">
                <a:solidFill>
                  <a:srgbClr val="A20B1D"/>
                </a:solidFill>
              </a:rPr>
              <a:t>piensa</a:t>
            </a:r>
            <a:r>
              <a:rPr lang="en-US" altLang="en-US" dirty="0">
                <a:solidFill>
                  <a:srgbClr val="A20B1D"/>
                </a:solidFill>
              </a:rPr>
              <a:t>?</a:t>
            </a:r>
            <a:endParaRPr lang="en-US" altLang="en-US" sz="2400" dirty="0">
              <a:solidFill>
                <a:srgbClr val="A20B1D"/>
              </a:solidFill>
            </a:endParaRPr>
          </a:p>
        </p:txBody>
      </p:sp>
      <p:sp>
        <p:nvSpPr>
          <p:cNvPr id="7" name="Content Placeholder 2">
            <a:extLst>
              <a:ext uri="{FF2B5EF4-FFF2-40B4-BE49-F238E27FC236}">
                <a16:creationId xmlns:a16="http://schemas.microsoft.com/office/drawing/2014/main" id="{D17DC8CE-09B7-429C-910A-E87C321AD9D7}"/>
              </a:ext>
            </a:extLst>
          </p:cNvPr>
          <p:cNvSpPr>
            <a:spLocks noGrp="1"/>
          </p:cNvSpPr>
          <p:nvPr>
            <p:ph sz="half" idx="1"/>
          </p:nvPr>
        </p:nvSpPr>
        <p:spPr>
          <a:xfrm>
            <a:off x="938784" y="1340955"/>
            <a:ext cx="5101076" cy="480131"/>
          </a:xfrm>
          <a:prstGeom prst="rect">
            <a:avLst/>
          </a:prstGeom>
        </p:spPr>
        <p:txBody>
          <a:bodyPr wrap="none">
            <a:spAutoFit/>
          </a:bodyPr>
          <a:lstStyle/>
          <a:p>
            <a:pPr marL="0" indent="0">
              <a:buNone/>
            </a:pPr>
            <a:r>
              <a:rPr lang="es-ES" dirty="0"/>
              <a:t>De acuerdo o en desacuerdo</a:t>
            </a:r>
            <a:endParaRPr lang="en-US" dirty="0"/>
          </a:p>
        </p:txBody>
      </p:sp>
      <p:sp>
        <p:nvSpPr>
          <p:cNvPr id="3" name="Content Placeholder 3">
            <a:extLst>
              <a:ext uri="{FF2B5EF4-FFF2-40B4-BE49-F238E27FC236}">
                <a16:creationId xmlns:a16="http://schemas.microsoft.com/office/drawing/2014/main" id="{2E3BA351-7A57-41D9-B745-A19181229BE9}"/>
              </a:ext>
            </a:extLst>
          </p:cNvPr>
          <p:cNvSpPr>
            <a:spLocks noGrp="1"/>
          </p:cNvSpPr>
          <p:nvPr>
            <p:ph sz="half" idx="12"/>
          </p:nvPr>
        </p:nvSpPr>
        <p:spPr>
          <a:xfrm>
            <a:off x="938784" y="2000249"/>
            <a:ext cx="10620170" cy="4274855"/>
          </a:xfrm>
          <a:noFill/>
        </p:spPr>
        <p:txBody>
          <a:bodyPr/>
          <a:lstStyle/>
          <a:p>
            <a:pPr eaLnBrk="1" hangingPunct="1">
              <a:lnSpc>
                <a:spcPct val="100000"/>
              </a:lnSpc>
              <a:spcBef>
                <a:spcPts val="600"/>
              </a:spcBef>
              <a:spcAft>
                <a:spcPts val="600"/>
              </a:spcAft>
            </a:pPr>
            <a:r>
              <a:rPr lang="es-ES" altLang="en-US" sz="2600" b="0" dirty="0"/>
              <a:t>Los niños de preescolar con discapacidades no pueden ser bilingües</a:t>
            </a:r>
          </a:p>
          <a:p>
            <a:pPr eaLnBrk="1" hangingPunct="1">
              <a:lnSpc>
                <a:spcPct val="100000"/>
              </a:lnSpc>
              <a:spcBef>
                <a:spcPts val="600"/>
              </a:spcBef>
              <a:spcAft>
                <a:spcPts val="600"/>
              </a:spcAft>
            </a:pPr>
            <a:r>
              <a:rPr lang="es-ES" altLang="en-US" sz="2600" b="0" dirty="0"/>
              <a:t>Un niño de preescolar con una discapacidad se confundirá al exponerse a más de un idioma </a:t>
            </a:r>
          </a:p>
          <a:p>
            <a:pPr eaLnBrk="1" hangingPunct="1">
              <a:lnSpc>
                <a:spcPct val="100000"/>
              </a:lnSpc>
              <a:spcBef>
                <a:spcPts val="600"/>
              </a:spcBef>
              <a:spcAft>
                <a:spcPts val="600"/>
              </a:spcAft>
            </a:pPr>
            <a:r>
              <a:rPr lang="es-ES" altLang="en-US" sz="2600" b="0" dirty="0"/>
              <a:t>Los niños en preescolar que son bilingües y tienen una discapacidad estarán mejor en un contexto en el que sólo escuchen inglés.</a:t>
            </a:r>
          </a:p>
          <a:p>
            <a:pPr eaLnBrk="1" hangingPunct="1">
              <a:lnSpc>
                <a:spcPct val="100000"/>
              </a:lnSpc>
              <a:spcBef>
                <a:spcPts val="600"/>
              </a:spcBef>
              <a:spcAft>
                <a:spcPts val="600"/>
              </a:spcAft>
            </a:pPr>
            <a:r>
              <a:rPr lang="es-ES" altLang="en-US" sz="2600" b="0" dirty="0"/>
              <a:t>Muchos de los principios y prácticas en la Guía de recursos PEL se aplican a niños que aprenden inglés. </a:t>
            </a:r>
          </a:p>
          <a:p>
            <a:pPr eaLnBrk="1" hangingPunct="1">
              <a:lnSpc>
                <a:spcPct val="100000"/>
              </a:lnSpc>
              <a:spcBef>
                <a:spcPts val="600"/>
              </a:spcBef>
              <a:spcAft>
                <a:spcPts val="600"/>
              </a:spcAft>
            </a:pPr>
            <a:r>
              <a:rPr lang="es-ES" altLang="en-US" sz="2600" b="0" dirty="0"/>
              <a:t>Las habilidades limitadas en el inglés a veces se confunden con discapacidades</a:t>
            </a:r>
          </a:p>
        </p:txBody>
      </p:sp>
      <p:sp>
        <p:nvSpPr>
          <p:cNvPr id="2" name="Slide Number Placeholder 4">
            <a:extLst>
              <a:ext uri="{FF2B5EF4-FFF2-40B4-BE49-F238E27FC236}">
                <a16:creationId xmlns:a16="http://schemas.microsoft.com/office/drawing/2014/main" id="{117BDE8E-9738-4FA7-BEAC-E493C4A5752E}"/>
              </a:ext>
            </a:extLst>
          </p:cNvPr>
          <p:cNvSpPr>
            <a:spLocks noGrp="1"/>
          </p:cNvSpPr>
          <p:nvPr>
            <p:ph type="sldNum" sz="quarter" idx="11"/>
          </p:nvPr>
        </p:nvSpPr>
        <p:spPr/>
        <p:txBody>
          <a:bodyPr/>
          <a:lstStyle/>
          <a:p>
            <a:fld id="{65A270E9-2EC0-8E4B-B2C5-CC25833D9F0C}" type="slidenum">
              <a:rPr lang="en-US" altLang="x-none" smtClean="0"/>
              <a:pPr/>
              <a:t>21</a:t>
            </a:fld>
            <a:endParaRPr lang="en-US" altLang="x-non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E47EA602-713A-4807-9312-D4FFE12C2C70}"/>
              </a:ext>
            </a:extLst>
          </p:cNvPr>
          <p:cNvSpPr>
            <a:spLocks noGrp="1" noChangeArrowheads="1"/>
          </p:cNvSpPr>
          <p:nvPr>
            <p:ph type="title"/>
          </p:nvPr>
        </p:nvSpPr>
        <p:spPr>
          <a:xfrm>
            <a:off x="938784" y="251461"/>
            <a:ext cx="10972800" cy="1143000"/>
          </a:xfrm>
        </p:spPr>
        <p:txBody>
          <a:bodyPr/>
          <a:lstStyle/>
          <a:p>
            <a:pPr eaLnBrk="1" hangingPunct="1"/>
            <a:r>
              <a:rPr lang="es-ES" altLang="en-US" dirty="0">
                <a:solidFill>
                  <a:srgbClr val="A20B1D"/>
                </a:solidFill>
              </a:rPr>
              <a:t>¿De acuerdo o en desacuerdo?</a:t>
            </a:r>
            <a:endParaRPr lang="en-US" altLang="en-US" dirty="0">
              <a:solidFill>
                <a:srgbClr val="A20B1D"/>
              </a:solidFill>
            </a:endParaRPr>
          </a:p>
        </p:txBody>
      </p:sp>
      <p:sp>
        <p:nvSpPr>
          <p:cNvPr id="48130" name="Content Placeholder 2">
            <a:extLst>
              <a:ext uri="{FF2B5EF4-FFF2-40B4-BE49-F238E27FC236}">
                <a16:creationId xmlns:a16="http://schemas.microsoft.com/office/drawing/2014/main" id="{29F84B85-7FF5-4BCD-8743-8291A59D739C}"/>
              </a:ext>
            </a:extLst>
          </p:cNvPr>
          <p:cNvSpPr>
            <a:spLocks noGrp="1" noChangeArrowheads="1"/>
          </p:cNvSpPr>
          <p:nvPr>
            <p:ph sz="half" idx="1"/>
          </p:nvPr>
        </p:nvSpPr>
        <p:spPr>
          <a:xfrm>
            <a:off x="938784" y="1600199"/>
            <a:ext cx="4726433" cy="4434840"/>
          </a:xfrm>
          <a:solidFill>
            <a:schemeClr val="bg1"/>
          </a:solidFill>
          <a:ln>
            <a:solidFill>
              <a:srgbClr val="A20B1D"/>
            </a:solidFill>
          </a:ln>
          <a:effectLst>
            <a:outerShdw blurRad="50800" dist="38100" dir="2700000" algn="tl" rotWithShape="0">
              <a:prstClr val="black">
                <a:alpha val="40000"/>
              </a:prstClr>
            </a:outerShdw>
          </a:effectLst>
        </p:spPr>
        <p:txBody>
          <a:bodyPr anchor="ctr" anchorCtr="0"/>
          <a:lstStyle/>
          <a:p>
            <a:pPr marL="122238" indent="0" eaLnBrk="1" hangingPunct="1">
              <a:buNone/>
            </a:pPr>
            <a:r>
              <a:rPr lang="es-ES" altLang="en-US" dirty="0">
                <a:solidFill>
                  <a:schemeClr val="bg1"/>
                </a:solidFill>
                <a:highlight>
                  <a:srgbClr val="A20B1D"/>
                </a:highlight>
              </a:rPr>
              <a:t>Suposición falsa</a:t>
            </a:r>
          </a:p>
          <a:p>
            <a:pPr marL="122238" indent="0" eaLnBrk="1" hangingPunct="1">
              <a:lnSpc>
                <a:spcPts val="3500"/>
              </a:lnSpc>
              <a:buNone/>
            </a:pPr>
            <a:r>
              <a:rPr lang="es-ES" altLang="en-US" sz="2400" b="0" dirty="0"/>
              <a:t>Los niños con desórdenes en el lenguaje y/u otras discapacidades no deben recibir intervención bilingüe; se confundirán más intentando aprender dos idiomas a diferencia de aprender un sólo idioma</a:t>
            </a:r>
          </a:p>
        </p:txBody>
      </p:sp>
      <p:sp>
        <p:nvSpPr>
          <p:cNvPr id="48131" name="Content Placeholder 3">
            <a:extLst>
              <a:ext uri="{FF2B5EF4-FFF2-40B4-BE49-F238E27FC236}">
                <a16:creationId xmlns:a16="http://schemas.microsoft.com/office/drawing/2014/main" id="{76605BCC-B0E7-4D20-905D-C819789240B0}"/>
              </a:ext>
            </a:extLst>
          </p:cNvPr>
          <p:cNvSpPr>
            <a:spLocks noGrp="1" noChangeArrowheads="1"/>
          </p:cNvSpPr>
          <p:nvPr>
            <p:ph sz="half" idx="12"/>
          </p:nvPr>
        </p:nvSpPr>
        <p:spPr>
          <a:xfrm>
            <a:off x="5868416" y="1600199"/>
            <a:ext cx="5384800" cy="4434840"/>
          </a:xfrm>
          <a:solidFill>
            <a:schemeClr val="bg1"/>
          </a:solidFill>
          <a:ln>
            <a:solidFill>
              <a:srgbClr val="3D3D3D"/>
            </a:solidFill>
          </a:ln>
          <a:effectLst>
            <a:outerShdw blurRad="50800" dist="38100" dir="2700000" algn="tl" rotWithShape="0">
              <a:prstClr val="black">
                <a:alpha val="40000"/>
              </a:prstClr>
            </a:outerShdw>
          </a:effectLst>
        </p:spPr>
        <p:txBody>
          <a:bodyPr anchor="ctr" anchorCtr="0"/>
          <a:lstStyle/>
          <a:p>
            <a:pPr marL="122238" indent="0" eaLnBrk="1" hangingPunct="1">
              <a:buNone/>
            </a:pPr>
            <a:r>
              <a:rPr lang="en-US" altLang="en-US" dirty="0" err="1">
                <a:solidFill>
                  <a:schemeClr val="bg1"/>
                </a:solidFill>
                <a:highlight>
                  <a:srgbClr val="3D3D3D"/>
                </a:highlight>
              </a:rPr>
              <a:t>Hecho</a:t>
            </a:r>
            <a:endParaRPr lang="en-US" altLang="en-US" dirty="0">
              <a:solidFill>
                <a:schemeClr val="bg1"/>
              </a:solidFill>
              <a:highlight>
                <a:srgbClr val="3D3D3D"/>
              </a:highlight>
            </a:endParaRPr>
          </a:p>
          <a:p>
            <a:pPr marL="122238" indent="0" eaLnBrk="1" hangingPunct="1">
              <a:lnSpc>
                <a:spcPts val="3500"/>
              </a:lnSpc>
              <a:buNone/>
            </a:pPr>
            <a:r>
              <a:rPr lang="es-ES" altLang="en-US" sz="2400" b="0" dirty="0"/>
              <a:t>“No hay evidencia de que un enfoque bilingüe en la intervención “confundiría” o pondría a prueba las habilidades de aprendizaje de un niño con discapacidad” Gutiérrez-</a:t>
            </a:r>
            <a:r>
              <a:rPr lang="es-ES" altLang="en-US" sz="2400" b="0" dirty="0" err="1"/>
              <a:t>Clellen</a:t>
            </a:r>
            <a:r>
              <a:rPr lang="es-ES" altLang="en-US" sz="2400" b="0" dirty="0"/>
              <a:t>, </a:t>
            </a:r>
            <a:r>
              <a:rPr lang="es-ES" altLang="en-US" sz="2400" b="0" dirty="0" err="1"/>
              <a:t>Language</a:t>
            </a:r>
            <a:r>
              <a:rPr lang="es-ES" altLang="en-US" sz="2400" b="0" dirty="0"/>
              <a:t> </a:t>
            </a:r>
            <a:r>
              <a:rPr lang="es-ES" altLang="en-US" sz="2400" b="0" dirty="0" err="1"/>
              <a:t>Choice</a:t>
            </a:r>
            <a:r>
              <a:rPr lang="es-ES" altLang="en-US" sz="2400" b="0" dirty="0"/>
              <a:t> in </a:t>
            </a:r>
            <a:r>
              <a:rPr lang="es-ES" altLang="en-US" sz="2400" b="0" dirty="0" err="1"/>
              <a:t>Intervention</a:t>
            </a:r>
            <a:r>
              <a:rPr lang="es-ES" altLang="en-US" sz="2400" b="0" dirty="0"/>
              <a:t> </a:t>
            </a:r>
            <a:r>
              <a:rPr lang="es-ES" altLang="en-US" sz="2400" b="0" dirty="0" err="1"/>
              <a:t>With</a:t>
            </a:r>
            <a:r>
              <a:rPr lang="es-ES" altLang="en-US" sz="2400" b="0" dirty="0"/>
              <a:t> </a:t>
            </a:r>
            <a:r>
              <a:rPr lang="es-ES" altLang="en-US" sz="2400" b="0" dirty="0" err="1"/>
              <a:t>Bilingual</a:t>
            </a:r>
            <a:r>
              <a:rPr lang="es-ES" altLang="en-US" sz="2400" b="0" dirty="0"/>
              <a:t> </a:t>
            </a:r>
            <a:r>
              <a:rPr lang="es-ES" altLang="en-US" sz="2400" b="0" dirty="0" err="1"/>
              <a:t>Children</a:t>
            </a:r>
            <a:r>
              <a:rPr lang="es-ES" altLang="en-US" sz="2400" b="0" dirty="0"/>
              <a:t>, 1999, pág. 299.</a:t>
            </a:r>
          </a:p>
        </p:txBody>
      </p:sp>
      <p:sp>
        <p:nvSpPr>
          <p:cNvPr id="2" name="Slide Number Placeholder 4">
            <a:extLst>
              <a:ext uri="{FF2B5EF4-FFF2-40B4-BE49-F238E27FC236}">
                <a16:creationId xmlns:a16="http://schemas.microsoft.com/office/drawing/2014/main" id="{5F0A5CFE-71AA-4F9C-A802-36C2A2823024}"/>
              </a:ext>
            </a:extLst>
          </p:cNvPr>
          <p:cNvSpPr>
            <a:spLocks noGrp="1"/>
          </p:cNvSpPr>
          <p:nvPr>
            <p:ph type="sldNum" sz="quarter" idx="11"/>
          </p:nvPr>
        </p:nvSpPr>
        <p:spPr/>
        <p:txBody>
          <a:bodyPr/>
          <a:lstStyle/>
          <a:p>
            <a:fld id="{65A270E9-2EC0-8E4B-B2C5-CC25833D9F0C}" type="slidenum">
              <a:rPr lang="en-US" altLang="x-none" smtClean="0"/>
              <a:pPr/>
              <a:t>22</a:t>
            </a:fld>
            <a:endParaRPr lang="en-US" altLang="x-non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E47EA602-713A-4807-9312-D4FFE12C2C70}"/>
              </a:ext>
            </a:extLst>
          </p:cNvPr>
          <p:cNvSpPr>
            <a:spLocks noGrp="1" noChangeArrowheads="1"/>
          </p:cNvSpPr>
          <p:nvPr>
            <p:ph type="title"/>
          </p:nvPr>
        </p:nvSpPr>
        <p:spPr>
          <a:xfrm>
            <a:off x="637309" y="251461"/>
            <a:ext cx="11274275" cy="1143000"/>
          </a:xfrm>
        </p:spPr>
        <p:txBody>
          <a:bodyPr/>
          <a:lstStyle/>
          <a:p>
            <a:pPr eaLnBrk="1" hangingPunct="1"/>
            <a:r>
              <a:rPr lang="es-ES" altLang="en-US" dirty="0">
                <a:solidFill>
                  <a:srgbClr val="A20B1D"/>
                </a:solidFill>
              </a:rPr>
              <a:t>¿De acuerdo o en desacuerdo? (2)</a:t>
            </a:r>
            <a:endParaRPr lang="en-US" altLang="en-US" dirty="0">
              <a:solidFill>
                <a:srgbClr val="A20B1D"/>
              </a:solidFill>
            </a:endParaRPr>
          </a:p>
        </p:txBody>
      </p:sp>
      <p:sp>
        <p:nvSpPr>
          <p:cNvPr id="48130" name="Content Placeholder 2">
            <a:extLst>
              <a:ext uri="{FF2B5EF4-FFF2-40B4-BE49-F238E27FC236}">
                <a16:creationId xmlns:a16="http://schemas.microsoft.com/office/drawing/2014/main" id="{29F84B85-7FF5-4BCD-8743-8291A59D739C}"/>
              </a:ext>
            </a:extLst>
          </p:cNvPr>
          <p:cNvSpPr>
            <a:spLocks noGrp="1" noChangeArrowheads="1"/>
          </p:cNvSpPr>
          <p:nvPr>
            <p:ph sz="half" idx="1"/>
          </p:nvPr>
        </p:nvSpPr>
        <p:spPr>
          <a:xfrm>
            <a:off x="637309" y="1600199"/>
            <a:ext cx="4131980" cy="3581401"/>
          </a:xfrm>
          <a:solidFill>
            <a:schemeClr val="bg1"/>
          </a:solidFill>
          <a:ln>
            <a:solidFill>
              <a:srgbClr val="A20B1D"/>
            </a:solidFill>
          </a:ln>
          <a:effectLst>
            <a:outerShdw blurRad="50800" dist="38100" dir="2700000" algn="tl" rotWithShape="0">
              <a:prstClr val="black">
                <a:alpha val="40000"/>
              </a:prstClr>
            </a:outerShdw>
          </a:effectLst>
        </p:spPr>
        <p:txBody>
          <a:bodyPr anchor="ctr" anchorCtr="0"/>
          <a:lstStyle/>
          <a:p>
            <a:pPr marL="122238" indent="0" eaLnBrk="1" hangingPunct="1">
              <a:buNone/>
            </a:pPr>
            <a:r>
              <a:rPr lang="es-ES" altLang="en-US" dirty="0">
                <a:solidFill>
                  <a:schemeClr val="bg1"/>
                </a:solidFill>
                <a:highlight>
                  <a:srgbClr val="A20B1D"/>
                </a:highlight>
              </a:rPr>
              <a:t>Suposición falsa</a:t>
            </a:r>
          </a:p>
          <a:p>
            <a:pPr marL="122238" indent="0" eaLnBrk="1" hangingPunct="1">
              <a:lnSpc>
                <a:spcPts val="3500"/>
              </a:lnSpc>
              <a:buNone/>
            </a:pPr>
            <a:r>
              <a:rPr lang="es-ES" altLang="en-US" sz="2400" b="0" dirty="0"/>
              <a:t>Si los niños con desórdenes del lenguaje pueden aprender un segundo idioma, pueden cometer más errores en gramática.</a:t>
            </a:r>
          </a:p>
        </p:txBody>
      </p:sp>
      <p:sp>
        <p:nvSpPr>
          <p:cNvPr id="48131" name="Content Placeholder 3">
            <a:extLst>
              <a:ext uri="{FF2B5EF4-FFF2-40B4-BE49-F238E27FC236}">
                <a16:creationId xmlns:a16="http://schemas.microsoft.com/office/drawing/2014/main" id="{76605BCC-B0E7-4D20-905D-C819789240B0}"/>
              </a:ext>
            </a:extLst>
          </p:cNvPr>
          <p:cNvSpPr>
            <a:spLocks noGrp="1" noChangeArrowheads="1"/>
          </p:cNvSpPr>
          <p:nvPr>
            <p:ph sz="half" idx="12"/>
          </p:nvPr>
        </p:nvSpPr>
        <p:spPr>
          <a:xfrm>
            <a:off x="5070765" y="1600199"/>
            <a:ext cx="6483926" cy="3581401"/>
          </a:xfrm>
          <a:solidFill>
            <a:schemeClr val="bg1"/>
          </a:solidFill>
          <a:ln>
            <a:solidFill>
              <a:srgbClr val="3D3D3D"/>
            </a:solidFill>
          </a:ln>
          <a:effectLst>
            <a:outerShdw blurRad="50800" dist="38100" dir="2700000" algn="tl" rotWithShape="0">
              <a:prstClr val="black">
                <a:alpha val="40000"/>
              </a:prstClr>
            </a:outerShdw>
          </a:effectLst>
        </p:spPr>
        <p:txBody>
          <a:bodyPr anchor="ctr" anchorCtr="0"/>
          <a:lstStyle/>
          <a:p>
            <a:pPr marL="122238" indent="0" eaLnBrk="1" hangingPunct="1">
              <a:buNone/>
            </a:pPr>
            <a:r>
              <a:rPr lang="en-US" altLang="en-US" dirty="0" err="1">
                <a:solidFill>
                  <a:schemeClr val="bg1"/>
                </a:solidFill>
                <a:highlight>
                  <a:srgbClr val="3D3D3D"/>
                </a:highlight>
              </a:rPr>
              <a:t>Hecho</a:t>
            </a:r>
            <a:endParaRPr lang="en-US" altLang="en-US" dirty="0">
              <a:solidFill>
                <a:schemeClr val="bg1"/>
              </a:solidFill>
              <a:highlight>
                <a:srgbClr val="3D3D3D"/>
              </a:highlight>
            </a:endParaRPr>
          </a:p>
          <a:p>
            <a:pPr marL="122238" indent="0" eaLnBrk="1" hangingPunct="1">
              <a:lnSpc>
                <a:spcPts val="3500"/>
              </a:lnSpc>
              <a:buNone/>
            </a:pPr>
            <a:r>
              <a:rPr lang="es-ES" altLang="en-US" sz="2400" b="0" dirty="0"/>
              <a:t>Los niños con discapacidades son capaces de aprender más de un idioma y de obrar como bilingües tan efectivamente como sus compañeros que están desarrollándose normalmente. Guía de recursos PEL, pág. 66</a:t>
            </a:r>
          </a:p>
        </p:txBody>
      </p:sp>
      <p:sp>
        <p:nvSpPr>
          <p:cNvPr id="2" name="Slide Number Placeholder 4">
            <a:extLst>
              <a:ext uri="{FF2B5EF4-FFF2-40B4-BE49-F238E27FC236}">
                <a16:creationId xmlns:a16="http://schemas.microsoft.com/office/drawing/2014/main" id="{5F0A5CFE-71AA-4F9C-A802-36C2A2823024}"/>
              </a:ext>
            </a:extLst>
          </p:cNvPr>
          <p:cNvSpPr>
            <a:spLocks noGrp="1"/>
          </p:cNvSpPr>
          <p:nvPr>
            <p:ph type="sldNum" sz="quarter" idx="11"/>
          </p:nvPr>
        </p:nvSpPr>
        <p:spPr/>
        <p:txBody>
          <a:bodyPr/>
          <a:lstStyle/>
          <a:p>
            <a:fld id="{65A270E9-2EC0-8E4B-B2C5-CC25833D9F0C}" type="slidenum">
              <a:rPr lang="en-US" altLang="x-none" smtClean="0"/>
              <a:pPr/>
              <a:t>23</a:t>
            </a:fld>
            <a:endParaRPr lang="en-US" altLang="x-none" dirty="0"/>
          </a:p>
        </p:txBody>
      </p:sp>
    </p:spTree>
    <p:extLst>
      <p:ext uri="{BB962C8B-B14F-4D97-AF65-F5344CB8AC3E}">
        <p14:creationId xmlns:p14="http://schemas.microsoft.com/office/powerpoint/2010/main" val="2641418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a:extLst>
              <a:ext uri="{FF2B5EF4-FFF2-40B4-BE49-F238E27FC236}">
                <a16:creationId xmlns:a16="http://schemas.microsoft.com/office/drawing/2014/main" id="{2800B262-D0CD-410B-B324-3B6AE3ED3AD9}"/>
              </a:ext>
            </a:extLst>
          </p:cNvPr>
          <p:cNvSpPr>
            <a:spLocks noGrp="1"/>
          </p:cNvSpPr>
          <p:nvPr>
            <p:ph type="title"/>
          </p:nvPr>
        </p:nvSpPr>
        <p:spPr>
          <a:xfrm>
            <a:off x="617508" y="472520"/>
            <a:ext cx="3213087" cy="3803092"/>
          </a:xfrm>
          <a:noFill/>
        </p:spPr>
        <p:txBody>
          <a:bodyPr anchor="t"/>
          <a:lstStyle/>
          <a:p>
            <a:pPr eaLnBrk="1" hangingPunct="1">
              <a:lnSpc>
                <a:spcPts val="5400"/>
              </a:lnSpc>
              <a:buFont typeface="Wingdings" pitchFamily="2" charset="2"/>
              <a:buNone/>
              <a:defRPr/>
            </a:pPr>
            <a:r>
              <a:rPr lang="es-ES" sz="4000" dirty="0">
                <a:solidFill>
                  <a:srgbClr val="A20B1D"/>
                </a:solidFill>
                <a:cs typeface="MS Pゴシック"/>
              </a:rPr>
              <a:t>Desorden del lenguaje o</a:t>
            </a:r>
            <a:br>
              <a:rPr lang="es-ES" sz="4000" dirty="0">
                <a:solidFill>
                  <a:srgbClr val="A20B1D"/>
                </a:solidFill>
                <a:cs typeface="MS Pゴシック"/>
              </a:rPr>
            </a:br>
            <a:r>
              <a:rPr lang="es-ES" sz="4000" dirty="0">
                <a:solidFill>
                  <a:srgbClr val="A20B1D"/>
                </a:solidFill>
                <a:cs typeface="MS Pゴシック"/>
              </a:rPr>
              <a:t>diferencia de lenguaje</a:t>
            </a:r>
            <a:endParaRPr lang="en-US" sz="4000" dirty="0">
              <a:solidFill>
                <a:srgbClr val="A20B1D"/>
              </a:solidFill>
              <a:cs typeface="MS Pゴシック"/>
            </a:endParaRPr>
          </a:p>
        </p:txBody>
      </p:sp>
      <p:pic>
        <p:nvPicPr>
          <p:cNvPr id="52225" name="Content Placeholder 2" descr="Niño con el brazo alrededor del otro niño&#10;">
            <a:extLst>
              <a:ext uri="{FF2B5EF4-FFF2-40B4-BE49-F238E27FC236}">
                <a16:creationId xmlns:a16="http://schemas.microsoft.com/office/drawing/2014/main" id="{704FC084-F414-4F66-9DDF-173D1181A37C}"/>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15940" r="649" b="16588"/>
          <a:stretch/>
        </p:blipFill>
        <p:spPr>
          <a:xfrm>
            <a:off x="4108809" y="472520"/>
            <a:ext cx="7408018" cy="5532863"/>
          </a:xfrm>
          <a:noFill/>
          <a:effectLst>
            <a:outerShdw blurRad="50800" dist="38100" dir="2700000" algn="tl" rotWithShape="0">
              <a:prstClr val="black">
                <a:alpha val="40000"/>
              </a:prstClr>
            </a:outerShdw>
          </a:effectLst>
        </p:spPr>
      </p:pic>
      <p:sp>
        <p:nvSpPr>
          <p:cNvPr id="2" name="Slide Number Placeholder 3">
            <a:extLst>
              <a:ext uri="{FF2B5EF4-FFF2-40B4-BE49-F238E27FC236}">
                <a16:creationId xmlns:a16="http://schemas.microsoft.com/office/drawing/2014/main" id="{F1778003-D9A7-4758-94BE-B053CC542B85}"/>
              </a:ext>
            </a:extLst>
          </p:cNvPr>
          <p:cNvSpPr>
            <a:spLocks noGrp="1"/>
          </p:cNvSpPr>
          <p:nvPr>
            <p:ph type="sldNum" sz="quarter" idx="11"/>
          </p:nvPr>
        </p:nvSpPr>
        <p:spPr/>
        <p:txBody>
          <a:bodyPr/>
          <a:lstStyle/>
          <a:p>
            <a:fld id="{65A270E9-2EC0-8E4B-B2C5-CC25833D9F0C}" type="slidenum">
              <a:rPr lang="en-US" altLang="x-none" smtClean="0"/>
              <a:pPr/>
              <a:t>24</a:t>
            </a:fld>
            <a:endParaRPr lang="en-US" altLang="x-non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C567FEB6-C23F-4E16-AD13-18C407537E9D}"/>
              </a:ext>
            </a:extLst>
          </p:cNvPr>
          <p:cNvSpPr>
            <a:spLocks noGrp="1" noChangeArrowheads="1"/>
          </p:cNvSpPr>
          <p:nvPr>
            <p:ph type="title"/>
          </p:nvPr>
        </p:nvSpPr>
        <p:spPr>
          <a:xfrm>
            <a:off x="469392" y="127404"/>
            <a:ext cx="11722608" cy="1163946"/>
          </a:xfrm>
          <a:noFill/>
        </p:spPr>
        <p:txBody>
          <a:bodyPr/>
          <a:lstStyle/>
          <a:p>
            <a:pPr eaLnBrk="1" hangingPunct="1"/>
            <a:r>
              <a:rPr lang="es-ES" altLang="en-US" sz="3800" dirty="0">
                <a:solidFill>
                  <a:srgbClr val="A20B1D"/>
                </a:solidFill>
              </a:rPr>
              <a:t>Signos de alerta tempranos para niños de 3 a 5 años</a:t>
            </a:r>
            <a:endParaRPr lang="en-US" altLang="en-US" sz="3800" dirty="0">
              <a:solidFill>
                <a:srgbClr val="A20B1D"/>
              </a:solidFill>
            </a:endParaRPr>
          </a:p>
        </p:txBody>
      </p:sp>
      <p:sp>
        <p:nvSpPr>
          <p:cNvPr id="26628" name="Content Placeholder 2">
            <a:extLst>
              <a:ext uri="{FF2B5EF4-FFF2-40B4-BE49-F238E27FC236}">
                <a16:creationId xmlns:a16="http://schemas.microsoft.com/office/drawing/2014/main" id="{6FE6C960-858A-4E3D-AC49-686DF7E4E6C6}"/>
              </a:ext>
            </a:extLst>
          </p:cNvPr>
          <p:cNvSpPr>
            <a:spLocks noGrp="1" noChangeArrowheads="1"/>
          </p:cNvSpPr>
          <p:nvPr>
            <p:ph sz="half" idx="1"/>
          </p:nvPr>
        </p:nvSpPr>
        <p:spPr>
          <a:xfrm>
            <a:off x="469392" y="1566570"/>
            <a:ext cx="5448808" cy="4957797"/>
          </a:xfrm>
          <a:noFill/>
        </p:spPr>
        <p:txBody>
          <a:bodyPr/>
          <a:lstStyle/>
          <a:p>
            <a:pPr marL="469900" indent="-442913" eaLnBrk="1" hangingPunct="1">
              <a:spcBef>
                <a:spcPts val="1200"/>
              </a:spcBef>
              <a:defRPr/>
            </a:pPr>
            <a:r>
              <a:rPr lang="es-ES" b="0" dirty="0">
                <a:cs typeface="MS Pゴシック"/>
              </a:rPr>
              <a:t>Demuestra dificultad al seguir indicaciones simples en cualquier idioma</a:t>
            </a:r>
          </a:p>
          <a:p>
            <a:pPr marL="469900" indent="-442913" eaLnBrk="1" hangingPunct="1">
              <a:spcBef>
                <a:spcPts val="1200"/>
              </a:spcBef>
              <a:defRPr/>
            </a:pPr>
            <a:r>
              <a:rPr lang="es-ES" b="0" dirty="0">
                <a:cs typeface="MS Pゴシック"/>
              </a:rPr>
              <a:t>Exhibe discurso y lenguaje inmaduro en ambos idiomas</a:t>
            </a:r>
          </a:p>
          <a:p>
            <a:pPr marL="469900" indent="0" eaLnBrk="1" hangingPunct="1">
              <a:spcBef>
                <a:spcPts val="1200"/>
              </a:spcBef>
              <a:buNone/>
              <a:defRPr/>
            </a:pPr>
            <a:r>
              <a:rPr lang="en-US" sz="2400" b="0" dirty="0">
                <a:cs typeface="MS Pゴシック"/>
              </a:rPr>
              <a:t>(Dunlap, (2009), McLaughlin, (2006), Hamaguchi (2001), CDE brochure: Reasons for Concern that Your Child or A Child in Your Care May Need Special Help)</a:t>
            </a:r>
          </a:p>
        </p:txBody>
      </p:sp>
      <p:pic>
        <p:nvPicPr>
          <p:cNvPr id="54273" name="Picture 3" descr="Limpieza infantil con trapo">
            <a:extLst>
              <a:ext uri="{FF2B5EF4-FFF2-40B4-BE49-F238E27FC236}">
                <a16:creationId xmlns:a16="http://schemas.microsoft.com/office/drawing/2014/main" id="{F82B97F5-089F-4D0D-A8DC-B3CB83BD2FD9}"/>
              </a:ext>
            </a:extLst>
          </p:cNvPr>
          <p:cNvPicPr>
            <a:picLocks noGrp="1" noChangeAspect="1" noChangeArrowheads="1"/>
          </p:cNvPicPr>
          <p:nvPr>
            <p:ph sz="half" idx="12"/>
          </p:nvPr>
        </p:nvPicPr>
        <p:blipFill rotWithShape="1">
          <a:blip r:embed="rId3">
            <a:lum bright="-6000"/>
            <a:extLst>
              <a:ext uri="{28A0092B-C50C-407E-A947-70E740481C1C}">
                <a14:useLocalDpi xmlns:a14="http://schemas.microsoft.com/office/drawing/2010/main" val="0"/>
              </a:ext>
            </a:extLst>
          </a:blip>
          <a:srcRect l="18706"/>
          <a:stretch/>
        </p:blipFill>
        <p:spPr>
          <a:xfrm>
            <a:off x="6096000" y="1587223"/>
            <a:ext cx="5626608" cy="4434840"/>
          </a:xfrm>
          <a:noFill/>
          <a:effectLst>
            <a:outerShdw blurRad="50800" dist="38100" dir="2700000" algn="tl" rotWithShape="0">
              <a:prstClr val="black">
                <a:alpha val="40000"/>
              </a:prstClr>
            </a:outerShdw>
          </a:effectLst>
        </p:spPr>
      </p:pic>
      <p:sp>
        <p:nvSpPr>
          <p:cNvPr id="2" name="Slide Number Placeholder 4">
            <a:extLst>
              <a:ext uri="{FF2B5EF4-FFF2-40B4-BE49-F238E27FC236}">
                <a16:creationId xmlns:a16="http://schemas.microsoft.com/office/drawing/2014/main" id="{163225EF-A8A1-474B-931E-9FE120EBDD5D}"/>
              </a:ext>
            </a:extLst>
          </p:cNvPr>
          <p:cNvSpPr>
            <a:spLocks noGrp="1"/>
          </p:cNvSpPr>
          <p:nvPr>
            <p:ph type="sldNum" sz="quarter" idx="11"/>
          </p:nvPr>
        </p:nvSpPr>
        <p:spPr/>
        <p:txBody>
          <a:bodyPr/>
          <a:lstStyle/>
          <a:p>
            <a:fld id="{65A270E9-2EC0-8E4B-B2C5-CC25833D9F0C}" type="slidenum">
              <a:rPr lang="en-US" altLang="x-none" smtClean="0"/>
              <a:pPr/>
              <a:t>25</a:t>
            </a:fld>
            <a:endParaRPr lang="en-US" altLang="x-non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E406F311-A68B-4F4A-9922-F9DE8080E6CA}"/>
              </a:ext>
            </a:extLst>
          </p:cNvPr>
          <p:cNvSpPr>
            <a:spLocks noGrp="1" noChangeArrowheads="1"/>
          </p:cNvSpPr>
          <p:nvPr>
            <p:ph type="title"/>
          </p:nvPr>
        </p:nvSpPr>
        <p:spPr>
          <a:xfrm>
            <a:off x="584946" y="398793"/>
            <a:ext cx="11326638" cy="1143000"/>
          </a:xfrm>
        </p:spPr>
        <p:txBody>
          <a:bodyPr/>
          <a:lstStyle/>
          <a:p>
            <a:pPr eaLnBrk="1" hangingPunct="1">
              <a:lnSpc>
                <a:spcPts val="5000"/>
              </a:lnSpc>
            </a:pPr>
            <a:r>
              <a:rPr lang="es-ES" altLang="en-US" sz="3600" dirty="0">
                <a:solidFill>
                  <a:srgbClr val="A20B1D"/>
                </a:solidFill>
              </a:rPr>
              <a:t>Comportamientos demostrado por niños que aprenden inglés y niños con desórdenes en el lenguaje</a:t>
            </a:r>
            <a:endParaRPr lang="en-US" altLang="en-US" sz="3600" dirty="0">
              <a:solidFill>
                <a:srgbClr val="A20B1D"/>
              </a:solidFill>
            </a:endParaRPr>
          </a:p>
        </p:txBody>
      </p:sp>
      <p:sp>
        <p:nvSpPr>
          <p:cNvPr id="3" name="Content Placeholder 2">
            <a:extLst>
              <a:ext uri="{FF2B5EF4-FFF2-40B4-BE49-F238E27FC236}">
                <a16:creationId xmlns:a16="http://schemas.microsoft.com/office/drawing/2014/main" id="{432520C9-2FE6-4201-BE5E-4EF0B15C7270}"/>
              </a:ext>
            </a:extLst>
          </p:cNvPr>
          <p:cNvSpPr>
            <a:spLocks noGrp="1"/>
          </p:cNvSpPr>
          <p:nvPr>
            <p:ph sz="half" idx="12"/>
          </p:nvPr>
        </p:nvSpPr>
        <p:spPr>
          <a:xfrm>
            <a:off x="484094" y="1768287"/>
            <a:ext cx="11427490" cy="3321425"/>
          </a:xfrm>
        </p:spPr>
        <p:txBody>
          <a:bodyPr numCol="2"/>
          <a:lstStyle/>
          <a:p>
            <a:pPr>
              <a:lnSpc>
                <a:spcPct val="100000"/>
              </a:lnSpc>
              <a:spcBef>
                <a:spcPts val="0"/>
              </a:spcBef>
              <a:buFont typeface="Arial" panose="020B0604020202020204" pitchFamily="34" charset="0"/>
              <a:buChar char="•"/>
            </a:pPr>
            <a:r>
              <a:rPr lang="es-ES" b="0" dirty="0"/>
              <a:t>Habla de manera infrecuente</a:t>
            </a:r>
          </a:p>
          <a:p>
            <a:pPr>
              <a:lnSpc>
                <a:spcPct val="100000"/>
              </a:lnSpc>
              <a:spcBef>
                <a:spcPts val="0"/>
              </a:spcBef>
              <a:buFont typeface="Arial" panose="020B0604020202020204" pitchFamily="34" charset="0"/>
              <a:buChar char="•"/>
            </a:pPr>
            <a:r>
              <a:rPr lang="es-ES" b="0" dirty="0"/>
              <a:t>Habla excesivamente (en el idioma materno o en inglés) </a:t>
            </a:r>
          </a:p>
          <a:p>
            <a:pPr>
              <a:lnSpc>
                <a:spcPct val="100000"/>
              </a:lnSpc>
              <a:spcBef>
                <a:spcPts val="0"/>
              </a:spcBef>
              <a:buFont typeface="Arial" panose="020B0604020202020204" pitchFamily="34" charset="0"/>
              <a:buChar char="•"/>
            </a:pPr>
            <a:r>
              <a:rPr lang="es-ES" b="0" dirty="0"/>
              <a:t>Confunde palabras que suenan similares</a:t>
            </a:r>
          </a:p>
          <a:p>
            <a:pPr>
              <a:lnSpc>
                <a:spcPct val="100000"/>
              </a:lnSpc>
              <a:spcBef>
                <a:spcPts val="0"/>
              </a:spcBef>
              <a:buFont typeface="Arial" panose="020B0604020202020204" pitchFamily="34" charset="0"/>
              <a:buChar char="•"/>
            </a:pPr>
            <a:r>
              <a:rPr lang="es-ES" b="0" dirty="0"/>
              <a:t>No puede contar o </a:t>
            </a:r>
            <a:r>
              <a:rPr lang="es-ES" b="0" dirty="0" err="1"/>
              <a:t>re-contar</a:t>
            </a:r>
            <a:r>
              <a:rPr lang="es-ES" b="0" dirty="0"/>
              <a:t> historias</a:t>
            </a:r>
          </a:p>
          <a:p>
            <a:pPr>
              <a:lnSpc>
                <a:spcPct val="100000"/>
              </a:lnSpc>
              <a:spcBef>
                <a:spcPts val="0"/>
              </a:spcBef>
              <a:buFont typeface="Arial" panose="020B0604020202020204" pitchFamily="34" charset="0"/>
              <a:buChar char="•"/>
            </a:pPr>
            <a:r>
              <a:rPr lang="es-ES" b="0" dirty="0"/>
              <a:t>Demuestra baja memoria de información</a:t>
            </a:r>
          </a:p>
          <a:p>
            <a:pPr>
              <a:lnSpc>
                <a:spcPct val="100000"/>
              </a:lnSpc>
              <a:spcBef>
                <a:spcPts val="0"/>
              </a:spcBef>
              <a:buFont typeface="Arial" panose="020B0604020202020204" pitchFamily="34" charset="0"/>
              <a:buChar char="•"/>
            </a:pPr>
            <a:r>
              <a:rPr lang="es-ES" b="0" dirty="0"/>
              <a:t>Tiene mala pronunciación de los sonido en inglés</a:t>
            </a:r>
          </a:p>
          <a:p>
            <a:pPr>
              <a:lnSpc>
                <a:spcPct val="100000"/>
              </a:lnSpc>
              <a:spcBef>
                <a:spcPts val="0"/>
              </a:spcBef>
              <a:buFont typeface="Arial" panose="020B0604020202020204" pitchFamily="34" charset="0"/>
              <a:buChar char="•"/>
            </a:pPr>
            <a:r>
              <a:rPr lang="es-ES" b="0" dirty="0"/>
              <a:t>Utiliza mala sintaxis/gramática en inglés</a:t>
            </a:r>
          </a:p>
          <a:p>
            <a:pPr>
              <a:lnSpc>
                <a:spcPct val="100000"/>
              </a:lnSpc>
              <a:spcBef>
                <a:spcPts val="0"/>
              </a:spcBef>
              <a:buFont typeface="Arial" panose="020B0604020202020204" pitchFamily="34" charset="0"/>
              <a:buChar char="•"/>
            </a:pPr>
            <a:r>
              <a:rPr lang="es-ES" b="0" dirty="0"/>
              <a:t>No proporciona información</a:t>
            </a:r>
          </a:p>
        </p:txBody>
      </p:sp>
      <p:sp>
        <p:nvSpPr>
          <p:cNvPr id="4" name="Content Placeholder 3">
            <a:extLst>
              <a:ext uri="{FF2B5EF4-FFF2-40B4-BE49-F238E27FC236}">
                <a16:creationId xmlns:a16="http://schemas.microsoft.com/office/drawing/2014/main" id="{B3195D85-B934-4E22-9D6A-2DC982333E2F}"/>
              </a:ext>
            </a:extLst>
          </p:cNvPr>
          <p:cNvSpPr>
            <a:spLocks noGrp="1"/>
          </p:cNvSpPr>
          <p:nvPr>
            <p:ph sz="half" idx="1"/>
          </p:nvPr>
        </p:nvSpPr>
        <p:spPr>
          <a:xfrm>
            <a:off x="511548" y="5257801"/>
            <a:ext cx="11168904" cy="670040"/>
          </a:xfrm>
          <a:solidFill>
            <a:srgbClr val="3D3D3D"/>
          </a:solidFill>
        </p:spPr>
        <p:txBody>
          <a:bodyPr anchor="ctr" anchorCtr="0"/>
          <a:lstStyle/>
          <a:p>
            <a:pPr marL="0" indent="0" algn="ctr">
              <a:lnSpc>
                <a:spcPct val="100000"/>
              </a:lnSpc>
              <a:buNone/>
            </a:pPr>
            <a:r>
              <a:rPr lang="en-US" sz="2400" dirty="0">
                <a:solidFill>
                  <a:schemeClr val="bg1"/>
                </a:solidFill>
              </a:rPr>
              <a:t>Ortiz, A. A. &amp; Maldonado-Colon, E., 1986, PEL Guide, Second Edition, p. 64</a:t>
            </a:r>
          </a:p>
        </p:txBody>
      </p:sp>
      <p:sp>
        <p:nvSpPr>
          <p:cNvPr id="2" name="Slide Number Placeholder 4">
            <a:extLst>
              <a:ext uri="{FF2B5EF4-FFF2-40B4-BE49-F238E27FC236}">
                <a16:creationId xmlns:a16="http://schemas.microsoft.com/office/drawing/2014/main" id="{FB2CB5F9-718B-4645-9C71-6676D79EC63E}"/>
              </a:ext>
            </a:extLst>
          </p:cNvPr>
          <p:cNvSpPr>
            <a:spLocks noGrp="1"/>
          </p:cNvSpPr>
          <p:nvPr>
            <p:ph type="sldNum" sz="quarter" idx="11"/>
          </p:nvPr>
        </p:nvSpPr>
        <p:spPr/>
        <p:txBody>
          <a:bodyPr/>
          <a:lstStyle/>
          <a:p>
            <a:fld id="{65A270E9-2EC0-8E4B-B2C5-CC25833D9F0C}" type="slidenum">
              <a:rPr lang="en-US" altLang="x-none" smtClean="0"/>
              <a:pPr/>
              <a:t>26</a:t>
            </a:fld>
            <a:endParaRPr lang="en-US" altLang="x-non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69A1701A-180D-435D-B137-6EBD89EC80B4}"/>
              </a:ext>
            </a:extLst>
          </p:cNvPr>
          <p:cNvSpPr>
            <a:spLocks noGrp="1" noChangeArrowheads="1"/>
          </p:cNvSpPr>
          <p:nvPr>
            <p:ph type="title"/>
          </p:nvPr>
        </p:nvSpPr>
        <p:spPr>
          <a:xfrm>
            <a:off x="938784" y="365760"/>
            <a:ext cx="11039856" cy="1325880"/>
          </a:xfrm>
        </p:spPr>
        <p:txBody>
          <a:bodyPr/>
          <a:lstStyle/>
          <a:p>
            <a:pPr eaLnBrk="1" hangingPunct="1">
              <a:lnSpc>
                <a:spcPts val="4900"/>
              </a:lnSpc>
            </a:pPr>
            <a:r>
              <a:rPr lang="es-ES" altLang="en-US" sz="4000" dirty="0">
                <a:solidFill>
                  <a:srgbClr val="A20B1D"/>
                </a:solidFill>
              </a:rPr>
              <a:t>Actividad de síntesis Parte 1: Resaltar la investigación-Guía de recursos PEL</a:t>
            </a:r>
            <a:endParaRPr lang="en-US" altLang="en-US" sz="4000" dirty="0">
              <a:solidFill>
                <a:srgbClr val="A20B1D"/>
              </a:solidFill>
            </a:endParaRPr>
          </a:p>
        </p:txBody>
      </p:sp>
      <p:sp>
        <p:nvSpPr>
          <p:cNvPr id="58370" name="Content Placeholder 2">
            <a:extLst>
              <a:ext uri="{FF2B5EF4-FFF2-40B4-BE49-F238E27FC236}">
                <a16:creationId xmlns:a16="http://schemas.microsoft.com/office/drawing/2014/main" id="{217D21E9-786D-4819-B178-E5E410299AE2}"/>
              </a:ext>
            </a:extLst>
          </p:cNvPr>
          <p:cNvSpPr>
            <a:spLocks noGrp="1" noChangeArrowheads="1"/>
          </p:cNvSpPr>
          <p:nvPr>
            <p:ph idx="1"/>
          </p:nvPr>
        </p:nvSpPr>
        <p:spPr>
          <a:xfrm>
            <a:off x="938784" y="2011680"/>
            <a:ext cx="10815066" cy="4023360"/>
          </a:xfrm>
        </p:spPr>
        <p:txBody>
          <a:bodyPr/>
          <a:lstStyle/>
          <a:p>
            <a:pPr marL="0" indent="0" eaLnBrk="1" hangingPunct="1">
              <a:lnSpc>
                <a:spcPts val="3900"/>
              </a:lnSpc>
              <a:buNone/>
            </a:pPr>
            <a:r>
              <a:rPr lang="es-ES" altLang="en-US" sz="2600" b="0" dirty="0"/>
              <a:t>“Los niños que aprenden una segunda lengua pueden exhibir patrones de interacción social junto con habilidades de comunicación limitadas que son similares a esas exhibidas por niños identificados con discapacidades lingüísticas y/o de discurso específicas. Por lo tanto, es común que muchos de estos niños sean etiquetados como que tienen desórdenes de comportamiento o comunicación desafiantes cuando en realidad siguen un camino de desarrollo bastante típico al adquirir la segunda lengua” Santos &amp; Ostrosky, 2002, pág.2</a:t>
            </a:r>
          </a:p>
        </p:txBody>
      </p:sp>
      <p:sp>
        <p:nvSpPr>
          <p:cNvPr id="2" name="Slide Number Placeholder 3">
            <a:extLst>
              <a:ext uri="{FF2B5EF4-FFF2-40B4-BE49-F238E27FC236}">
                <a16:creationId xmlns:a16="http://schemas.microsoft.com/office/drawing/2014/main" id="{0CC8700D-C524-4987-99DA-FC6CC62B9DD7}"/>
              </a:ext>
            </a:extLst>
          </p:cNvPr>
          <p:cNvSpPr>
            <a:spLocks noGrp="1"/>
          </p:cNvSpPr>
          <p:nvPr>
            <p:ph type="sldNum" sz="quarter" idx="11"/>
          </p:nvPr>
        </p:nvSpPr>
        <p:spPr/>
        <p:txBody>
          <a:bodyPr/>
          <a:lstStyle/>
          <a:p>
            <a:fld id="{65A270E9-2EC0-8E4B-B2C5-CC25833D9F0C}" type="slidenum">
              <a:rPr lang="en-US" altLang="x-none" smtClean="0"/>
              <a:pPr/>
              <a:t>27</a:t>
            </a:fld>
            <a:endParaRPr lang="en-US" altLang="x-non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CA59AD5B-988A-45F3-BFB1-86DF544D8995}"/>
              </a:ext>
            </a:extLst>
          </p:cNvPr>
          <p:cNvSpPr>
            <a:spLocks noGrp="1" noChangeArrowheads="1"/>
          </p:cNvSpPr>
          <p:nvPr>
            <p:ph type="title"/>
          </p:nvPr>
        </p:nvSpPr>
        <p:spPr>
          <a:xfrm>
            <a:off x="938784" y="365760"/>
            <a:ext cx="6253449" cy="1325880"/>
          </a:xfrm>
        </p:spPr>
        <p:txBody>
          <a:bodyPr/>
          <a:lstStyle/>
          <a:p>
            <a:pPr eaLnBrk="1" hangingPunct="1"/>
            <a:r>
              <a:rPr lang="es-ES" altLang="en-US" dirty="0">
                <a:solidFill>
                  <a:srgbClr val="A20B1D"/>
                </a:solidFill>
              </a:rPr>
              <a:t>Actividad de síntesis Parte 2</a:t>
            </a:r>
            <a:endParaRPr lang="en-US" altLang="en-US" dirty="0">
              <a:solidFill>
                <a:srgbClr val="A20B1D"/>
              </a:solidFill>
            </a:endParaRPr>
          </a:p>
        </p:txBody>
      </p:sp>
      <p:sp>
        <p:nvSpPr>
          <p:cNvPr id="29700" name="Content Placeholder 2">
            <a:extLst>
              <a:ext uri="{FF2B5EF4-FFF2-40B4-BE49-F238E27FC236}">
                <a16:creationId xmlns:a16="http://schemas.microsoft.com/office/drawing/2014/main" id="{C2AA2651-85C0-4BC6-A70A-917821B4010F}"/>
              </a:ext>
            </a:extLst>
          </p:cNvPr>
          <p:cNvSpPr>
            <a:spLocks noGrp="1" noChangeArrowheads="1"/>
          </p:cNvSpPr>
          <p:nvPr>
            <p:ph sz="half" idx="4294967295"/>
          </p:nvPr>
        </p:nvSpPr>
        <p:spPr>
          <a:xfrm>
            <a:off x="938784" y="1879600"/>
            <a:ext cx="6253449" cy="4417682"/>
          </a:xfrm>
        </p:spPr>
        <p:txBody>
          <a:bodyPr/>
          <a:lstStyle/>
          <a:p>
            <a:pPr marL="57150" indent="3175" eaLnBrk="1" hangingPunct="1">
              <a:lnSpc>
                <a:spcPct val="100000"/>
              </a:lnSpc>
              <a:spcBef>
                <a:spcPts val="0"/>
              </a:spcBef>
              <a:spcAft>
                <a:spcPts val="1200"/>
              </a:spcAft>
              <a:buNone/>
              <a:defRPr/>
            </a:pPr>
            <a:r>
              <a:rPr lang="es-ES" b="0" dirty="0">
                <a:cs typeface="MS Pゴシック"/>
              </a:rPr>
              <a:t>Leer: El contexto cultural del aprendizaje (PCF, Vol. 1, p. 195)</a:t>
            </a:r>
          </a:p>
          <a:p>
            <a:pPr marL="57150" indent="3175" eaLnBrk="1" hangingPunct="1">
              <a:lnSpc>
                <a:spcPct val="100000"/>
              </a:lnSpc>
              <a:spcBef>
                <a:spcPts val="0"/>
              </a:spcBef>
              <a:spcAft>
                <a:spcPts val="1200"/>
              </a:spcAft>
              <a:buNone/>
              <a:defRPr/>
            </a:pPr>
            <a:r>
              <a:rPr lang="es-ES" b="0" dirty="0">
                <a:cs typeface="MS Pゴシック"/>
              </a:rPr>
              <a:t>Discuta con el grupo de su mesa:</a:t>
            </a:r>
          </a:p>
          <a:p>
            <a:pPr marL="241300" indent="-180975" eaLnBrk="1" hangingPunct="1">
              <a:lnSpc>
                <a:spcPct val="100000"/>
              </a:lnSpc>
              <a:spcBef>
                <a:spcPts val="0"/>
              </a:spcBef>
              <a:spcAft>
                <a:spcPts val="1200"/>
              </a:spcAft>
              <a:defRPr/>
            </a:pPr>
            <a:r>
              <a:rPr lang="es-ES" b="0" dirty="0">
                <a:cs typeface="MS Pゴシック"/>
              </a:rPr>
              <a:t>¿Cómo se relacionan entre sí las dos lecturas?</a:t>
            </a:r>
          </a:p>
          <a:p>
            <a:pPr marL="241300" indent="-180975" eaLnBrk="1" hangingPunct="1">
              <a:lnSpc>
                <a:spcPct val="100000"/>
              </a:lnSpc>
              <a:spcBef>
                <a:spcPts val="0"/>
              </a:spcBef>
              <a:spcAft>
                <a:spcPts val="1200"/>
              </a:spcAft>
              <a:defRPr/>
            </a:pPr>
            <a:r>
              <a:rPr lang="es-ES" b="0" dirty="0">
                <a:cs typeface="MS Pゴシック"/>
              </a:rPr>
              <a:t>¿Cómo podría utilizar ambas informaciones en su trabajo diario?</a:t>
            </a:r>
          </a:p>
        </p:txBody>
      </p:sp>
      <p:pic>
        <p:nvPicPr>
          <p:cNvPr id="6" name="Content Placeholder 3" descr="Marco de Currículo Preescolar de California, Volumen 1">
            <a:extLst>
              <a:ext uri="{FF2B5EF4-FFF2-40B4-BE49-F238E27FC236}">
                <a16:creationId xmlns:a16="http://schemas.microsoft.com/office/drawing/2014/main" id="{6983480E-709C-4EF7-A67E-29C0F3570A38}"/>
              </a:ext>
            </a:extLst>
          </p:cNvPr>
          <p:cNvPicPr>
            <a:picLocks noGrp="1" noChangeAspect="1"/>
          </p:cNvPicPr>
          <p:nvPr>
            <p:ph idx="1"/>
          </p:nvPr>
        </p:nvPicPr>
        <p:blipFill>
          <a:blip r:embed="rId3"/>
          <a:stretch>
            <a:fillRect/>
          </a:stretch>
        </p:blipFill>
        <p:spPr>
          <a:xfrm>
            <a:off x="7365367" y="365759"/>
            <a:ext cx="4357241" cy="5704841"/>
          </a:xfrm>
          <a:prstGeom prst="rect">
            <a:avLst/>
          </a:prstGeom>
          <a:effectLst>
            <a:outerShdw blurRad="50800" dist="38100" dir="2700000" algn="tl" rotWithShape="0">
              <a:prstClr val="black">
                <a:alpha val="40000"/>
              </a:prstClr>
            </a:outerShdw>
          </a:effectLst>
        </p:spPr>
      </p:pic>
      <p:sp>
        <p:nvSpPr>
          <p:cNvPr id="2" name="Slide Number Placeholder 4">
            <a:extLst>
              <a:ext uri="{FF2B5EF4-FFF2-40B4-BE49-F238E27FC236}">
                <a16:creationId xmlns:a16="http://schemas.microsoft.com/office/drawing/2014/main" id="{54DF90B5-FCCA-4485-BABB-62807B6C6621}"/>
              </a:ext>
            </a:extLst>
          </p:cNvPr>
          <p:cNvSpPr>
            <a:spLocks noGrp="1"/>
          </p:cNvSpPr>
          <p:nvPr>
            <p:ph type="sldNum" sz="quarter" idx="11"/>
          </p:nvPr>
        </p:nvSpPr>
        <p:spPr/>
        <p:txBody>
          <a:bodyPr/>
          <a:lstStyle/>
          <a:p>
            <a:fld id="{65A270E9-2EC0-8E4B-B2C5-CC25833D9F0C}" type="slidenum">
              <a:rPr lang="en-US" altLang="x-none" smtClean="0"/>
              <a:pPr/>
              <a:t>28</a:t>
            </a:fld>
            <a:endParaRPr lang="en-US" altLang="x-none"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a:extLst>
              <a:ext uri="{FF2B5EF4-FFF2-40B4-BE49-F238E27FC236}">
                <a16:creationId xmlns:a16="http://schemas.microsoft.com/office/drawing/2014/main" id="{CDFC28AE-877A-42F8-875F-878C1B45DDAF}"/>
              </a:ext>
            </a:extLst>
          </p:cNvPr>
          <p:cNvSpPr>
            <a:spLocks noGrp="1"/>
          </p:cNvSpPr>
          <p:nvPr>
            <p:ph type="title"/>
          </p:nvPr>
        </p:nvSpPr>
        <p:spPr>
          <a:noFill/>
        </p:spPr>
        <p:txBody>
          <a:bodyPr/>
          <a:lstStyle/>
          <a:p>
            <a:pPr eaLnBrk="1" hangingPunct="1">
              <a:defRPr/>
            </a:pPr>
            <a:r>
              <a:rPr lang="en-US" dirty="0" err="1">
                <a:solidFill>
                  <a:srgbClr val="A20B1D"/>
                </a:solidFill>
              </a:rPr>
              <a:t>Consideraciones</a:t>
            </a:r>
            <a:r>
              <a:rPr lang="en-US" dirty="0">
                <a:solidFill>
                  <a:srgbClr val="A20B1D"/>
                </a:solidFill>
              </a:rPr>
              <a:t> </a:t>
            </a:r>
            <a:r>
              <a:rPr lang="en-US" dirty="0" err="1">
                <a:solidFill>
                  <a:srgbClr val="A20B1D"/>
                </a:solidFill>
              </a:rPr>
              <a:t>culturales</a:t>
            </a:r>
            <a:endParaRPr lang="en-US" dirty="0">
              <a:solidFill>
                <a:srgbClr val="A20B1D"/>
              </a:solidFill>
            </a:endParaRPr>
          </a:p>
        </p:txBody>
      </p:sp>
      <p:sp>
        <p:nvSpPr>
          <p:cNvPr id="2" name="Content Placeholder 2">
            <a:extLst>
              <a:ext uri="{FF2B5EF4-FFF2-40B4-BE49-F238E27FC236}">
                <a16:creationId xmlns:a16="http://schemas.microsoft.com/office/drawing/2014/main" id="{2EC1ED20-3DEF-4995-89FE-B1C8FE582C8C}"/>
              </a:ext>
            </a:extLst>
          </p:cNvPr>
          <p:cNvSpPr>
            <a:spLocks noGrp="1"/>
          </p:cNvSpPr>
          <p:nvPr>
            <p:ph idx="1"/>
          </p:nvPr>
        </p:nvSpPr>
        <p:spPr>
          <a:xfrm>
            <a:off x="938784" y="2011680"/>
            <a:ext cx="3760216" cy="4023360"/>
          </a:xfrm>
          <a:noFill/>
        </p:spPr>
        <p:txBody>
          <a:bodyPr/>
          <a:lstStyle/>
          <a:p>
            <a:pPr marL="0" indent="0">
              <a:lnSpc>
                <a:spcPts val="3900"/>
              </a:lnSpc>
              <a:buNone/>
              <a:defRPr/>
            </a:pPr>
            <a:r>
              <a:rPr lang="es-ES" b="0" dirty="0"/>
              <a:t>Cuando el idioma del hogar y la cultura son vistas como activos y recursos, se encuentra la base para un aprendizaje mejorado.</a:t>
            </a:r>
          </a:p>
          <a:p>
            <a:pPr marL="0" indent="0">
              <a:lnSpc>
                <a:spcPts val="3900"/>
              </a:lnSpc>
              <a:spcBef>
                <a:spcPts val="600"/>
              </a:spcBef>
              <a:buNone/>
              <a:defRPr/>
            </a:pPr>
            <a:r>
              <a:rPr lang="es-ES" b="0" dirty="0"/>
              <a:t>PCF, Vol. 1, pág. 185</a:t>
            </a:r>
          </a:p>
        </p:txBody>
      </p:sp>
      <p:pic>
        <p:nvPicPr>
          <p:cNvPr id="62465" name="Picture 3" descr="Profesores sonrientes viendo jugar a los niños">
            <a:extLst>
              <a:ext uri="{FF2B5EF4-FFF2-40B4-BE49-F238E27FC236}">
                <a16:creationId xmlns:a16="http://schemas.microsoft.com/office/drawing/2014/main" id="{7D1253A2-E3F2-4CEC-B340-9BE72F578395}"/>
              </a:ext>
            </a:extLst>
          </p:cNvPr>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rcRect b="19172"/>
          <a:stretch/>
        </p:blipFill>
        <p:spPr>
          <a:xfrm>
            <a:off x="4823141" y="2011680"/>
            <a:ext cx="6637339" cy="4023360"/>
          </a:xfrm>
          <a:noFill/>
          <a:effectLst>
            <a:outerShdw blurRad="50800" dist="38100" dir="2700000" algn="tl" rotWithShape="0">
              <a:prstClr val="black">
                <a:alpha val="40000"/>
              </a:prstClr>
            </a:outerShdw>
          </a:effectLst>
        </p:spPr>
      </p:pic>
      <p:sp>
        <p:nvSpPr>
          <p:cNvPr id="3" name="Slide Number Placeholder 4">
            <a:extLst>
              <a:ext uri="{FF2B5EF4-FFF2-40B4-BE49-F238E27FC236}">
                <a16:creationId xmlns:a16="http://schemas.microsoft.com/office/drawing/2014/main" id="{7CB9938F-1F0C-4B5A-BB7C-F74D286D0FDF}"/>
              </a:ext>
            </a:extLst>
          </p:cNvPr>
          <p:cNvSpPr>
            <a:spLocks noGrp="1"/>
          </p:cNvSpPr>
          <p:nvPr>
            <p:ph type="sldNum" sz="quarter" idx="11"/>
          </p:nvPr>
        </p:nvSpPr>
        <p:spPr/>
        <p:txBody>
          <a:bodyPr/>
          <a:lstStyle/>
          <a:p>
            <a:fld id="{65A270E9-2EC0-8E4B-B2C5-CC25833D9F0C}" type="slidenum">
              <a:rPr lang="en-US" altLang="x-none" smtClean="0"/>
              <a:pPr/>
              <a:t>29</a:t>
            </a:fld>
            <a:endParaRPr lang="en-US" altLang="x-non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B31072-FC4C-4267-832C-BF1B65B04268}"/>
              </a:ext>
            </a:extLst>
          </p:cNvPr>
          <p:cNvSpPr>
            <a:spLocks noGrp="1"/>
          </p:cNvSpPr>
          <p:nvPr>
            <p:ph type="title"/>
          </p:nvPr>
        </p:nvSpPr>
        <p:spPr/>
        <p:txBody>
          <a:bodyPr/>
          <a:lstStyle/>
          <a:p>
            <a:r>
              <a:rPr lang="en-US" dirty="0">
                <a:solidFill>
                  <a:srgbClr val="A20B1D"/>
                </a:solidFill>
              </a:rPr>
              <a:t>Sala de </a:t>
            </a:r>
            <a:r>
              <a:rPr lang="en-US" dirty="0" err="1">
                <a:solidFill>
                  <a:srgbClr val="A20B1D"/>
                </a:solidFill>
              </a:rPr>
              <a:t>descanso</a:t>
            </a:r>
            <a:endParaRPr lang="en-US" dirty="0">
              <a:solidFill>
                <a:srgbClr val="A20B1D"/>
              </a:solidFill>
            </a:endParaRPr>
          </a:p>
        </p:txBody>
      </p:sp>
      <p:pic>
        <p:nvPicPr>
          <p:cNvPr id="14" name="Content Placeholder 2">
            <a:extLst>
              <a:ext uri="{FF2B5EF4-FFF2-40B4-BE49-F238E27FC236}">
                <a16:creationId xmlns:a16="http://schemas.microsoft.com/office/drawing/2014/main" id="{190A119E-8B72-4D58-9667-324C2730E9A0}"/>
              </a:ext>
              <a:ext uri="{C183D7F6-B498-43B3-948B-1728B52AA6E4}">
                <adec:decorative xmlns:adec="http://schemas.microsoft.com/office/drawing/2017/decorative" val="1"/>
              </a:ext>
            </a:extLst>
          </p:cNvPr>
          <p:cNvPicPr>
            <a:picLocks noGrp="1" noChangeAspect="1"/>
          </p:cNvPicPr>
          <p:nvPr>
            <p:ph sz="half" idx="17"/>
          </p:nvPr>
        </p:nvPicPr>
        <p:blipFill>
          <a:blip r:embed="rId3">
            <a:biLevel thresh="75000"/>
          </a:blip>
          <a:srcRect/>
          <a:stretch/>
        </p:blipFill>
        <p:spPr>
          <a:xfrm>
            <a:off x="938784" y="1641155"/>
            <a:ext cx="9746633" cy="4384061"/>
          </a:xfrm>
        </p:spPr>
      </p:pic>
      <p:sp>
        <p:nvSpPr>
          <p:cNvPr id="5" name="Content Placeholder 3">
            <a:extLst>
              <a:ext uri="{FF2B5EF4-FFF2-40B4-BE49-F238E27FC236}">
                <a16:creationId xmlns:a16="http://schemas.microsoft.com/office/drawing/2014/main" id="{D8CFBD5A-FAA6-4ED7-B84B-56A52E0A64EC}"/>
              </a:ext>
            </a:extLst>
          </p:cNvPr>
          <p:cNvSpPr>
            <a:spLocks noGrp="1"/>
          </p:cNvSpPr>
          <p:nvPr>
            <p:ph sz="half" idx="1"/>
          </p:nvPr>
        </p:nvSpPr>
        <p:spPr>
          <a:xfrm>
            <a:off x="2057401" y="1644688"/>
            <a:ext cx="9195816" cy="743235"/>
          </a:xfrm>
        </p:spPr>
        <p:txBody>
          <a:bodyPr anchor="ctr" anchorCtr="0"/>
          <a:lstStyle/>
          <a:p>
            <a:pPr marL="0" indent="0">
              <a:buNone/>
            </a:pPr>
            <a:r>
              <a:rPr lang="en-US" dirty="0" err="1"/>
              <a:t>Únase</a:t>
            </a:r>
            <a:r>
              <a:rPr lang="en-US" dirty="0"/>
              <a:t> a </a:t>
            </a:r>
            <a:r>
              <a:rPr lang="en-US" dirty="0" err="1"/>
              <a:t>su</a:t>
            </a:r>
            <a:r>
              <a:rPr lang="en-US" dirty="0"/>
              <a:t> </a:t>
            </a:r>
            <a:r>
              <a:rPr lang="en-US" dirty="0" err="1"/>
              <a:t>sala</a:t>
            </a:r>
            <a:r>
              <a:rPr lang="en-US" dirty="0"/>
              <a:t> de </a:t>
            </a:r>
            <a:r>
              <a:rPr lang="en-US" dirty="0" err="1"/>
              <a:t>descanso</a:t>
            </a:r>
            <a:r>
              <a:rPr lang="en-US" dirty="0"/>
              <a:t>.</a:t>
            </a:r>
          </a:p>
        </p:txBody>
      </p:sp>
      <p:sp>
        <p:nvSpPr>
          <p:cNvPr id="6" name="Content Placeholder 4">
            <a:extLst>
              <a:ext uri="{FF2B5EF4-FFF2-40B4-BE49-F238E27FC236}">
                <a16:creationId xmlns:a16="http://schemas.microsoft.com/office/drawing/2014/main" id="{D042547C-5984-45ED-AB2F-69EF4B0B56B6}"/>
              </a:ext>
            </a:extLst>
          </p:cNvPr>
          <p:cNvSpPr>
            <a:spLocks noGrp="1"/>
          </p:cNvSpPr>
          <p:nvPr>
            <p:ph sz="half" idx="12"/>
          </p:nvPr>
        </p:nvSpPr>
        <p:spPr>
          <a:xfrm>
            <a:off x="2057401" y="2551515"/>
            <a:ext cx="9195816" cy="712148"/>
          </a:xfrm>
        </p:spPr>
        <p:txBody>
          <a:bodyPr anchor="ctr" anchorCtr="0"/>
          <a:lstStyle/>
          <a:p>
            <a:pPr marL="0" indent="0">
              <a:buNone/>
            </a:pPr>
            <a:r>
              <a:rPr lang="en-US" dirty="0" err="1"/>
              <a:t>Activar</a:t>
            </a:r>
            <a:r>
              <a:rPr lang="en-US" dirty="0"/>
              <a:t> el </a:t>
            </a:r>
            <a:r>
              <a:rPr lang="en-US" dirty="0" err="1"/>
              <a:t>sonido</a:t>
            </a:r>
            <a:r>
              <a:rPr lang="en-US" dirty="0"/>
              <a:t>.</a:t>
            </a:r>
          </a:p>
        </p:txBody>
      </p:sp>
      <p:sp>
        <p:nvSpPr>
          <p:cNvPr id="7" name="Content Placeholder 5">
            <a:extLst>
              <a:ext uri="{FF2B5EF4-FFF2-40B4-BE49-F238E27FC236}">
                <a16:creationId xmlns:a16="http://schemas.microsoft.com/office/drawing/2014/main" id="{B49B7D84-BD6B-4003-B1EB-16D982A05A47}"/>
              </a:ext>
            </a:extLst>
          </p:cNvPr>
          <p:cNvSpPr>
            <a:spLocks noGrp="1"/>
          </p:cNvSpPr>
          <p:nvPr>
            <p:ph sz="half" idx="13"/>
          </p:nvPr>
        </p:nvSpPr>
        <p:spPr>
          <a:xfrm>
            <a:off x="2057400" y="3467837"/>
            <a:ext cx="9195816" cy="712147"/>
          </a:xfrm>
        </p:spPr>
        <p:txBody>
          <a:bodyPr anchor="ctr" anchorCtr="0"/>
          <a:lstStyle/>
          <a:p>
            <a:pPr marL="0" indent="0">
              <a:buNone/>
            </a:pPr>
            <a:r>
              <a:rPr lang="en-US" dirty="0" err="1"/>
              <a:t>Puede</a:t>
            </a:r>
            <a:r>
              <a:rPr lang="en-US" dirty="0"/>
              <a:t> </a:t>
            </a:r>
            <a:r>
              <a:rPr lang="en-US" dirty="0" err="1"/>
              <a:t>encender</a:t>
            </a:r>
            <a:r>
              <a:rPr lang="en-US" dirty="0"/>
              <a:t> </a:t>
            </a:r>
            <a:r>
              <a:rPr lang="en-US" dirty="0" err="1"/>
              <a:t>su</a:t>
            </a:r>
            <a:r>
              <a:rPr lang="en-US" dirty="0"/>
              <a:t> video.</a:t>
            </a:r>
          </a:p>
        </p:txBody>
      </p:sp>
      <p:sp>
        <p:nvSpPr>
          <p:cNvPr id="8" name="Content Placeholder 6">
            <a:extLst>
              <a:ext uri="{FF2B5EF4-FFF2-40B4-BE49-F238E27FC236}">
                <a16:creationId xmlns:a16="http://schemas.microsoft.com/office/drawing/2014/main" id="{DAC3C12F-E313-4F44-B9BD-9811F0F7ECF2}"/>
              </a:ext>
            </a:extLst>
          </p:cNvPr>
          <p:cNvSpPr>
            <a:spLocks noGrp="1"/>
          </p:cNvSpPr>
          <p:nvPr>
            <p:ph sz="half" idx="14"/>
          </p:nvPr>
        </p:nvSpPr>
        <p:spPr>
          <a:xfrm>
            <a:off x="2057400" y="4397502"/>
            <a:ext cx="9195816" cy="712148"/>
          </a:xfrm>
        </p:spPr>
        <p:txBody>
          <a:bodyPr anchor="ctr" anchorCtr="0"/>
          <a:lstStyle/>
          <a:p>
            <a:pPr marL="0" indent="0">
              <a:buNone/>
            </a:pPr>
            <a:r>
              <a:rPr lang="en-US" dirty="0" err="1"/>
              <a:t>Asigne</a:t>
            </a:r>
            <a:r>
              <a:rPr lang="en-US" dirty="0"/>
              <a:t> a un </a:t>
            </a:r>
            <a:r>
              <a:rPr lang="en-US" dirty="0" err="1"/>
              <a:t>toma</a:t>
            </a:r>
            <a:r>
              <a:rPr lang="en-US" dirty="0"/>
              <a:t> </a:t>
            </a:r>
            <a:r>
              <a:rPr lang="en-US" dirty="0" err="1"/>
              <a:t>notas</a:t>
            </a:r>
            <a:r>
              <a:rPr lang="en-US" dirty="0"/>
              <a:t>.</a:t>
            </a:r>
          </a:p>
        </p:txBody>
      </p:sp>
      <p:sp>
        <p:nvSpPr>
          <p:cNvPr id="9" name="Content Placeholder 7">
            <a:extLst>
              <a:ext uri="{FF2B5EF4-FFF2-40B4-BE49-F238E27FC236}">
                <a16:creationId xmlns:a16="http://schemas.microsoft.com/office/drawing/2014/main" id="{F6E383BF-10C2-4026-975C-4B032A038371}"/>
              </a:ext>
            </a:extLst>
          </p:cNvPr>
          <p:cNvSpPr>
            <a:spLocks noGrp="1"/>
          </p:cNvSpPr>
          <p:nvPr>
            <p:ph sz="half" idx="15"/>
          </p:nvPr>
        </p:nvSpPr>
        <p:spPr>
          <a:xfrm>
            <a:off x="2057401" y="5273241"/>
            <a:ext cx="9195816" cy="751975"/>
          </a:xfrm>
        </p:spPr>
        <p:txBody>
          <a:bodyPr anchor="ctr" anchorCtr="0"/>
          <a:lstStyle/>
          <a:p>
            <a:pPr marL="0" indent="0">
              <a:buNone/>
            </a:pPr>
            <a:r>
              <a:rPr lang="en-US" dirty="0" err="1"/>
              <a:t>Asigne</a:t>
            </a:r>
            <a:r>
              <a:rPr lang="en-US" dirty="0"/>
              <a:t> a una </a:t>
            </a:r>
            <a:r>
              <a:rPr lang="en-US" dirty="0" err="1"/>
              <a:t>reportera</a:t>
            </a:r>
            <a:r>
              <a:rPr lang="en-US" dirty="0"/>
              <a:t>.</a:t>
            </a:r>
          </a:p>
        </p:txBody>
      </p:sp>
      <p:sp>
        <p:nvSpPr>
          <p:cNvPr id="3" name="Slide Number Placeholder 8">
            <a:extLst>
              <a:ext uri="{FF2B5EF4-FFF2-40B4-BE49-F238E27FC236}">
                <a16:creationId xmlns:a16="http://schemas.microsoft.com/office/drawing/2014/main" id="{32875989-E19E-459A-92F6-C3623B9E02A5}"/>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A270E9-2EC0-8E4B-B2C5-CC25833D9F0C}" type="slidenum">
              <a:rPr kumimoji="0" lang="en-US" altLang="x-none" sz="2400" b="0" i="0" u="none" strike="noStrike" kern="1200" cap="none" spc="0" normalizeH="0" baseline="0" noProof="0" smtClean="0">
                <a:ln>
                  <a:noFill/>
                </a:ln>
                <a:solidFill>
                  <a:srgbClr val="3D3D3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altLang="x-none" sz="2400" b="0" i="0" u="none" strike="noStrike" kern="1200" cap="none" spc="0" normalizeH="0" baseline="0" noProof="0" dirty="0">
              <a:ln>
                <a:noFill/>
              </a:ln>
              <a:solidFill>
                <a:srgbClr val="3D3D3D"/>
              </a:solidFill>
              <a:effectLst/>
              <a:uLnTx/>
              <a:uFillTx/>
              <a:latin typeface="Arial"/>
              <a:ea typeface="+mn-ea"/>
              <a:cs typeface="+mn-cs"/>
            </a:endParaRPr>
          </a:p>
        </p:txBody>
      </p:sp>
    </p:spTree>
    <p:extLst>
      <p:ext uri="{BB962C8B-B14F-4D97-AF65-F5344CB8AC3E}">
        <p14:creationId xmlns:p14="http://schemas.microsoft.com/office/powerpoint/2010/main" val="2464113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213B52E8-AF63-4EAF-A21B-22FD41C0EF5D}"/>
              </a:ext>
            </a:extLst>
          </p:cNvPr>
          <p:cNvSpPr>
            <a:spLocks noGrp="1"/>
          </p:cNvSpPr>
          <p:nvPr>
            <p:ph type="title"/>
          </p:nvPr>
        </p:nvSpPr>
        <p:spPr>
          <a:noFill/>
        </p:spPr>
        <p:txBody>
          <a:bodyPr/>
          <a:lstStyle/>
          <a:p>
            <a:pPr eaLnBrk="1" hangingPunct="1">
              <a:lnSpc>
                <a:spcPts val="4900"/>
              </a:lnSpc>
              <a:defRPr/>
            </a:pPr>
            <a:r>
              <a:rPr lang="es-ES" sz="4000" dirty="0">
                <a:solidFill>
                  <a:srgbClr val="A20B1D"/>
                </a:solidFill>
              </a:rPr>
              <a:t>Consideración cultural #1: Perspectivas de las creencias educativas</a:t>
            </a:r>
            <a:endParaRPr lang="en-US" sz="4000" dirty="0">
              <a:solidFill>
                <a:srgbClr val="A20B1D"/>
              </a:solidFill>
            </a:endParaRPr>
          </a:p>
        </p:txBody>
      </p:sp>
      <p:sp>
        <p:nvSpPr>
          <p:cNvPr id="31748" name="Content Placeholder 2">
            <a:extLst>
              <a:ext uri="{FF2B5EF4-FFF2-40B4-BE49-F238E27FC236}">
                <a16:creationId xmlns:a16="http://schemas.microsoft.com/office/drawing/2014/main" id="{B4EBF775-1A75-4108-BCAC-6CF654B47EF5}"/>
              </a:ext>
            </a:extLst>
          </p:cNvPr>
          <p:cNvSpPr>
            <a:spLocks noGrp="1"/>
          </p:cNvSpPr>
          <p:nvPr>
            <p:ph idx="1"/>
          </p:nvPr>
        </p:nvSpPr>
        <p:spPr>
          <a:xfrm>
            <a:off x="938784" y="2011680"/>
            <a:ext cx="4185666" cy="4023360"/>
          </a:xfrm>
          <a:noFill/>
        </p:spPr>
        <p:txBody>
          <a:bodyPr/>
          <a:lstStyle/>
          <a:p>
            <a:pPr marL="0" indent="0" eaLnBrk="1" hangingPunct="1">
              <a:lnSpc>
                <a:spcPts val="3900"/>
              </a:lnSpc>
              <a:spcBef>
                <a:spcPts val="0"/>
              </a:spcBef>
              <a:spcAft>
                <a:spcPts val="1200"/>
              </a:spcAft>
              <a:buNone/>
              <a:defRPr/>
            </a:pPr>
            <a:r>
              <a:rPr lang="es-ES" b="0" dirty="0">
                <a:cs typeface="MS Pゴシック"/>
              </a:rPr>
              <a:t>En algunas culturas, la educación especial no se trata con la apertura  con la que se trata en la cultura estadounidense principal.</a:t>
            </a:r>
          </a:p>
        </p:txBody>
      </p:sp>
      <p:pic>
        <p:nvPicPr>
          <p:cNvPr id="64513" name="Picture 3" descr="Profesor usando una silla de ruedas mientras ve jugar a los niños">
            <a:extLst>
              <a:ext uri="{FF2B5EF4-FFF2-40B4-BE49-F238E27FC236}">
                <a16:creationId xmlns:a16="http://schemas.microsoft.com/office/drawing/2014/main" id="{E93E0F93-9B47-4F39-A222-0538B4129DD3}"/>
              </a:ext>
            </a:extLst>
          </p:cNvPr>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rcRect l="3268" t="5535" b="4745"/>
          <a:stretch/>
        </p:blipFill>
        <p:spPr>
          <a:xfrm>
            <a:off x="5581650" y="2077145"/>
            <a:ext cx="5878830" cy="3834633"/>
          </a:xfrm>
          <a:noFill/>
          <a:effectLst>
            <a:outerShdw blurRad="50800" dist="38100" dir="2700000" algn="tl" rotWithShape="0">
              <a:prstClr val="black">
                <a:alpha val="40000"/>
              </a:prstClr>
            </a:outerShdw>
          </a:effectLst>
        </p:spPr>
      </p:pic>
      <p:sp>
        <p:nvSpPr>
          <p:cNvPr id="2" name="Slide Number Placeholder 4">
            <a:extLst>
              <a:ext uri="{FF2B5EF4-FFF2-40B4-BE49-F238E27FC236}">
                <a16:creationId xmlns:a16="http://schemas.microsoft.com/office/drawing/2014/main" id="{D71481E4-09F5-4F45-9A36-0CFD23129928}"/>
              </a:ext>
            </a:extLst>
          </p:cNvPr>
          <p:cNvSpPr>
            <a:spLocks noGrp="1"/>
          </p:cNvSpPr>
          <p:nvPr>
            <p:ph type="sldNum" sz="quarter" idx="11"/>
          </p:nvPr>
        </p:nvSpPr>
        <p:spPr/>
        <p:txBody>
          <a:bodyPr/>
          <a:lstStyle/>
          <a:p>
            <a:fld id="{65A270E9-2EC0-8E4B-B2C5-CC25833D9F0C}" type="slidenum">
              <a:rPr lang="en-US" altLang="x-none" smtClean="0"/>
              <a:pPr/>
              <a:t>30</a:t>
            </a:fld>
            <a:endParaRPr lang="en-US" altLang="x-non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103A384B-FAFA-413E-BD55-E6A13E042298}"/>
              </a:ext>
            </a:extLst>
          </p:cNvPr>
          <p:cNvSpPr>
            <a:spLocks noGrp="1" noChangeArrowheads="1"/>
          </p:cNvSpPr>
          <p:nvPr>
            <p:ph type="title"/>
          </p:nvPr>
        </p:nvSpPr>
        <p:spPr/>
        <p:txBody>
          <a:bodyPr/>
          <a:lstStyle/>
          <a:p>
            <a:pPr eaLnBrk="1" hangingPunct="1">
              <a:lnSpc>
                <a:spcPts val="4900"/>
              </a:lnSpc>
            </a:pPr>
            <a:r>
              <a:rPr lang="es-ES" altLang="en-US" sz="4000" dirty="0">
                <a:solidFill>
                  <a:srgbClr val="A20B1D"/>
                </a:solidFill>
              </a:rPr>
              <a:t>Consideración cultural #2: Perspectivas de las prácticas educativas</a:t>
            </a:r>
            <a:endParaRPr lang="en-US" altLang="en-US" sz="4000" dirty="0">
              <a:solidFill>
                <a:srgbClr val="A20B1D"/>
              </a:solidFill>
            </a:endParaRPr>
          </a:p>
        </p:txBody>
      </p:sp>
      <p:sp>
        <p:nvSpPr>
          <p:cNvPr id="2" name="Content Placeholder 2">
            <a:extLst>
              <a:ext uri="{FF2B5EF4-FFF2-40B4-BE49-F238E27FC236}">
                <a16:creationId xmlns:a16="http://schemas.microsoft.com/office/drawing/2014/main" id="{F158A6D3-530A-4AB9-841B-94971ACB4D0F}"/>
              </a:ext>
            </a:extLst>
          </p:cNvPr>
          <p:cNvSpPr>
            <a:spLocks noGrp="1"/>
          </p:cNvSpPr>
          <p:nvPr>
            <p:ph idx="1"/>
          </p:nvPr>
        </p:nvSpPr>
        <p:spPr>
          <a:xfrm>
            <a:off x="938784" y="2011680"/>
            <a:ext cx="4569387" cy="4023360"/>
          </a:xfrm>
          <a:noFill/>
        </p:spPr>
        <p:txBody>
          <a:bodyPr/>
          <a:lstStyle/>
          <a:p>
            <a:pPr marL="0" indent="0" eaLnBrk="1" hangingPunct="1">
              <a:lnSpc>
                <a:spcPts val="4100"/>
              </a:lnSpc>
              <a:spcBef>
                <a:spcPts val="600"/>
              </a:spcBef>
              <a:buNone/>
              <a:defRPr/>
            </a:pPr>
            <a:r>
              <a:rPr lang="es-ES" b="0" dirty="0">
                <a:cs typeface="Arial" pitchFamily="34" charset="0"/>
              </a:rPr>
              <a:t>Las familias practican diferentes maneras de aprender</a:t>
            </a:r>
          </a:p>
        </p:txBody>
      </p:sp>
      <p:pic>
        <p:nvPicPr>
          <p:cNvPr id="66561" name="Picture 3" descr="Lectura del maestro al niño">
            <a:extLst>
              <a:ext uri="{FF2B5EF4-FFF2-40B4-BE49-F238E27FC236}">
                <a16:creationId xmlns:a16="http://schemas.microsoft.com/office/drawing/2014/main" id="{067D7587-8FBF-46D7-9412-B57BB0E78D01}"/>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508171" y="2040022"/>
            <a:ext cx="5952309" cy="3995018"/>
          </a:xfrm>
          <a:noFill/>
          <a:effectLst>
            <a:outerShdw blurRad="50800" dist="38100" dir="2700000" algn="tl" rotWithShape="0">
              <a:prstClr val="black">
                <a:alpha val="40000"/>
              </a:prstClr>
            </a:outerShdw>
          </a:effectLst>
        </p:spPr>
      </p:pic>
      <p:sp>
        <p:nvSpPr>
          <p:cNvPr id="3" name="Slide Number Placeholder 4">
            <a:extLst>
              <a:ext uri="{FF2B5EF4-FFF2-40B4-BE49-F238E27FC236}">
                <a16:creationId xmlns:a16="http://schemas.microsoft.com/office/drawing/2014/main" id="{73D66168-AFD2-41E7-A457-54210B9BEE8C}"/>
              </a:ext>
            </a:extLst>
          </p:cNvPr>
          <p:cNvSpPr>
            <a:spLocks noGrp="1"/>
          </p:cNvSpPr>
          <p:nvPr>
            <p:ph type="sldNum" sz="quarter" idx="11"/>
          </p:nvPr>
        </p:nvSpPr>
        <p:spPr/>
        <p:txBody>
          <a:bodyPr/>
          <a:lstStyle/>
          <a:p>
            <a:fld id="{65A270E9-2EC0-8E4B-B2C5-CC25833D9F0C}" type="slidenum">
              <a:rPr lang="en-US" altLang="x-none" smtClean="0"/>
              <a:pPr/>
              <a:t>31</a:t>
            </a:fld>
            <a:endParaRPr lang="en-US" altLang="x-non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a:extLst>
              <a:ext uri="{FF2B5EF4-FFF2-40B4-BE49-F238E27FC236}">
                <a16:creationId xmlns:a16="http://schemas.microsoft.com/office/drawing/2014/main" id="{1F6E0727-AE86-43A6-B9A3-31E4F2FDC308}"/>
              </a:ext>
            </a:extLst>
          </p:cNvPr>
          <p:cNvSpPr>
            <a:spLocks noGrp="1"/>
          </p:cNvSpPr>
          <p:nvPr>
            <p:ph type="title"/>
          </p:nvPr>
        </p:nvSpPr>
        <p:spPr>
          <a:noFill/>
        </p:spPr>
        <p:txBody>
          <a:bodyPr/>
          <a:lstStyle/>
          <a:p>
            <a:pPr eaLnBrk="1" hangingPunct="1">
              <a:lnSpc>
                <a:spcPts val="4900"/>
              </a:lnSpc>
              <a:defRPr/>
            </a:pPr>
            <a:r>
              <a:rPr lang="es-ES" sz="4000" dirty="0">
                <a:solidFill>
                  <a:srgbClr val="A20B1D"/>
                </a:solidFill>
                <a:cs typeface="MS Pゴシック"/>
              </a:rPr>
              <a:t>Consideración cultural #3: Perspectiva de los estilos de comunicación</a:t>
            </a:r>
            <a:endParaRPr lang="en-US" sz="4000" dirty="0">
              <a:solidFill>
                <a:srgbClr val="A20B1D"/>
              </a:solidFill>
              <a:cs typeface="MS Pゴシック"/>
            </a:endParaRPr>
          </a:p>
        </p:txBody>
      </p:sp>
      <p:sp>
        <p:nvSpPr>
          <p:cNvPr id="33796" name="Content Placeholder 2">
            <a:extLst>
              <a:ext uri="{FF2B5EF4-FFF2-40B4-BE49-F238E27FC236}">
                <a16:creationId xmlns:a16="http://schemas.microsoft.com/office/drawing/2014/main" id="{16D93A10-A872-43D1-BCCC-CB4B9DB80C06}"/>
              </a:ext>
            </a:extLst>
          </p:cNvPr>
          <p:cNvSpPr>
            <a:spLocks noGrp="1"/>
          </p:cNvSpPr>
          <p:nvPr>
            <p:ph idx="1"/>
          </p:nvPr>
        </p:nvSpPr>
        <p:spPr>
          <a:xfrm>
            <a:off x="938785" y="2011680"/>
            <a:ext cx="3801658" cy="4023360"/>
          </a:xfrm>
          <a:noFill/>
        </p:spPr>
        <p:txBody>
          <a:bodyPr/>
          <a:lstStyle/>
          <a:p>
            <a:pPr marL="0" indent="0" eaLnBrk="1" fontAlgn="ctr" hangingPunct="1">
              <a:lnSpc>
                <a:spcPts val="3900"/>
              </a:lnSpc>
              <a:buNone/>
              <a:defRPr/>
            </a:pPr>
            <a:r>
              <a:rPr lang="es-ES" b="0" dirty="0">
                <a:cs typeface="MS Pゴシック"/>
              </a:rPr>
              <a:t>Las familias tienen diferentes formas de conversación basadas en edad y nivel social</a:t>
            </a:r>
          </a:p>
        </p:txBody>
      </p:sp>
      <p:pic>
        <p:nvPicPr>
          <p:cNvPr id="68609" name="Picture 3" descr="Profesor sentado con un niño mientras comen su bocadillo">
            <a:extLst>
              <a:ext uri="{FF2B5EF4-FFF2-40B4-BE49-F238E27FC236}">
                <a16:creationId xmlns:a16="http://schemas.microsoft.com/office/drawing/2014/main" id="{D4C72256-0FF9-4D78-8454-232B3F7F3F47}"/>
              </a:ext>
            </a:extLst>
          </p:cNvPr>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rcRect l="-1" t="437" r="1" b="11506"/>
          <a:stretch/>
        </p:blipFill>
        <p:spPr>
          <a:xfrm>
            <a:off x="5005137" y="2011680"/>
            <a:ext cx="6465717" cy="4129380"/>
          </a:xfrm>
          <a:noFill/>
          <a:effectLst>
            <a:outerShdw blurRad="50800" dist="38100" dir="2700000" algn="tl" rotWithShape="0">
              <a:prstClr val="black">
                <a:alpha val="40000"/>
              </a:prstClr>
            </a:outerShdw>
          </a:effectLst>
        </p:spPr>
      </p:pic>
      <p:sp>
        <p:nvSpPr>
          <p:cNvPr id="2" name="Slide Number Placeholder 4">
            <a:extLst>
              <a:ext uri="{FF2B5EF4-FFF2-40B4-BE49-F238E27FC236}">
                <a16:creationId xmlns:a16="http://schemas.microsoft.com/office/drawing/2014/main" id="{89E26BF2-1FEF-49B4-861F-516DEE04178C}"/>
              </a:ext>
            </a:extLst>
          </p:cNvPr>
          <p:cNvSpPr>
            <a:spLocks noGrp="1"/>
          </p:cNvSpPr>
          <p:nvPr>
            <p:ph type="sldNum" sz="quarter" idx="11"/>
          </p:nvPr>
        </p:nvSpPr>
        <p:spPr/>
        <p:txBody>
          <a:bodyPr/>
          <a:lstStyle/>
          <a:p>
            <a:fld id="{65A270E9-2EC0-8E4B-B2C5-CC25833D9F0C}" type="slidenum">
              <a:rPr lang="en-US" altLang="x-none" smtClean="0"/>
              <a:pPr/>
              <a:t>32</a:t>
            </a:fld>
            <a:endParaRPr lang="en-US" altLang="x-non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101A2FB9-EFA2-4C02-A714-6E3621C13FF2}"/>
              </a:ext>
            </a:extLst>
          </p:cNvPr>
          <p:cNvSpPr>
            <a:spLocks noGrp="1" noChangeArrowheads="1"/>
          </p:cNvSpPr>
          <p:nvPr>
            <p:ph type="title" sz="quarter"/>
          </p:nvPr>
        </p:nvSpPr>
        <p:spPr>
          <a:xfrm>
            <a:off x="938784" y="808"/>
            <a:ext cx="10972800" cy="1143000"/>
          </a:xfrm>
        </p:spPr>
        <p:txBody>
          <a:bodyPr/>
          <a:lstStyle/>
          <a:p>
            <a:pPr eaLnBrk="1" hangingPunct="1"/>
            <a:r>
              <a:rPr lang="en-US" altLang="en-US" dirty="0" err="1">
                <a:solidFill>
                  <a:srgbClr val="A20B1D"/>
                </a:solidFill>
              </a:rPr>
              <a:t>Preguntas</a:t>
            </a:r>
            <a:r>
              <a:rPr lang="en-US" altLang="en-US" dirty="0">
                <a:solidFill>
                  <a:srgbClr val="A20B1D"/>
                </a:solidFill>
              </a:rPr>
              <a:t> </a:t>
            </a:r>
            <a:r>
              <a:rPr lang="en-US" altLang="en-US" dirty="0" err="1">
                <a:solidFill>
                  <a:srgbClr val="A20B1D"/>
                </a:solidFill>
              </a:rPr>
              <a:t>frecuentes</a:t>
            </a:r>
            <a:endParaRPr lang="en-US" altLang="en-US" dirty="0">
              <a:solidFill>
                <a:srgbClr val="A20B1D"/>
              </a:solidFill>
            </a:endParaRPr>
          </a:p>
        </p:txBody>
      </p:sp>
      <p:sp>
        <p:nvSpPr>
          <p:cNvPr id="6" name="Content Placeholder 2">
            <a:extLst>
              <a:ext uri="{FF2B5EF4-FFF2-40B4-BE49-F238E27FC236}">
                <a16:creationId xmlns:a16="http://schemas.microsoft.com/office/drawing/2014/main" id="{921A995D-A8AF-4C6C-8057-4E1DD3CCC7D4}"/>
              </a:ext>
            </a:extLst>
          </p:cNvPr>
          <p:cNvSpPr>
            <a:spLocks noGrp="1"/>
          </p:cNvSpPr>
          <p:nvPr>
            <p:ph sz="quarter" idx="1"/>
          </p:nvPr>
        </p:nvSpPr>
        <p:spPr>
          <a:xfrm>
            <a:off x="938784" y="1427143"/>
            <a:ext cx="10972800" cy="1463042"/>
          </a:xfrm>
          <a:solidFill>
            <a:schemeClr val="bg1"/>
          </a:solidFill>
          <a:ln>
            <a:noFill/>
          </a:ln>
          <a:effectLst>
            <a:outerShdw blurRad="50800" dist="38100" dir="2700000" algn="tl" rotWithShape="0">
              <a:prstClr val="black">
                <a:alpha val="40000"/>
              </a:prstClr>
            </a:outerShdw>
          </a:effectLst>
        </p:spPr>
        <p:txBody>
          <a:bodyPr anchor="ctr" anchorCtr="0"/>
          <a:lstStyle/>
          <a:p>
            <a:pPr marL="0" indent="0">
              <a:spcBef>
                <a:spcPts val="200"/>
              </a:spcBef>
              <a:spcAft>
                <a:spcPts val="200"/>
              </a:spcAft>
              <a:buNone/>
              <a:defRPr/>
            </a:pPr>
            <a:r>
              <a:rPr lang="en-US" sz="2400" dirty="0"/>
              <a:t>1) </a:t>
            </a:r>
            <a:r>
              <a:rPr lang="es-ES" sz="2400" b="0" dirty="0"/>
              <a:t>“Sí. Lo que es importante recordar es que el niño que tiene una discapacidad o necesidades especiales, que crece en una familia o comunidad bilingüe, se beneficiará al aprender tanto del idioma materno como del inglés, como cualquier otro niño”.</a:t>
            </a:r>
          </a:p>
        </p:txBody>
      </p:sp>
      <p:sp>
        <p:nvSpPr>
          <p:cNvPr id="7" name="Content Placeholder 3">
            <a:extLst>
              <a:ext uri="{FF2B5EF4-FFF2-40B4-BE49-F238E27FC236}">
                <a16:creationId xmlns:a16="http://schemas.microsoft.com/office/drawing/2014/main" id="{4D11D6ED-05D9-4A7E-93F3-E86C86DACBE9}"/>
              </a:ext>
            </a:extLst>
          </p:cNvPr>
          <p:cNvSpPr>
            <a:spLocks noGrp="1"/>
          </p:cNvSpPr>
          <p:nvPr>
            <p:ph sz="quarter" idx="10"/>
          </p:nvPr>
        </p:nvSpPr>
        <p:spPr>
          <a:xfrm>
            <a:off x="938784" y="3047355"/>
            <a:ext cx="10972800" cy="1463041"/>
          </a:xfrm>
          <a:solidFill>
            <a:schemeClr val="bg1"/>
          </a:solidFill>
          <a:ln>
            <a:noFill/>
          </a:ln>
          <a:effectLst>
            <a:outerShdw blurRad="50800" dist="38100" dir="2700000" algn="tl" rotWithShape="0">
              <a:prstClr val="black">
                <a:alpha val="40000"/>
              </a:prstClr>
            </a:outerShdw>
          </a:effectLst>
        </p:spPr>
        <p:txBody>
          <a:bodyPr anchor="ctr" anchorCtr="0"/>
          <a:lstStyle/>
          <a:p>
            <a:pPr marL="0" indent="0">
              <a:spcBef>
                <a:spcPts val="200"/>
              </a:spcBef>
              <a:spcAft>
                <a:spcPts val="200"/>
              </a:spcAft>
              <a:buNone/>
              <a:defRPr/>
            </a:pPr>
            <a:r>
              <a:rPr lang="en-US" sz="2400" dirty="0"/>
              <a:t>2) </a:t>
            </a:r>
            <a:r>
              <a:rPr lang="es-ES" sz="2400" b="0" dirty="0"/>
              <a:t>“Los niños que aprenden inglés necesitan un período de ajuste en el que están apoyados, animados y les proporcionan experiencias de aprendizajes que los igualan en el nivel académico y lingüístico. El tiempo que dure ese período depende del niño en particular”.</a:t>
            </a:r>
          </a:p>
        </p:txBody>
      </p:sp>
      <p:sp>
        <p:nvSpPr>
          <p:cNvPr id="5" name="Content Placeholder 4">
            <a:extLst>
              <a:ext uri="{FF2B5EF4-FFF2-40B4-BE49-F238E27FC236}">
                <a16:creationId xmlns:a16="http://schemas.microsoft.com/office/drawing/2014/main" id="{D65343E3-4955-4DA4-8FAD-ABB2B895FE23}"/>
              </a:ext>
            </a:extLst>
          </p:cNvPr>
          <p:cNvSpPr>
            <a:spLocks noGrp="1"/>
          </p:cNvSpPr>
          <p:nvPr>
            <p:ph sz="quarter" idx="11"/>
          </p:nvPr>
        </p:nvSpPr>
        <p:spPr>
          <a:xfrm>
            <a:off x="938784" y="4667565"/>
            <a:ext cx="10972800" cy="1463041"/>
          </a:xfrm>
          <a:solidFill>
            <a:schemeClr val="bg1"/>
          </a:solidFill>
          <a:effectLst>
            <a:outerShdw blurRad="50800" dist="38100" dir="2700000" algn="tl" rotWithShape="0">
              <a:prstClr val="black">
                <a:alpha val="40000"/>
              </a:prstClr>
            </a:outerShdw>
          </a:effectLst>
        </p:spPr>
        <p:txBody>
          <a:bodyPr anchor="ctr" anchorCtr="0"/>
          <a:lstStyle/>
          <a:p>
            <a:pPr marL="0" lvl="0" indent="0" eaLnBrk="1" fontAlgn="auto" hangingPunct="1">
              <a:lnSpc>
                <a:spcPct val="100000"/>
              </a:lnSpc>
              <a:spcBef>
                <a:spcPts val="0"/>
              </a:spcBef>
              <a:spcAft>
                <a:spcPts val="0"/>
              </a:spcAft>
              <a:buNone/>
            </a:pPr>
            <a:r>
              <a:rPr lang="en-US" sz="2400" dirty="0">
                <a:latin typeface="Arial"/>
                <a:ea typeface="+mn-ea"/>
                <a:cs typeface="+mn-cs"/>
              </a:rPr>
              <a:t>3) </a:t>
            </a:r>
            <a:r>
              <a:rPr lang="es-ES" sz="2400" b="0" dirty="0">
                <a:latin typeface="Arial"/>
                <a:ea typeface="+mn-ea"/>
                <a:cs typeface="+mn-cs"/>
              </a:rPr>
              <a:t>“La observación de cerca, la documentación en el tiempo y en varios contextos y la recopilación de información por parte de los adultos que conocen al niño proporcionarán una imagen más precisa sobre las habilidades lingüísticas del niño en su idioma nativo y en su segundo idioma”.</a:t>
            </a:r>
          </a:p>
        </p:txBody>
      </p:sp>
      <p:sp>
        <p:nvSpPr>
          <p:cNvPr id="2" name="Slide Number Placeholder 5">
            <a:extLst>
              <a:ext uri="{FF2B5EF4-FFF2-40B4-BE49-F238E27FC236}">
                <a16:creationId xmlns:a16="http://schemas.microsoft.com/office/drawing/2014/main" id="{6D45DF5E-BF07-413F-B450-CC1155C71EF2}"/>
              </a:ext>
            </a:extLst>
          </p:cNvPr>
          <p:cNvSpPr>
            <a:spLocks noGrp="1"/>
          </p:cNvSpPr>
          <p:nvPr>
            <p:ph type="sldNum" sz="quarter" idx="13"/>
          </p:nvPr>
        </p:nvSpPr>
        <p:spPr/>
        <p:txBody>
          <a:bodyPr/>
          <a:lstStyle/>
          <a:p>
            <a:fld id="{65A270E9-2EC0-8E4B-B2C5-CC25833D9F0C}" type="slidenum">
              <a:rPr lang="en-US" altLang="x-none" smtClean="0"/>
              <a:pPr/>
              <a:t>33</a:t>
            </a:fld>
            <a:endParaRPr lang="en-US" altLang="x-non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73F2AC35-5C08-4EDA-8827-FC58DCA16725}"/>
              </a:ext>
            </a:extLst>
          </p:cNvPr>
          <p:cNvSpPr>
            <a:spLocks noGrp="1" noChangeArrowheads="1"/>
          </p:cNvSpPr>
          <p:nvPr>
            <p:ph type="title"/>
          </p:nvPr>
        </p:nvSpPr>
        <p:spPr/>
        <p:txBody>
          <a:bodyPr/>
          <a:lstStyle/>
          <a:p>
            <a:pPr eaLnBrk="1" hangingPunct="1"/>
            <a:r>
              <a:rPr lang="es-ES" altLang="en-US" dirty="0">
                <a:solidFill>
                  <a:srgbClr val="A20B1D"/>
                </a:solidFill>
              </a:rPr>
              <a:t>Actividad</a:t>
            </a:r>
            <a:br>
              <a:rPr lang="es-ES" altLang="en-US" dirty="0">
                <a:solidFill>
                  <a:srgbClr val="A20B1D"/>
                </a:solidFill>
              </a:rPr>
            </a:br>
            <a:r>
              <a:rPr lang="es-ES" altLang="en-US" dirty="0">
                <a:solidFill>
                  <a:srgbClr val="A20B1D"/>
                </a:solidFill>
              </a:rPr>
              <a:t>Tengo una pregunta sobre…(1)</a:t>
            </a:r>
            <a:endParaRPr lang="en-US" altLang="en-US" dirty="0">
              <a:solidFill>
                <a:srgbClr val="A20B1D"/>
              </a:solidFill>
            </a:endParaRPr>
          </a:p>
        </p:txBody>
      </p:sp>
      <p:sp>
        <p:nvSpPr>
          <p:cNvPr id="104453" name="Content Placeholder 2">
            <a:extLst>
              <a:ext uri="{FF2B5EF4-FFF2-40B4-BE49-F238E27FC236}">
                <a16:creationId xmlns:a16="http://schemas.microsoft.com/office/drawing/2014/main" id="{B5B79AD8-1132-470E-A858-F99CFF889F34}"/>
              </a:ext>
            </a:extLst>
          </p:cNvPr>
          <p:cNvSpPr>
            <a:spLocks noGrp="1" noChangeArrowheads="1"/>
          </p:cNvSpPr>
          <p:nvPr>
            <p:ph idx="1"/>
          </p:nvPr>
        </p:nvSpPr>
        <p:spPr/>
        <p:txBody>
          <a:bodyPr/>
          <a:lstStyle/>
          <a:p>
            <a:pPr eaLnBrk="1" hangingPunct="1">
              <a:buFont typeface="Wingdings" panose="05000000000000000000" pitchFamily="2" charset="2"/>
              <a:buNone/>
            </a:pPr>
            <a:r>
              <a:rPr lang="en-US" altLang="en-US" sz="2600" dirty="0" err="1"/>
              <a:t>Pregunta</a:t>
            </a:r>
            <a:r>
              <a:rPr lang="en-US" altLang="en-US" sz="2600" dirty="0"/>
              <a:t> uno:</a:t>
            </a:r>
          </a:p>
          <a:p>
            <a:pPr marL="0" indent="0" eaLnBrk="1" hangingPunct="1">
              <a:buFont typeface="Wingdings" panose="05000000000000000000" pitchFamily="2" charset="2"/>
              <a:buNone/>
            </a:pPr>
            <a:r>
              <a:rPr lang="es-ES" altLang="en-US" sz="2600" b="0" dirty="0"/>
              <a:t>¿Está bien que utilice el inglés y el idioma materno del niño en la escuela cuando el niño tiene una discapacidad?</a:t>
            </a:r>
          </a:p>
          <a:p>
            <a:pPr eaLnBrk="1" hangingPunct="1">
              <a:spcBef>
                <a:spcPts val="3600"/>
              </a:spcBef>
              <a:buFont typeface="Wingdings" panose="05000000000000000000" pitchFamily="2" charset="2"/>
              <a:buNone/>
            </a:pPr>
            <a:r>
              <a:rPr lang="en-US" altLang="en-US" sz="2600" dirty="0"/>
              <a:t>Respuesta uno:</a:t>
            </a:r>
          </a:p>
          <a:p>
            <a:pPr marL="0" indent="0" eaLnBrk="1" hangingPunct="1">
              <a:buFont typeface="Wingdings" panose="05000000000000000000" pitchFamily="2" charset="2"/>
              <a:buNone/>
            </a:pPr>
            <a:r>
              <a:rPr lang="es-ES" altLang="en-US" sz="2600" b="0" dirty="0"/>
              <a:t>Sí. Lo que es importante recordar es que el niño que tiene una discapacidad o necesidades especiales, que crece en una familia o comunidad bilingüe, se beneficiará al aprender tanto del idioma materno como del inglés, como cualquier otro niño.</a:t>
            </a:r>
          </a:p>
        </p:txBody>
      </p:sp>
      <p:sp>
        <p:nvSpPr>
          <p:cNvPr id="2" name="Slide Number Placeholder 3">
            <a:extLst>
              <a:ext uri="{FF2B5EF4-FFF2-40B4-BE49-F238E27FC236}">
                <a16:creationId xmlns:a16="http://schemas.microsoft.com/office/drawing/2014/main" id="{D681FE66-C4E0-4990-810F-D620BF281062}"/>
              </a:ext>
            </a:extLst>
          </p:cNvPr>
          <p:cNvSpPr>
            <a:spLocks noGrp="1"/>
          </p:cNvSpPr>
          <p:nvPr>
            <p:ph type="sldNum" sz="quarter" idx="11"/>
          </p:nvPr>
        </p:nvSpPr>
        <p:spPr/>
        <p:txBody>
          <a:bodyPr/>
          <a:lstStyle/>
          <a:p>
            <a:fld id="{65A270E9-2EC0-8E4B-B2C5-CC25833D9F0C}" type="slidenum">
              <a:rPr lang="en-US" altLang="x-none" smtClean="0"/>
              <a:pPr/>
              <a:t>34</a:t>
            </a:fld>
            <a:endParaRPr lang="en-US" altLang="x-none"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73F2AC35-5C08-4EDA-8827-FC58DCA16725}"/>
              </a:ext>
            </a:extLst>
          </p:cNvPr>
          <p:cNvSpPr>
            <a:spLocks noGrp="1" noChangeArrowheads="1"/>
          </p:cNvSpPr>
          <p:nvPr>
            <p:ph type="title"/>
          </p:nvPr>
        </p:nvSpPr>
        <p:spPr/>
        <p:txBody>
          <a:bodyPr/>
          <a:lstStyle/>
          <a:p>
            <a:pPr eaLnBrk="1" hangingPunct="1"/>
            <a:r>
              <a:rPr lang="es-ES" altLang="en-US" dirty="0">
                <a:solidFill>
                  <a:srgbClr val="A20B1D"/>
                </a:solidFill>
              </a:rPr>
              <a:t>Actividad</a:t>
            </a:r>
            <a:br>
              <a:rPr lang="es-ES" altLang="en-US" dirty="0">
                <a:solidFill>
                  <a:srgbClr val="A20B1D"/>
                </a:solidFill>
              </a:rPr>
            </a:br>
            <a:r>
              <a:rPr lang="es-ES" altLang="en-US" dirty="0">
                <a:solidFill>
                  <a:srgbClr val="A20B1D"/>
                </a:solidFill>
              </a:rPr>
              <a:t>Tengo una pregunta sobre…(2)</a:t>
            </a:r>
            <a:endParaRPr lang="en-US" altLang="en-US" dirty="0">
              <a:solidFill>
                <a:srgbClr val="A20B1D"/>
              </a:solidFill>
            </a:endParaRPr>
          </a:p>
        </p:txBody>
      </p:sp>
      <p:sp>
        <p:nvSpPr>
          <p:cNvPr id="104453" name="Content Placeholder 2">
            <a:extLst>
              <a:ext uri="{FF2B5EF4-FFF2-40B4-BE49-F238E27FC236}">
                <a16:creationId xmlns:a16="http://schemas.microsoft.com/office/drawing/2014/main" id="{B5B79AD8-1132-470E-A858-F99CFF889F34}"/>
              </a:ext>
            </a:extLst>
          </p:cNvPr>
          <p:cNvSpPr>
            <a:spLocks noGrp="1" noChangeArrowheads="1"/>
          </p:cNvSpPr>
          <p:nvPr>
            <p:ph idx="1"/>
          </p:nvPr>
        </p:nvSpPr>
        <p:spPr>
          <a:xfrm>
            <a:off x="938785" y="1982780"/>
            <a:ext cx="10521696" cy="4314503"/>
          </a:xfrm>
        </p:spPr>
        <p:txBody>
          <a:bodyPr/>
          <a:lstStyle/>
          <a:p>
            <a:pPr eaLnBrk="1" hangingPunct="1">
              <a:lnSpc>
                <a:spcPct val="100000"/>
              </a:lnSpc>
              <a:spcBef>
                <a:spcPts val="0"/>
              </a:spcBef>
              <a:spcAft>
                <a:spcPts val="1200"/>
              </a:spcAft>
              <a:buFont typeface="Wingdings" panose="05000000000000000000" pitchFamily="2" charset="2"/>
              <a:buNone/>
            </a:pPr>
            <a:r>
              <a:rPr lang="en-US" altLang="en-US" sz="2400" dirty="0" err="1"/>
              <a:t>Pregunta</a:t>
            </a:r>
            <a:r>
              <a:rPr lang="en-US" altLang="en-US" sz="2400" dirty="0"/>
              <a:t> dos:</a:t>
            </a:r>
          </a:p>
          <a:p>
            <a:pPr marL="0" indent="0" eaLnBrk="1" hangingPunct="1">
              <a:lnSpc>
                <a:spcPct val="100000"/>
              </a:lnSpc>
              <a:spcBef>
                <a:spcPts val="0"/>
              </a:spcBef>
              <a:spcAft>
                <a:spcPts val="2400"/>
              </a:spcAft>
              <a:buFont typeface="Wingdings" panose="05000000000000000000" pitchFamily="2" charset="2"/>
              <a:buNone/>
            </a:pPr>
            <a:r>
              <a:rPr lang="es-ES" altLang="en-US" sz="2400" b="0" dirty="0"/>
              <a:t>¿Cómo sé si un niño experimenta dificultades al aprender un idioma, como un desorden del discurso, o si simplemente está atravesando el proceso de la adquisición del segundo idioma?</a:t>
            </a:r>
          </a:p>
          <a:p>
            <a:pPr eaLnBrk="1" hangingPunct="1">
              <a:lnSpc>
                <a:spcPct val="100000"/>
              </a:lnSpc>
              <a:spcBef>
                <a:spcPts val="0"/>
              </a:spcBef>
              <a:spcAft>
                <a:spcPts val="1200"/>
              </a:spcAft>
              <a:buFont typeface="Wingdings" panose="05000000000000000000" pitchFamily="2" charset="2"/>
              <a:buNone/>
            </a:pPr>
            <a:r>
              <a:rPr lang="en-US" altLang="en-US" sz="2400" dirty="0"/>
              <a:t>Respuesta </a:t>
            </a:r>
            <a:r>
              <a:rPr lang="en-US" altLang="en-US" sz="2400" dirty="0" err="1"/>
              <a:t>tres</a:t>
            </a:r>
            <a:r>
              <a:rPr lang="en-US" altLang="en-US" sz="2400" dirty="0"/>
              <a:t>:</a:t>
            </a:r>
          </a:p>
          <a:p>
            <a:pPr marL="0" indent="0" eaLnBrk="1" hangingPunct="1">
              <a:lnSpc>
                <a:spcPct val="100000"/>
              </a:lnSpc>
              <a:spcBef>
                <a:spcPts val="0"/>
              </a:spcBef>
              <a:spcAft>
                <a:spcPts val="1200"/>
              </a:spcAft>
              <a:buFont typeface="Wingdings" panose="05000000000000000000" pitchFamily="2" charset="2"/>
              <a:buNone/>
            </a:pPr>
            <a:r>
              <a:rPr lang="es-ES" altLang="en-US" sz="2400" b="0" dirty="0"/>
              <a:t>La observación de cerca, la documentación en el tiempo y en varios contextos y la recopilación de información por parte de los adultos que conocen al niño proporcionarán una imagen más precisa sobre las habilidades lingüísticas del niño en su idioma nativo y en su segundo idioma.</a:t>
            </a:r>
          </a:p>
        </p:txBody>
      </p:sp>
      <p:sp>
        <p:nvSpPr>
          <p:cNvPr id="2" name="Slide Number Placeholder 3">
            <a:extLst>
              <a:ext uri="{FF2B5EF4-FFF2-40B4-BE49-F238E27FC236}">
                <a16:creationId xmlns:a16="http://schemas.microsoft.com/office/drawing/2014/main" id="{D681FE66-C4E0-4990-810F-D620BF281062}"/>
              </a:ext>
            </a:extLst>
          </p:cNvPr>
          <p:cNvSpPr>
            <a:spLocks noGrp="1"/>
          </p:cNvSpPr>
          <p:nvPr>
            <p:ph type="sldNum" sz="quarter" idx="11"/>
          </p:nvPr>
        </p:nvSpPr>
        <p:spPr/>
        <p:txBody>
          <a:bodyPr/>
          <a:lstStyle/>
          <a:p>
            <a:fld id="{65A270E9-2EC0-8E4B-B2C5-CC25833D9F0C}" type="slidenum">
              <a:rPr lang="en-US" altLang="x-none" smtClean="0"/>
              <a:pPr/>
              <a:t>35</a:t>
            </a:fld>
            <a:endParaRPr lang="en-US" altLang="x-none" dirty="0"/>
          </a:p>
        </p:txBody>
      </p:sp>
    </p:spTree>
    <p:extLst>
      <p:ext uri="{BB962C8B-B14F-4D97-AF65-F5344CB8AC3E}">
        <p14:creationId xmlns:p14="http://schemas.microsoft.com/office/powerpoint/2010/main" val="3819691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73F2AC35-5C08-4EDA-8827-FC58DCA16725}"/>
              </a:ext>
            </a:extLst>
          </p:cNvPr>
          <p:cNvSpPr>
            <a:spLocks noGrp="1" noChangeArrowheads="1"/>
          </p:cNvSpPr>
          <p:nvPr>
            <p:ph type="title"/>
          </p:nvPr>
        </p:nvSpPr>
        <p:spPr/>
        <p:txBody>
          <a:bodyPr/>
          <a:lstStyle/>
          <a:p>
            <a:pPr eaLnBrk="1" hangingPunct="1"/>
            <a:r>
              <a:rPr lang="es-ES" altLang="en-US" dirty="0">
                <a:solidFill>
                  <a:srgbClr val="A20B1D"/>
                </a:solidFill>
              </a:rPr>
              <a:t>Actividad</a:t>
            </a:r>
            <a:br>
              <a:rPr lang="es-ES" altLang="en-US" dirty="0">
                <a:solidFill>
                  <a:srgbClr val="A20B1D"/>
                </a:solidFill>
              </a:rPr>
            </a:br>
            <a:r>
              <a:rPr lang="es-ES" altLang="en-US" dirty="0">
                <a:solidFill>
                  <a:srgbClr val="A20B1D"/>
                </a:solidFill>
              </a:rPr>
              <a:t>Tengo una pregunta sobre…(3)</a:t>
            </a:r>
            <a:endParaRPr lang="en-US" altLang="en-US" dirty="0">
              <a:solidFill>
                <a:srgbClr val="A20B1D"/>
              </a:solidFill>
            </a:endParaRPr>
          </a:p>
        </p:txBody>
      </p:sp>
      <p:sp>
        <p:nvSpPr>
          <p:cNvPr id="104453" name="Content Placeholder 2">
            <a:extLst>
              <a:ext uri="{FF2B5EF4-FFF2-40B4-BE49-F238E27FC236}">
                <a16:creationId xmlns:a16="http://schemas.microsoft.com/office/drawing/2014/main" id="{B5B79AD8-1132-470E-A858-F99CFF889F34}"/>
              </a:ext>
            </a:extLst>
          </p:cNvPr>
          <p:cNvSpPr>
            <a:spLocks noGrp="1" noChangeArrowheads="1"/>
          </p:cNvSpPr>
          <p:nvPr>
            <p:ph idx="1"/>
          </p:nvPr>
        </p:nvSpPr>
        <p:spPr>
          <a:xfrm>
            <a:off x="938784" y="1982780"/>
            <a:ext cx="10521696" cy="4314503"/>
          </a:xfrm>
        </p:spPr>
        <p:txBody>
          <a:bodyPr/>
          <a:lstStyle/>
          <a:p>
            <a:pPr eaLnBrk="1" hangingPunct="1">
              <a:lnSpc>
                <a:spcPct val="100000"/>
              </a:lnSpc>
              <a:spcBef>
                <a:spcPts val="0"/>
              </a:spcBef>
              <a:spcAft>
                <a:spcPts val="1200"/>
              </a:spcAft>
              <a:buFont typeface="Wingdings" panose="05000000000000000000" pitchFamily="2" charset="2"/>
              <a:buNone/>
            </a:pPr>
            <a:r>
              <a:rPr lang="en-US" altLang="en-US" sz="2600" dirty="0" err="1"/>
              <a:t>Pregunta</a:t>
            </a:r>
            <a:r>
              <a:rPr lang="en-US" altLang="en-US" sz="2600" dirty="0"/>
              <a:t> </a:t>
            </a:r>
            <a:r>
              <a:rPr lang="en-US" altLang="en-US" sz="2600" dirty="0" err="1"/>
              <a:t>tres</a:t>
            </a:r>
            <a:r>
              <a:rPr lang="en-US" altLang="en-US" sz="2600" dirty="0"/>
              <a:t>:</a:t>
            </a:r>
          </a:p>
          <a:p>
            <a:pPr marL="0" indent="0" eaLnBrk="1" hangingPunct="1">
              <a:lnSpc>
                <a:spcPct val="100000"/>
              </a:lnSpc>
              <a:spcBef>
                <a:spcPts val="0"/>
              </a:spcBef>
              <a:spcAft>
                <a:spcPts val="2400"/>
              </a:spcAft>
              <a:buFont typeface="Wingdings" panose="05000000000000000000" pitchFamily="2" charset="2"/>
              <a:buNone/>
            </a:pPr>
            <a:r>
              <a:rPr lang="es-ES" altLang="en-US" sz="2600" b="0" dirty="0"/>
              <a:t>“¿Cuánto tiempo espero para derivar cuando tengo preocupaciones sobre un niño que aprende inglés como segunda lengua?”</a:t>
            </a:r>
          </a:p>
          <a:p>
            <a:pPr eaLnBrk="1" hangingPunct="1">
              <a:lnSpc>
                <a:spcPct val="100000"/>
              </a:lnSpc>
              <a:spcBef>
                <a:spcPts val="0"/>
              </a:spcBef>
              <a:spcAft>
                <a:spcPts val="1200"/>
              </a:spcAft>
              <a:buFont typeface="Wingdings" panose="05000000000000000000" pitchFamily="2" charset="2"/>
              <a:buNone/>
            </a:pPr>
            <a:r>
              <a:rPr lang="en-US" altLang="en-US" sz="2600" dirty="0"/>
              <a:t>Respuesta dos:</a:t>
            </a:r>
          </a:p>
          <a:p>
            <a:pPr marL="0" indent="0" eaLnBrk="1" hangingPunct="1">
              <a:lnSpc>
                <a:spcPct val="100000"/>
              </a:lnSpc>
              <a:spcBef>
                <a:spcPts val="0"/>
              </a:spcBef>
              <a:spcAft>
                <a:spcPts val="1200"/>
              </a:spcAft>
              <a:buFont typeface="Wingdings" panose="05000000000000000000" pitchFamily="2" charset="2"/>
              <a:buNone/>
            </a:pPr>
            <a:r>
              <a:rPr lang="es-ES" altLang="en-US" sz="2600" b="0" dirty="0"/>
              <a:t>“Los niños que aprenden inglés necesitan un período de ajuste en el que están apoyados, animados y les proporcionan experiencias de aprendizajes que los igualan en el nivel académico y lingüístico. El tiempo que dure ese período depende del niño en particular”.</a:t>
            </a:r>
          </a:p>
        </p:txBody>
      </p:sp>
      <p:sp>
        <p:nvSpPr>
          <p:cNvPr id="2" name="Slide Number Placeholder 3">
            <a:extLst>
              <a:ext uri="{FF2B5EF4-FFF2-40B4-BE49-F238E27FC236}">
                <a16:creationId xmlns:a16="http://schemas.microsoft.com/office/drawing/2014/main" id="{D681FE66-C4E0-4990-810F-D620BF281062}"/>
              </a:ext>
            </a:extLst>
          </p:cNvPr>
          <p:cNvSpPr>
            <a:spLocks noGrp="1"/>
          </p:cNvSpPr>
          <p:nvPr>
            <p:ph type="sldNum" sz="quarter" idx="11"/>
          </p:nvPr>
        </p:nvSpPr>
        <p:spPr/>
        <p:txBody>
          <a:bodyPr/>
          <a:lstStyle/>
          <a:p>
            <a:fld id="{65A270E9-2EC0-8E4B-B2C5-CC25833D9F0C}" type="slidenum">
              <a:rPr lang="en-US" altLang="x-none" smtClean="0"/>
              <a:pPr/>
              <a:t>36</a:t>
            </a:fld>
            <a:endParaRPr lang="en-US" altLang="x-none" dirty="0"/>
          </a:p>
        </p:txBody>
      </p:sp>
    </p:spTree>
    <p:extLst>
      <p:ext uri="{BB962C8B-B14F-4D97-AF65-F5344CB8AC3E}">
        <p14:creationId xmlns:p14="http://schemas.microsoft.com/office/powerpoint/2010/main" val="1032301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37784D99-7943-4EA4-BA95-B556CDFA52CA}"/>
              </a:ext>
            </a:extLst>
          </p:cNvPr>
          <p:cNvSpPr>
            <a:spLocks noGrp="1" noChangeArrowheads="1"/>
          </p:cNvSpPr>
          <p:nvPr>
            <p:ph type="title"/>
          </p:nvPr>
        </p:nvSpPr>
        <p:spPr>
          <a:xfrm>
            <a:off x="0" y="127404"/>
            <a:ext cx="12192000" cy="905867"/>
          </a:xfrm>
        </p:spPr>
        <p:txBody>
          <a:bodyPr/>
          <a:lstStyle/>
          <a:p>
            <a:pPr algn="ctr" eaLnBrk="1" hangingPunct="1"/>
            <a:r>
              <a:rPr lang="en-US" altLang="en-US" b="1" dirty="0" err="1">
                <a:solidFill>
                  <a:srgbClr val="A20B1D"/>
                </a:solidFill>
              </a:rPr>
              <a:t>Estrategias</a:t>
            </a:r>
            <a:endParaRPr lang="en-US" altLang="en-US" b="1" dirty="0">
              <a:solidFill>
                <a:srgbClr val="A20B1D"/>
              </a:solidFill>
            </a:endParaRPr>
          </a:p>
        </p:txBody>
      </p:sp>
      <p:pic>
        <p:nvPicPr>
          <p:cNvPr id="78851" name="Picture 2" descr="Niño señalando foto en libro">
            <a:extLst>
              <a:ext uri="{FF2B5EF4-FFF2-40B4-BE49-F238E27FC236}">
                <a16:creationId xmlns:a16="http://schemas.microsoft.com/office/drawing/2014/main" id="{61CEF6F2-5F9F-421B-BAC4-EC2AD6B684D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522777" y="1241959"/>
            <a:ext cx="7146446" cy="4846637"/>
          </a:xfrm>
          <a:noFill/>
        </p:spPr>
      </p:pic>
      <p:sp>
        <p:nvSpPr>
          <p:cNvPr id="2" name="Slide Number Placeholder 3">
            <a:extLst>
              <a:ext uri="{FF2B5EF4-FFF2-40B4-BE49-F238E27FC236}">
                <a16:creationId xmlns:a16="http://schemas.microsoft.com/office/drawing/2014/main" id="{2CDBBAE5-98A7-47D7-825D-6F89C8C7C7EE}"/>
              </a:ext>
            </a:extLst>
          </p:cNvPr>
          <p:cNvSpPr>
            <a:spLocks noGrp="1"/>
          </p:cNvSpPr>
          <p:nvPr>
            <p:ph type="sldNum" sz="quarter" idx="11"/>
          </p:nvPr>
        </p:nvSpPr>
        <p:spPr/>
        <p:txBody>
          <a:bodyPr/>
          <a:lstStyle/>
          <a:p>
            <a:fld id="{65A270E9-2EC0-8E4B-B2C5-CC25833D9F0C}" type="slidenum">
              <a:rPr lang="en-US" altLang="x-none" smtClean="0"/>
              <a:pPr/>
              <a:t>37</a:t>
            </a:fld>
            <a:endParaRPr lang="en-US" altLang="x-none"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67BFBB17-50A7-470B-9B74-D50CA520F317}"/>
              </a:ext>
            </a:extLst>
          </p:cNvPr>
          <p:cNvSpPr>
            <a:spLocks noGrp="1" noChangeArrowheads="1"/>
          </p:cNvSpPr>
          <p:nvPr>
            <p:ph type="title"/>
          </p:nvPr>
        </p:nvSpPr>
        <p:spPr/>
        <p:txBody>
          <a:bodyPr/>
          <a:lstStyle/>
          <a:p>
            <a:pPr eaLnBrk="1" hangingPunct="1"/>
            <a:r>
              <a:rPr lang="es-ES" altLang="en-US" dirty="0">
                <a:solidFill>
                  <a:srgbClr val="A20B1D"/>
                </a:solidFill>
              </a:rPr>
              <a:t>Estrategias: Haciendo que el preescolar sea accesible</a:t>
            </a:r>
            <a:endParaRPr lang="en-US" altLang="en-US" dirty="0">
              <a:solidFill>
                <a:srgbClr val="A20B1D"/>
              </a:solidFill>
            </a:endParaRPr>
          </a:p>
        </p:txBody>
      </p:sp>
      <p:sp>
        <p:nvSpPr>
          <p:cNvPr id="80899" name="Content Placeholder 2">
            <a:extLst>
              <a:ext uri="{FF2B5EF4-FFF2-40B4-BE49-F238E27FC236}">
                <a16:creationId xmlns:a16="http://schemas.microsoft.com/office/drawing/2014/main" id="{6E9E4880-D9BE-4A0B-BFDE-4738787B38B1}"/>
              </a:ext>
            </a:extLst>
          </p:cNvPr>
          <p:cNvSpPr>
            <a:spLocks noGrp="1" noChangeArrowheads="1"/>
          </p:cNvSpPr>
          <p:nvPr>
            <p:ph idx="1"/>
          </p:nvPr>
        </p:nvSpPr>
        <p:spPr/>
        <p:txBody>
          <a:bodyPr/>
          <a:lstStyle/>
          <a:p>
            <a:pPr marL="571500" indent="-571500" eaLnBrk="1" hangingPunct="1">
              <a:buFont typeface="Wingdings" panose="05000000000000000000" pitchFamily="2" charset="2"/>
              <a:buAutoNum type="arabicPeriod"/>
            </a:pPr>
            <a:r>
              <a:rPr lang="es-ES" altLang="en-US" dirty="0"/>
              <a:t>Prácticas receptivas</a:t>
            </a:r>
          </a:p>
          <a:p>
            <a:pPr marL="571500" indent="-571500" eaLnBrk="1" hangingPunct="1">
              <a:buFont typeface="Wingdings" panose="05000000000000000000" pitchFamily="2" charset="2"/>
              <a:buAutoNum type="arabicPeriod"/>
            </a:pPr>
            <a:r>
              <a:rPr lang="es-ES" altLang="en-US" dirty="0"/>
              <a:t>Adaptaciones</a:t>
            </a:r>
          </a:p>
          <a:p>
            <a:pPr marL="571500" indent="-571500" eaLnBrk="1" hangingPunct="1">
              <a:buFont typeface="Wingdings" panose="05000000000000000000" pitchFamily="2" charset="2"/>
              <a:buAutoNum type="arabicPeriod"/>
            </a:pPr>
            <a:r>
              <a:rPr lang="es-ES" altLang="en-US" dirty="0"/>
              <a:t>Currículo accesible</a:t>
            </a:r>
          </a:p>
          <a:p>
            <a:pPr marL="990600" lvl="1" indent="-414338" eaLnBrk="1" hangingPunct="1"/>
            <a:r>
              <a:rPr lang="en-US" altLang="en-US" dirty="0" err="1"/>
              <a:t>Diseño</a:t>
            </a:r>
            <a:r>
              <a:rPr lang="en-US" altLang="en-US" dirty="0"/>
              <a:t> universal</a:t>
            </a:r>
          </a:p>
          <a:p>
            <a:pPr marL="990600" lvl="1" indent="-414338" eaLnBrk="1" hangingPunct="1"/>
            <a:r>
              <a:rPr lang="en-US" altLang="en-US" dirty="0" err="1"/>
              <a:t>Enseñanza</a:t>
            </a:r>
            <a:r>
              <a:rPr lang="en-US" altLang="en-US" dirty="0"/>
              <a:t> </a:t>
            </a:r>
            <a:r>
              <a:rPr lang="en-US" altLang="en-US" dirty="0" err="1"/>
              <a:t>diferenciada</a:t>
            </a:r>
            <a:endParaRPr lang="en-US" altLang="en-US" dirty="0"/>
          </a:p>
        </p:txBody>
      </p:sp>
      <p:sp>
        <p:nvSpPr>
          <p:cNvPr id="2" name="Slide Number Placeholder 3">
            <a:extLst>
              <a:ext uri="{FF2B5EF4-FFF2-40B4-BE49-F238E27FC236}">
                <a16:creationId xmlns:a16="http://schemas.microsoft.com/office/drawing/2014/main" id="{F1171EFB-4BCF-4304-B101-65122E43F8FB}"/>
              </a:ext>
            </a:extLst>
          </p:cNvPr>
          <p:cNvSpPr>
            <a:spLocks noGrp="1"/>
          </p:cNvSpPr>
          <p:nvPr>
            <p:ph type="sldNum" sz="quarter" idx="11"/>
          </p:nvPr>
        </p:nvSpPr>
        <p:spPr/>
        <p:txBody>
          <a:bodyPr/>
          <a:lstStyle/>
          <a:p>
            <a:fld id="{65A270E9-2EC0-8E4B-B2C5-CC25833D9F0C}" type="slidenum">
              <a:rPr lang="en-US" altLang="x-none" smtClean="0"/>
              <a:pPr/>
              <a:t>38</a:t>
            </a:fld>
            <a:endParaRPr lang="en-US" altLang="x-non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FD55D6AF-B3D3-4FF1-ADC4-A7D3C1B4157E}"/>
              </a:ext>
            </a:extLst>
          </p:cNvPr>
          <p:cNvSpPr>
            <a:spLocks noGrp="1" noChangeArrowheads="1"/>
          </p:cNvSpPr>
          <p:nvPr>
            <p:ph type="title"/>
          </p:nvPr>
        </p:nvSpPr>
        <p:spPr/>
        <p:txBody>
          <a:bodyPr/>
          <a:lstStyle/>
          <a:p>
            <a:pPr eaLnBrk="1" hangingPunct="1"/>
            <a:r>
              <a:rPr lang="en-US" altLang="en-US" dirty="0">
                <a:solidFill>
                  <a:srgbClr val="A20B1D"/>
                </a:solidFill>
              </a:rPr>
              <a:t>1. </a:t>
            </a:r>
            <a:r>
              <a:rPr lang="en-US" altLang="en-US" dirty="0" err="1">
                <a:solidFill>
                  <a:srgbClr val="A20B1D"/>
                </a:solidFill>
              </a:rPr>
              <a:t>Prácticas</a:t>
            </a:r>
            <a:r>
              <a:rPr lang="en-US" altLang="en-US" dirty="0">
                <a:solidFill>
                  <a:srgbClr val="A20B1D"/>
                </a:solidFill>
              </a:rPr>
              <a:t> </a:t>
            </a:r>
            <a:r>
              <a:rPr lang="en-US" altLang="en-US" dirty="0" err="1">
                <a:solidFill>
                  <a:srgbClr val="A20B1D"/>
                </a:solidFill>
              </a:rPr>
              <a:t>receptivas</a:t>
            </a:r>
            <a:endParaRPr lang="en-US" altLang="en-US" dirty="0">
              <a:solidFill>
                <a:srgbClr val="A20B1D"/>
              </a:solidFill>
            </a:endParaRPr>
          </a:p>
        </p:txBody>
      </p:sp>
      <p:sp>
        <p:nvSpPr>
          <p:cNvPr id="82946" name="Content Placeholder 2">
            <a:extLst>
              <a:ext uri="{FF2B5EF4-FFF2-40B4-BE49-F238E27FC236}">
                <a16:creationId xmlns:a16="http://schemas.microsoft.com/office/drawing/2014/main" id="{84E5BD4D-D6E1-4706-96D9-D6B149612C21}"/>
              </a:ext>
            </a:extLst>
          </p:cNvPr>
          <p:cNvSpPr>
            <a:spLocks noGrp="1" noChangeArrowheads="1"/>
          </p:cNvSpPr>
          <p:nvPr>
            <p:ph idx="1"/>
          </p:nvPr>
        </p:nvSpPr>
        <p:spPr>
          <a:xfrm>
            <a:off x="938783" y="2011680"/>
            <a:ext cx="10709877" cy="4023360"/>
          </a:xfrm>
        </p:spPr>
        <p:txBody>
          <a:bodyPr/>
          <a:lstStyle/>
          <a:p>
            <a:pPr eaLnBrk="1" hangingPunct="1"/>
            <a:r>
              <a:rPr lang="es-ES" altLang="en-US" b="0" dirty="0"/>
              <a:t>Utilizar lenguaje corporal y visuales</a:t>
            </a:r>
          </a:p>
          <a:p>
            <a:pPr eaLnBrk="1" hangingPunct="1"/>
            <a:r>
              <a:rPr lang="es-ES" altLang="en-US" b="0" dirty="0"/>
              <a:t>Aprender palabras clave y frases en el idioma materno del niño</a:t>
            </a:r>
          </a:p>
          <a:p>
            <a:pPr eaLnBrk="1" hangingPunct="1"/>
            <a:r>
              <a:rPr lang="es-ES" altLang="en-US" b="0" dirty="0"/>
              <a:t>Utilizar actividades de lenguaje y alfabetización que contengan estribillos repetitivos</a:t>
            </a:r>
          </a:p>
          <a:p>
            <a:pPr eaLnBrk="1" hangingPunct="1"/>
            <a:r>
              <a:rPr lang="es-ES" altLang="en-US" b="0" dirty="0"/>
              <a:t>Utilizar narrativas para describir las acciones de un niño</a:t>
            </a:r>
          </a:p>
          <a:p>
            <a:pPr eaLnBrk="1" hangingPunct="1"/>
            <a:r>
              <a:rPr lang="es-ES" altLang="en-US" b="0" dirty="0"/>
              <a:t>Proporcionar tiempo de espera más largo para esperar respuestas (5 segundos o más)</a:t>
            </a:r>
          </a:p>
        </p:txBody>
      </p:sp>
      <p:sp>
        <p:nvSpPr>
          <p:cNvPr id="2" name="Slide Number Placeholder 3">
            <a:extLst>
              <a:ext uri="{FF2B5EF4-FFF2-40B4-BE49-F238E27FC236}">
                <a16:creationId xmlns:a16="http://schemas.microsoft.com/office/drawing/2014/main" id="{E3CB8632-0EE2-4857-AFC6-B5C2BED52D56}"/>
              </a:ext>
            </a:extLst>
          </p:cNvPr>
          <p:cNvSpPr>
            <a:spLocks noGrp="1"/>
          </p:cNvSpPr>
          <p:nvPr>
            <p:ph type="sldNum" sz="quarter" idx="11"/>
          </p:nvPr>
        </p:nvSpPr>
        <p:spPr/>
        <p:txBody>
          <a:bodyPr/>
          <a:lstStyle/>
          <a:p>
            <a:fld id="{65A270E9-2EC0-8E4B-B2C5-CC25833D9F0C}" type="slidenum">
              <a:rPr lang="en-US" altLang="x-none" smtClean="0"/>
              <a:pPr/>
              <a:t>39</a:t>
            </a:fld>
            <a:endParaRPr lang="en-US" altLang="x-non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B8CEA38C-1E2C-464E-990E-6A14E06FD33F}"/>
              </a:ext>
            </a:extLst>
          </p:cNvPr>
          <p:cNvSpPr>
            <a:spLocks noGrp="1" noChangeArrowheads="1"/>
          </p:cNvSpPr>
          <p:nvPr>
            <p:ph type="title"/>
          </p:nvPr>
        </p:nvSpPr>
        <p:spPr>
          <a:xfrm>
            <a:off x="609600" y="512763"/>
            <a:ext cx="6347572" cy="1143000"/>
          </a:xfrm>
        </p:spPr>
        <p:txBody>
          <a:bodyPr/>
          <a:lstStyle/>
          <a:p>
            <a:pPr eaLnBrk="1" hangingPunct="1"/>
            <a:r>
              <a:rPr lang="en-US" altLang="en-US" dirty="0" err="1">
                <a:solidFill>
                  <a:srgbClr val="A20B1D"/>
                </a:solidFill>
              </a:rPr>
              <a:t>Encontrar</a:t>
            </a:r>
            <a:r>
              <a:rPr lang="en-US" altLang="en-US" dirty="0">
                <a:solidFill>
                  <a:srgbClr val="A20B1D"/>
                </a:solidFill>
              </a:rPr>
              <a:t> la </a:t>
            </a:r>
            <a:r>
              <a:rPr lang="en-US" altLang="en-US" dirty="0" err="1">
                <a:solidFill>
                  <a:srgbClr val="A20B1D"/>
                </a:solidFill>
              </a:rPr>
              <a:t>mejor</a:t>
            </a:r>
            <a:r>
              <a:rPr lang="en-US" altLang="en-US" dirty="0">
                <a:solidFill>
                  <a:srgbClr val="A20B1D"/>
                </a:solidFill>
              </a:rPr>
              <a:t> </a:t>
            </a:r>
            <a:r>
              <a:rPr lang="en-US" altLang="en-US" dirty="0" err="1">
                <a:solidFill>
                  <a:srgbClr val="A20B1D"/>
                </a:solidFill>
              </a:rPr>
              <a:t>caracola</a:t>
            </a:r>
            <a:endParaRPr lang="en-US" altLang="en-US" dirty="0">
              <a:solidFill>
                <a:srgbClr val="A20B1D"/>
              </a:solidFill>
            </a:endParaRPr>
          </a:p>
        </p:txBody>
      </p:sp>
      <p:sp>
        <p:nvSpPr>
          <p:cNvPr id="11266" name="Rectangle 2">
            <a:extLst>
              <a:ext uri="{FF2B5EF4-FFF2-40B4-BE49-F238E27FC236}">
                <a16:creationId xmlns:a16="http://schemas.microsoft.com/office/drawing/2014/main" id="{F929A1E5-915D-40CE-A9D6-93850FA2FB36}"/>
              </a:ext>
            </a:extLst>
          </p:cNvPr>
          <p:cNvSpPr>
            <a:spLocks noGrp="1" noChangeArrowheads="1"/>
          </p:cNvSpPr>
          <p:nvPr>
            <p:ph sz="half" idx="1"/>
          </p:nvPr>
        </p:nvSpPr>
        <p:spPr>
          <a:xfrm>
            <a:off x="609600" y="1827214"/>
            <a:ext cx="6112476" cy="4567237"/>
          </a:xfrm>
        </p:spPr>
        <p:txBody>
          <a:bodyPr/>
          <a:lstStyle/>
          <a:p>
            <a:pPr marL="0" indent="3175" eaLnBrk="1" hangingPunct="1">
              <a:lnSpc>
                <a:spcPts val="5400"/>
              </a:lnSpc>
              <a:spcAft>
                <a:spcPts val="2400"/>
              </a:spcAft>
              <a:buNone/>
            </a:pPr>
            <a:r>
              <a:rPr lang="es-ES" altLang="en-US" sz="3200" dirty="0"/>
              <a:t>Principio influyente: Celebrar y apoyar a nivel individual</a:t>
            </a:r>
            <a:br>
              <a:rPr lang="es-ES" altLang="en-US" sz="3200" dirty="0"/>
            </a:br>
            <a:r>
              <a:rPr lang="es-ES" altLang="en-US" sz="3200" dirty="0"/>
              <a:t>PCF, Vol.1, pág.101</a:t>
            </a:r>
            <a:endParaRPr lang="en-US" altLang="en-US" sz="2400" dirty="0"/>
          </a:p>
        </p:txBody>
      </p:sp>
      <p:pic>
        <p:nvPicPr>
          <p:cNvPr id="11267" name="Content Placeholder 3" descr="Variedad de conchas de playa">
            <a:extLst>
              <a:ext uri="{FF2B5EF4-FFF2-40B4-BE49-F238E27FC236}">
                <a16:creationId xmlns:a16="http://schemas.microsoft.com/office/drawing/2014/main" id="{19A86943-1ECD-4479-98FF-615BCD0E2875}"/>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b="22881"/>
          <a:stretch/>
        </p:blipFill>
        <p:spPr>
          <a:xfrm>
            <a:off x="6957172" y="512763"/>
            <a:ext cx="4771551" cy="5512899"/>
          </a:xfrm>
          <a:effectLst>
            <a:outerShdw blurRad="50800" dist="38100" dir="2700000" algn="tl" rotWithShape="0">
              <a:prstClr val="black">
                <a:alpha val="40000"/>
              </a:prstClr>
            </a:outerShdw>
          </a:effectLst>
        </p:spPr>
      </p:pic>
      <p:sp>
        <p:nvSpPr>
          <p:cNvPr id="2" name="Slide Number Placeholder 4">
            <a:extLst>
              <a:ext uri="{FF2B5EF4-FFF2-40B4-BE49-F238E27FC236}">
                <a16:creationId xmlns:a16="http://schemas.microsoft.com/office/drawing/2014/main" id="{994D5367-06F9-447F-93D9-704348659885}"/>
              </a:ext>
            </a:extLst>
          </p:cNvPr>
          <p:cNvSpPr>
            <a:spLocks noGrp="1"/>
          </p:cNvSpPr>
          <p:nvPr>
            <p:ph type="sldNum" sz="quarter" idx="11"/>
          </p:nvPr>
        </p:nvSpPr>
        <p:spPr/>
        <p:txBody>
          <a:bodyPr/>
          <a:lstStyle/>
          <a:p>
            <a:fld id="{65A270E9-2EC0-8E4B-B2C5-CC25833D9F0C}" type="slidenum">
              <a:rPr lang="en-US" altLang="x-none" smtClean="0"/>
              <a:pPr/>
              <a:t>4</a:t>
            </a:fld>
            <a:endParaRPr lang="en-US" altLang="x-none"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CDF63694-2846-401E-9FB0-A5D555412879}"/>
              </a:ext>
            </a:extLst>
          </p:cNvPr>
          <p:cNvSpPr>
            <a:spLocks noGrp="1" noChangeArrowheads="1"/>
          </p:cNvSpPr>
          <p:nvPr>
            <p:ph type="title"/>
          </p:nvPr>
        </p:nvSpPr>
        <p:spPr>
          <a:xfrm>
            <a:off x="835152" y="0"/>
            <a:ext cx="10521696" cy="967740"/>
          </a:xfrm>
        </p:spPr>
        <p:txBody>
          <a:bodyPr/>
          <a:lstStyle/>
          <a:p>
            <a:pPr eaLnBrk="1" hangingPunct="1"/>
            <a:r>
              <a:rPr lang="en-US" altLang="en-US" dirty="0">
                <a:solidFill>
                  <a:srgbClr val="A20B1D"/>
                </a:solidFill>
              </a:rPr>
              <a:t>2. </a:t>
            </a:r>
            <a:r>
              <a:rPr lang="en-US" altLang="en-US" dirty="0" err="1">
                <a:solidFill>
                  <a:srgbClr val="A20B1D"/>
                </a:solidFill>
              </a:rPr>
              <a:t>Adaptaciones</a:t>
            </a:r>
            <a:endParaRPr lang="en-US" altLang="en-US" dirty="0">
              <a:solidFill>
                <a:srgbClr val="A20B1D"/>
              </a:solidFill>
            </a:endParaRPr>
          </a:p>
        </p:txBody>
      </p:sp>
      <p:sp>
        <p:nvSpPr>
          <p:cNvPr id="84994" name="Content Placeholder 2">
            <a:extLst>
              <a:ext uri="{FF2B5EF4-FFF2-40B4-BE49-F238E27FC236}">
                <a16:creationId xmlns:a16="http://schemas.microsoft.com/office/drawing/2014/main" id="{22447ECE-0217-4F3F-B1C9-49044112D0E6}"/>
              </a:ext>
            </a:extLst>
          </p:cNvPr>
          <p:cNvSpPr>
            <a:spLocks noGrp="1" noChangeArrowheads="1"/>
          </p:cNvSpPr>
          <p:nvPr>
            <p:ph idx="1"/>
          </p:nvPr>
        </p:nvSpPr>
        <p:spPr>
          <a:xfrm>
            <a:off x="938784" y="1226042"/>
            <a:ext cx="6281823" cy="4808998"/>
          </a:xfrm>
        </p:spPr>
        <p:txBody>
          <a:bodyPr/>
          <a:lstStyle/>
          <a:p>
            <a:pPr marL="0" indent="0" eaLnBrk="1" hangingPunct="1">
              <a:lnSpc>
                <a:spcPts val="3900"/>
              </a:lnSpc>
              <a:buNone/>
            </a:pPr>
            <a:r>
              <a:rPr lang="es-ES" altLang="en-US" b="0" dirty="0"/>
              <a:t>Los cambios en el entorno les permiten a los niños con discapacidades participar en la misma evaluación que sus compañeros</a:t>
            </a:r>
          </a:p>
        </p:txBody>
      </p:sp>
      <p:pic>
        <p:nvPicPr>
          <p:cNvPr id="84995" name="Content Placeholder 3" descr="Niño haciendo un proyecto de arte">
            <a:extLst>
              <a:ext uri="{FF2B5EF4-FFF2-40B4-BE49-F238E27FC236}">
                <a16:creationId xmlns:a16="http://schemas.microsoft.com/office/drawing/2014/main" id="{65DC4FBC-C450-47D3-B111-13A2A84A6E35}"/>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7633602" y="1226043"/>
            <a:ext cx="3723246" cy="4808998"/>
          </a:xfrm>
          <a:noFill/>
          <a:effectLst>
            <a:outerShdw blurRad="50800" dist="38100" dir="2700000" algn="tl" rotWithShape="0">
              <a:prstClr val="black">
                <a:alpha val="40000"/>
              </a:prstClr>
            </a:outerShdw>
          </a:effectLst>
        </p:spPr>
      </p:pic>
      <p:sp>
        <p:nvSpPr>
          <p:cNvPr id="2" name="Slide Number Placeholder 4">
            <a:extLst>
              <a:ext uri="{FF2B5EF4-FFF2-40B4-BE49-F238E27FC236}">
                <a16:creationId xmlns:a16="http://schemas.microsoft.com/office/drawing/2014/main" id="{DEE8E632-4156-42F4-A462-A727CB450383}"/>
              </a:ext>
            </a:extLst>
          </p:cNvPr>
          <p:cNvSpPr>
            <a:spLocks noGrp="1"/>
          </p:cNvSpPr>
          <p:nvPr>
            <p:ph type="sldNum" sz="quarter" idx="11"/>
          </p:nvPr>
        </p:nvSpPr>
        <p:spPr/>
        <p:txBody>
          <a:bodyPr/>
          <a:lstStyle/>
          <a:p>
            <a:fld id="{65A270E9-2EC0-8E4B-B2C5-CC25833D9F0C}" type="slidenum">
              <a:rPr lang="en-US" altLang="x-none" smtClean="0"/>
              <a:pPr/>
              <a:t>40</a:t>
            </a:fld>
            <a:endParaRPr lang="en-US" altLang="x-none"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6B208233-9D34-45E1-8E48-921E186DD526}"/>
              </a:ext>
            </a:extLst>
          </p:cNvPr>
          <p:cNvSpPr>
            <a:spLocks noGrp="1" noChangeArrowheads="1"/>
          </p:cNvSpPr>
          <p:nvPr>
            <p:ph type="title"/>
          </p:nvPr>
        </p:nvSpPr>
        <p:spPr>
          <a:xfrm>
            <a:off x="667264" y="241442"/>
            <a:ext cx="11524735" cy="1384274"/>
          </a:xfrm>
        </p:spPr>
        <p:txBody>
          <a:bodyPr/>
          <a:lstStyle/>
          <a:p>
            <a:pPr eaLnBrk="1" hangingPunct="1">
              <a:lnSpc>
                <a:spcPts val="4900"/>
              </a:lnSpc>
              <a:defRPr/>
            </a:pPr>
            <a:r>
              <a:rPr lang="en-US" dirty="0" err="1">
                <a:solidFill>
                  <a:srgbClr val="A20B1D"/>
                </a:solidFill>
                <a:cs typeface="MS Pゴシック"/>
              </a:rPr>
              <a:t>Sistemas</a:t>
            </a:r>
            <a:r>
              <a:rPr lang="en-US" dirty="0">
                <a:solidFill>
                  <a:srgbClr val="A20B1D"/>
                </a:solidFill>
                <a:cs typeface="MS Pゴシック"/>
              </a:rPr>
              <a:t> de </a:t>
            </a:r>
            <a:r>
              <a:rPr lang="en-US" dirty="0" err="1">
                <a:solidFill>
                  <a:srgbClr val="A20B1D"/>
                </a:solidFill>
                <a:cs typeface="MS Pゴシック"/>
              </a:rPr>
              <a:t>comunicación</a:t>
            </a:r>
            <a:r>
              <a:rPr lang="en-US" dirty="0">
                <a:solidFill>
                  <a:srgbClr val="A20B1D"/>
                </a:solidFill>
                <a:cs typeface="MS Pゴシック"/>
              </a:rPr>
              <a:t> </a:t>
            </a:r>
            <a:r>
              <a:rPr lang="en-US" dirty="0" err="1">
                <a:solidFill>
                  <a:srgbClr val="A20B1D"/>
                </a:solidFill>
                <a:cs typeface="MS Pゴシック"/>
              </a:rPr>
              <a:t>argumentativos</a:t>
            </a:r>
            <a:r>
              <a:rPr lang="en-US" dirty="0">
                <a:solidFill>
                  <a:srgbClr val="A20B1D"/>
                </a:solidFill>
                <a:cs typeface="MS Pゴシック"/>
              </a:rPr>
              <a:t> o alternativos</a:t>
            </a:r>
          </a:p>
        </p:txBody>
      </p:sp>
      <p:sp>
        <p:nvSpPr>
          <p:cNvPr id="43012" name="Content Placeholder 2">
            <a:extLst>
              <a:ext uri="{FF2B5EF4-FFF2-40B4-BE49-F238E27FC236}">
                <a16:creationId xmlns:a16="http://schemas.microsoft.com/office/drawing/2014/main" id="{8D65B048-70A0-4271-95E4-3B6CB2ABA720}"/>
              </a:ext>
            </a:extLst>
          </p:cNvPr>
          <p:cNvSpPr>
            <a:spLocks noGrp="1" noChangeArrowheads="1"/>
          </p:cNvSpPr>
          <p:nvPr>
            <p:ph sz="half" idx="1"/>
          </p:nvPr>
        </p:nvSpPr>
        <p:spPr>
          <a:xfrm>
            <a:off x="667263" y="1625716"/>
            <a:ext cx="3731741" cy="3533716"/>
          </a:xfrm>
          <a:noFill/>
        </p:spPr>
        <p:txBody>
          <a:bodyPr/>
          <a:lstStyle/>
          <a:p>
            <a:pPr marL="6350" indent="-6350" eaLnBrk="1" hangingPunct="1">
              <a:lnSpc>
                <a:spcPts val="3700"/>
              </a:lnSpc>
              <a:buNone/>
              <a:defRPr/>
            </a:pPr>
            <a:r>
              <a:rPr lang="es-ES" b="0" dirty="0">
                <a:cs typeface="MS Pゴシック"/>
              </a:rPr>
              <a:t>Puede utilizarse otro sistema de comunicación cuando el niño no puede utilizar el lenguaje oral.</a:t>
            </a:r>
          </a:p>
        </p:txBody>
      </p:sp>
      <p:pic>
        <p:nvPicPr>
          <p:cNvPr id="87042" name="Picture 3" descr="Niño usando tablero de fotos">
            <a:extLst>
              <a:ext uri="{FF2B5EF4-FFF2-40B4-BE49-F238E27FC236}">
                <a16:creationId xmlns:a16="http://schemas.microsoft.com/office/drawing/2014/main" id="{2560DC52-10E6-432A-BCB1-8FB8C5DF9E9A}"/>
              </a:ext>
            </a:extLst>
          </p:cNvPr>
          <p:cNvPicPr>
            <a:picLocks noGrp="1" noChangeAspect="1" noChangeArrowheads="1"/>
          </p:cNvPicPr>
          <p:nvPr>
            <p:ph sz="half" idx="12"/>
          </p:nvPr>
        </p:nvPicPr>
        <p:blipFill>
          <a:blip r:embed="rId3">
            <a:extLst>
              <a:ext uri="{28A0092B-C50C-407E-A947-70E740481C1C}">
                <a14:useLocalDpi xmlns:a14="http://schemas.microsoft.com/office/drawing/2010/main" val="0"/>
              </a:ext>
            </a:extLst>
          </a:blip>
          <a:stretch>
            <a:fillRect/>
          </a:stretch>
        </p:blipFill>
        <p:spPr>
          <a:xfrm>
            <a:off x="4585374" y="1625716"/>
            <a:ext cx="7095881" cy="4027015"/>
          </a:xfrm>
          <a:noFill/>
          <a:effectLst>
            <a:outerShdw blurRad="50800" dist="38100" dir="2700000" algn="tl" rotWithShape="0">
              <a:prstClr val="black">
                <a:alpha val="40000"/>
              </a:prstClr>
            </a:outerShdw>
          </a:effectLst>
        </p:spPr>
      </p:pic>
      <p:sp>
        <p:nvSpPr>
          <p:cNvPr id="2" name="Slide Number Placeholder 4">
            <a:extLst>
              <a:ext uri="{FF2B5EF4-FFF2-40B4-BE49-F238E27FC236}">
                <a16:creationId xmlns:a16="http://schemas.microsoft.com/office/drawing/2014/main" id="{5CC6F99D-1A56-4D72-8873-0C674050ACD1}"/>
              </a:ext>
            </a:extLst>
          </p:cNvPr>
          <p:cNvSpPr>
            <a:spLocks noGrp="1"/>
          </p:cNvSpPr>
          <p:nvPr>
            <p:ph type="sldNum" sz="quarter" idx="11"/>
          </p:nvPr>
        </p:nvSpPr>
        <p:spPr/>
        <p:txBody>
          <a:bodyPr/>
          <a:lstStyle/>
          <a:p>
            <a:fld id="{65A270E9-2EC0-8E4B-B2C5-CC25833D9F0C}" type="slidenum">
              <a:rPr lang="en-US" altLang="x-none" smtClean="0"/>
              <a:pPr/>
              <a:t>41</a:t>
            </a:fld>
            <a:endParaRPr lang="en-US" altLang="x-none"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3C42590B-628A-4110-A28E-F77E886F3F54}"/>
              </a:ext>
            </a:extLst>
          </p:cNvPr>
          <p:cNvSpPr>
            <a:spLocks noGrp="1" noChangeArrowheads="1"/>
          </p:cNvSpPr>
          <p:nvPr>
            <p:ph type="title"/>
          </p:nvPr>
        </p:nvSpPr>
        <p:spPr>
          <a:xfrm>
            <a:off x="938784" y="64309"/>
            <a:ext cx="10972800" cy="1174732"/>
          </a:xfrm>
        </p:spPr>
        <p:txBody>
          <a:bodyPr anchor="ctr" anchorCtr="0"/>
          <a:lstStyle/>
          <a:p>
            <a:pPr eaLnBrk="1" hangingPunct="1"/>
            <a:r>
              <a:rPr lang="en-US" altLang="en-US" dirty="0" err="1">
                <a:solidFill>
                  <a:srgbClr val="A20B1D"/>
                </a:solidFill>
              </a:rPr>
              <a:t>Apoyo</a:t>
            </a:r>
            <a:r>
              <a:rPr lang="en-US" altLang="en-US" dirty="0">
                <a:solidFill>
                  <a:srgbClr val="A20B1D"/>
                </a:solidFill>
              </a:rPr>
              <a:t> sensorial</a:t>
            </a:r>
          </a:p>
        </p:txBody>
      </p:sp>
      <p:sp>
        <p:nvSpPr>
          <p:cNvPr id="89091" name="Text Placeholder 2">
            <a:extLst>
              <a:ext uri="{FF2B5EF4-FFF2-40B4-BE49-F238E27FC236}">
                <a16:creationId xmlns:a16="http://schemas.microsoft.com/office/drawing/2014/main" id="{4166339C-04CF-4790-A46D-82430EEF3AB4}"/>
              </a:ext>
            </a:extLst>
          </p:cNvPr>
          <p:cNvSpPr>
            <a:spLocks noGrp="1" noChangeArrowheads="1"/>
          </p:cNvSpPr>
          <p:nvPr>
            <p:ph sz="half" idx="12"/>
          </p:nvPr>
        </p:nvSpPr>
        <p:spPr>
          <a:xfrm>
            <a:off x="1040383" y="1239041"/>
            <a:ext cx="6162645" cy="4796315"/>
          </a:xfrm>
        </p:spPr>
        <p:txBody>
          <a:bodyPr/>
          <a:lstStyle/>
          <a:p>
            <a:pPr eaLnBrk="1" hangingPunct="1">
              <a:spcAft>
                <a:spcPts val="1200"/>
              </a:spcAft>
              <a:buNone/>
            </a:pPr>
            <a:r>
              <a:rPr lang="en-US" altLang="en-US" sz="3000" dirty="0" err="1">
                <a:cs typeface="Times New Roman" panose="02020603050405020304" pitchFamily="18" charset="0"/>
              </a:rPr>
              <a:t>Algunas</a:t>
            </a:r>
            <a:r>
              <a:rPr lang="en-US" altLang="en-US" sz="3000" dirty="0">
                <a:cs typeface="Times New Roman" panose="02020603050405020304" pitchFamily="18" charset="0"/>
              </a:rPr>
              <a:t> ideas </a:t>
            </a:r>
            <a:r>
              <a:rPr lang="en-US" altLang="en-US" sz="3000" dirty="0" err="1">
                <a:cs typeface="Times New Roman" panose="02020603050405020304" pitchFamily="18" charset="0"/>
              </a:rPr>
              <a:t>incluyen</a:t>
            </a:r>
            <a:r>
              <a:rPr lang="en-US" altLang="en-US" sz="3000" dirty="0">
                <a:cs typeface="Times New Roman" panose="02020603050405020304" pitchFamily="18" charset="0"/>
              </a:rPr>
              <a:t>:</a:t>
            </a:r>
          </a:p>
          <a:p>
            <a:pPr eaLnBrk="1" hangingPunct="1">
              <a:spcAft>
                <a:spcPts val="1200"/>
              </a:spcAft>
            </a:pPr>
            <a:r>
              <a:rPr lang="es-ES" altLang="en-US" sz="3000" b="0" dirty="0">
                <a:cs typeface="Times New Roman" panose="02020603050405020304" pitchFamily="18" charset="0"/>
              </a:rPr>
              <a:t>Reducir el ruido de fondo </a:t>
            </a:r>
          </a:p>
          <a:p>
            <a:pPr eaLnBrk="1" hangingPunct="1">
              <a:spcAft>
                <a:spcPts val="1200"/>
              </a:spcAft>
            </a:pPr>
            <a:r>
              <a:rPr lang="es-ES" altLang="en-US" sz="3000" b="0" dirty="0">
                <a:cs typeface="Times New Roman" panose="02020603050405020304" pitchFamily="18" charset="0"/>
              </a:rPr>
              <a:t>Ajustar la estimulación táctica</a:t>
            </a:r>
          </a:p>
          <a:p>
            <a:pPr eaLnBrk="1" hangingPunct="1">
              <a:spcAft>
                <a:spcPts val="1200"/>
              </a:spcAft>
            </a:pPr>
            <a:r>
              <a:rPr lang="es-ES" altLang="en-US" sz="3000" b="0" dirty="0">
                <a:cs typeface="Times New Roman" panose="02020603050405020304" pitchFamily="18" charset="0"/>
              </a:rPr>
              <a:t>Ajustar la estimulación visual</a:t>
            </a:r>
            <a:r>
              <a:rPr lang="en-US" altLang="en-US" sz="3000" b="0" dirty="0">
                <a:solidFill>
                  <a:srgbClr val="F4F4F3"/>
                </a:solidFill>
                <a:cs typeface="Times New Roman" panose="02020603050405020304" pitchFamily="18" charset="0"/>
              </a:rPr>
              <a:t>.</a:t>
            </a:r>
            <a:endParaRPr lang="en-US" altLang="en-US" sz="3000" b="0" dirty="0"/>
          </a:p>
        </p:txBody>
      </p:sp>
      <p:pic>
        <p:nvPicPr>
          <p:cNvPr id="89090" name="Picture 3" descr="Niño usando audiolibro">
            <a:extLst>
              <a:ext uri="{FF2B5EF4-FFF2-40B4-BE49-F238E27FC236}">
                <a16:creationId xmlns:a16="http://schemas.microsoft.com/office/drawing/2014/main" id="{0B574278-CE8B-4222-A500-D9DC715AEA46}"/>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b="22872"/>
          <a:stretch/>
        </p:blipFill>
        <p:spPr>
          <a:xfrm>
            <a:off x="7203029" y="1239042"/>
            <a:ext cx="4050187" cy="4927277"/>
          </a:xfrm>
        </p:spPr>
      </p:pic>
      <p:sp>
        <p:nvSpPr>
          <p:cNvPr id="2" name="Slide Number Placeholder 4">
            <a:extLst>
              <a:ext uri="{FF2B5EF4-FFF2-40B4-BE49-F238E27FC236}">
                <a16:creationId xmlns:a16="http://schemas.microsoft.com/office/drawing/2014/main" id="{9A45D2D9-02AB-451C-80D7-CACC3DDE349C}"/>
              </a:ext>
            </a:extLst>
          </p:cNvPr>
          <p:cNvSpPr>
            <a:spLocks noGrp="1"/>
          </p:cNvSpPr>
          <p:nvPr>
            <p:ph type="sldNum" sz="quarter" idx="11"/>
          </p:nvPr>
        </p:nvSpPr>
        <p:spPr/>
        <p:txBody>
          <a:bodyPr/>
          <a:lstStyle/>
          <a:p>
            <a:fld id="{65A270E9-2EC0-8E4B-B2C5-CC25833D9F0C}" type="slidenum">
              <a:rPr lang="en-US" altLang="x-none" smtClean="0"/>
              <a:pPr/>
              <a:t>42</a:t>
            </a:fld>
            <a:endParaRPr lang="en-US" altLang="x-none"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9256388C-4D71-4D48-BE45-6595DE3640F6}"/>
              </a:ext>
            </a:extLst>
          </p:cNvPr>
          <p:cNvSpPr>
            <a:spLocks noGrp="1" noChangeArrowheads="1"/>
          </p:cNvSpPr>
          <p:nvPr>
            <p:ph type="title"/>
          </p:nvPr>
        </p:nvSpPr>
        <p:spPr>
          <a:xfrm>
            <a:off x="879000" y="127404"/>
            <a:ext cx="10581480" cy="1472796"/>
          </a:xfrm>
        </p:spPr>
        <p:txBody>
          <a:bodyPr/>
          <a:lstStyle/>
          <a:p>
            <a:pPr eaLnBrk="1" hangingPunct="1">
              <a:lnSpc>
                <a:spcPts val="4900"/>
              </a:lnSpc>
            </a:pPr>
            <a:r>
              <a:rPr lang="es-ES" altLang="en-US" sz="4000" dirty="0">
                <a:solidFill>
                  <a:srgbClr val="A20B1D"/>
                </a:solidFill>
              </a:rPr>
              <a:t>La adaptación de comunicación en las aulas colaborativas puede verse como…</a:t>
            </a:r>
            <a:endParaRPr lang="en-US" altLang="en-US" sz="4000" dirty="0">
              <a:solidFill>
                <a:srgbClr val="A20B1D"/>
              </a:solidFill>
            </a:endParaRPr>
          </a:p>
        </p:txBody>
      </p:sp>
      <p:sp>
        <p:nvSpPr>
          <p:cNvPr id="3" name="Content Placeholder 2">
            <a:extLst>
              <a:ext uri="{FF2B5EF4-FFF2-40B4-BE49-F238E27FC236}">
                <a16:creationId xmlns:a16="http://schemas.microsoft.com/office/drawing/2014/main" id="{67336BC9-9429-4F05-8B5D-42D341DA3787}"/>
              </a:ext>
            </a:extLst>
          </p:cNvPr>
          <p:cNvSpPr>
            <a:spLocks noGrp="1"/>
          </p:cNvSpPr>
          <p:nvPr>
            <p:ph idx="1"/>
          </p:nvPr>
        </p:nvSpPr>
        <p:spPr>
          <a:xfrm>
            <a:off x="879000" y="1600200"/>
            <a:ext cx="10521696" cy="4434840"/>
          </a:xfrm>
        </p:spPr>
        <p:txBody>
          <a:bodyPr anchor="ctr" anchorCtr="0"/>
          <a:lstStyle/>
          <a:p>
            <a:pPr marL="0" indent="0" algn="ctr">
              <a:buNone/>
            </a:pPr>
            <a:r>
              <a:rPr lang="en-US" dirty="0"/>
              <a:t>Insert communication video clip here</a:t>
            </a:r>
          </a:p>
        </p:txBody>
      </p:sp>
      <p:sp>
        <p:nvSpPr>
          <p:cNvPr id="2" name="Slide Number Placeholder 3">
            <a:extLst>
              <a:ext uri="{FF2B5EF4-FFF2-40B4-BE49-F238E27FC236}">
                <a16:creationId xmlns:a16="http://schemas.microsoft.com/office/drawing/2014/main" id="{9AEDAEAF-EFFF-4368-8AA9-27EFE093DA1F}"/>
              </a:ext>
            </a:extLst>
          </p:cNvPr>
          <p:cNvSpPr>
            <a:spLocks noGrp="1"/>
          </p:cNvSpPr>
          <p:nvPr>
            <p:ph type="sldNum" sz="quarter" idx="11"/>
          </p:nvPr>
        </p:nvSpPr>
        <p:spPr/>
        <p:txBody>
          <a:bodyPr/>
          <a:lstStyle/>
          <a:p>
            <a:fld id="{65A270E9-2EC0-8E4B-B2C5-CC25833D9F0C}" type="slidenum">
              <a:rPr lang="en-US" altLang="x-none" smtClean="0"/>
              <a:pPr/>
              <a:t>43</a:t>
            </a:fld>
            <a:endParaRPr lang="en-US" altLang="x-none"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B0D26F32-35A7-4AE3-8EF1-6651C7EE51EB}"/>
              </a:ext>
            </a:extLst>
          </p:cNvPr>
          <p:cNvSpPr>
            <a:spLocks noGrp="1" noChangeArrowheads="1"/>
          </p:cNvSpPr>
          <p:nvPr>
            <p:ph type="title"/>
          </p:nvPr>
        </p:nvSpPr>
        <p:spPr>
          <a:xfrm>
            <a:off x="798574" y="365759"/>
            <a:ext cx="5535553" cy="2019632"/>
          </a:xfrm>
        </p:spPr>
        <p:txBody>
          <a:bodyPr/>
          <a:lstStyle/>
          <a:p>
            <a:pPr eaLnBrk="1" hangingPunct="1">
              <a:lnSpc>
                <a:spcPts val="4900"/>
              </a:lnSpc>
            </a:pPr>
            <a:r>
              <a:rPr lang="es-ES" altLang="en-US" dirty="0">
                <a:solidFill>
                  <a:srgbClr val="A20B1D"/>
                </a:solidFill>
              </a:rPr>
              <a:t>Una mirada más cercana a materiales de adaptación</a:t>
            </a:r>
            <a:endParaRPr lang="en-US" altLang="en-US" dirty="0">
              <a:solidFill>
                <a:srgbClr val="A20B1D"/>
              </a:solidFill>
            </a:endParaRPr>
          </a:p>
        </p:txBody>
      </p:sp>
      <p:pic>
        <p:nvPicPr>
          <p:cNvPr id="4" name="Content Placeholder 2" descr="Lectura de adultos al niño">
            <a:extLst>
              <a:ext uri="{FF2B5EF4-FFF2-40B4-BE49-F238E27FC236}">
                <a16:creationId xmlns:a16="http://schemas.microsoft.com/office/drawing/2014/main" id="{146888C3-447E-4F8B-80A3-0D0BB2E3D9F2}"/>
              </a:ext>
            </a:extLst>
          </p:cNvPr>
          <p:cNvPicPr>
            <a:picLocks noGrp="1" noChangeAspect="1"/>
          </p:cNvPicPr>
          <p:nvPr>
            <p:ph idx="1"/>
          </p:nvPr>
        </p:nvPicPr>
        <p:blipFill rotWithShape="1">
          <a:blip r:embed="rId3"/>
          <a:srcRect r="11726"/>
          <a:stretch/>
        </p:blipFill>
        <p:spPr>
          <a:xfrm>
            <a:off x="6334127" y="365759"/>
            <a:ext cx="5059299" cy="5674285"/>
          </a:xfrm>
          <a:prstGeom prst="rect">
            <a:avLst/>
          </a:prstGeom>
        </p:spPr>
      </p:pic>
      <p:sp>
        <p:nvSpPr>
          <p:cNvPr id="2" name="Slide Number Placeholder 3">
            <a:extLst>
              <a:ext uri="{FF2B5EF4-FFF2-40B4-BE49-F238E27FC236}">
                <a16:creationId xmlns:a16="http://schemas.microsoft.com/office/drawing/2014/main" id="{31785A85-0334-4795-8A20-5A7864C1697B}"/>
              </a:ext>
            </a:extLst>
          </p:cNvPr>
          <p:cNvSpPr>
            <a:spLocks noGrp="1"/>
          </p:cNvSpPr>
          <p:nvPr>
            <p:ph type="sldNum" sz="quarter" idx="11"/>
          </p:nvPr>
        </p:nvSpPr>
        <p:spPr/>
        <p:txBody>
          <a:bodyPr/>
          <a:lstStyle/>
          <a:p>
            <a:fld id="{65A270E9-2EC0-8E4B-B2C5-CC25833D9F0C}" type="slidenum">
              <a:rPr lang="en-US" altLang="x-none" smtClean="0"/>
              <a:pPr/>
              <a:t>44</a:t>
            </a:fld>
            <a:endParaRPr lang="en-US" altLang="x-none"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5BCD416-856D-4016-96CF-A85DC4734F57}"/>
              </a:ext>
            </a:extLst>
          </p:cNvPr>
          <p:cNvSpPr>
            <a:spLocks noGrp="1" noChangeArrowheads="1"/>
          </p:cNvSpPr>
          <p:nvPr>
            <p:ph type="title"/>
          </p:nvPr>
        </p:nvSpPr>
        <p:spPr>
          <a:xfrm>
            <a:off x="0" y="0"/>
            <a:ext cx="12192000" cy="961773"/>
          </a:xfrm>
        </p:spPr>
        <p:txBody>
          <a:bodyPr anchor="ctr" anchorCtr="0"/>
          <a:lstStyle/>
          <a:p>
            <a:pPr algn="ctr" eaLnBrk="1" hangingPunct="1">
              <a:lnSpc>
                <a:spcPts val="4900"/>
              </a:lnSpc>
            </a:pPr>
            <a:r>
              <a:rPr lang="es-ES" altLang="en-US" dirty="0">
                <a:solidFill>
                  <a:srgbClr val="A20B1D"/>
                </a:solidFill>
              </a:rPr>
              <a:t>Actividad de libro: páginas fáciles de pasar</a:t>
            </a:r>
            <a:endParaRPr lang="en-US" altLang="en-US" dirty="0">
              <a:solidFill>
                <a:srgbClr val="A20B1D"/>
              </a:solidFill>
            </a:endParaRPr>
          </a:p>
        </p:txBody>
      </p:sp>
      <p:pic>
        <p:nvPicPr>
          <p:cNvPr id="95234" name="Content Placeholder 2" descr="El libro Hungry Caterpillar adaptado con palos conectados a cada página para facilitar el cambio de página">
            <a:extLst>
              <a:ext uri="{FF2B5EF4-FFF2-40B4-BE49-F238E27FC236}">
                <a16:creationId xmlns:a16="http://schemas.microsoft.com/office/drawing/2014/main" id="{BAFA98B1-85E9-4286-9999-50E150AE35A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120392" y="961773"/>
            <a:ext cx="8158480" cy="5335510"/>
          </a:xfrm>
          <a:effectLst>
            <a:outerShdw blurRad="50800" dist="38100" dir="2700000" algn="tl" rotWithShape="0">
              <a:prstClr val="black">
                <a:alpha val="40000"/>
              </a:prstClr>
            </a:outerShdw>
          </a:effectLst>
        </p:spPr>
      </p:pic>
      <p:sp>
        <p:nvSpPr>
          <p:cNvPr id="2" name="Slide Number Placeholder 3">
            <a:extLst>
              <a:ext uri="{FF2B5EF4-FFF2-40B4-BE49-F238E27FC236}">
                <a16:creationId xmlns:a16="http://schemas.microsoft.com/office/drawing/2014/main" id="{89576873-B083-4CB3-A129-C07ABE2CA985}"/>
              </a:ext>
            </a:extLst>
          </p:cNvPr>
          <p:cNvSpPr>
            <a:spLocks noGrp="1"/>
          </p:cNvSpPr>
          <p:nvPr>
            <p:ph type="sldNum" sz="quarter" idx="11"/>
          </p:nvPr>
        </p:nvSpPr>
        <p:spPr/>
        <p:txBody>
          <a:bodyPr/>
          <a:lstStyle/>
          <a:p>
            <a:fld id="{65A270E9-2EC0-8E4B-B2C5-CC25833D9F0C}" type="slidenum">
              <a:rPr lang="en-US" altLang="x-none" smtClean="0"/>
              <a:pPr/>
              <a:t>45</a:t>
            </a:fld>
            <a:endParaRPr lang="en-US" altLang="x-none"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285313A8-5CD4-4202-898D-BAEFE3A4FAF0}"/>
              </a:ext>
            </a:extLst>
          </p:cNvPr>
          <p:cNvSpPr>
            <a:spLocks noGrp="1" noChangeArrowheads="1"/>
          </p:cNvSpPr>
          <p:nvPr>
            <p:ph type="title" sz="quarter"/>
          </p:nvPr>
        </p:nvSpPr>
        <p:spPr>
          <a:xfrm>
            <a:off x="374905" y="127404"/>
            <a:ext cx="11536679" cy="1058032"/>
          </a:xfrm>
        </p:spPr>
        <p:txBody>
          <a:bodyPr anchor="ctr" anchorCtr="0"/>
          <a:lstStyle/>
          <a:p>
            <a:pPr eaLnBrk="1" hangingPunct="1"/>
            <a:r>
              <a:rPr lang="en-US" altLang="en-US" sz="4000" dirty="0">
                <a:solidFill>
                  <a:srgbClr val="A20B1D"/>
                </a:solidFill>
              </a:rPr>
              <a:t>3. </a:t>
            </a:r>
            <a:r>
              <a:rPr lang="en-US" altLang="en-US" sz="4000" dirty="0" err="1">
                <a:solidFill>
                  <a:srgbClr val="A20B1D"/>
                </a:solidFill>
              </a:rPr>
              <a:t>Currículo</a:t>
            </a:r>
            <a:r>
              <a:rPr lang="en-US" altLang="en-US" sz="4000" dirty="0">
                <a:solidFill>
                  <a:srgbClr val="A20B1D"/>
                </a:solidFill>
              </a:rPr>
              <a:t> </a:t>
            </a:r>
            <a:r>
              <a:rPr lang="en-US" altLang="en-US" sz="4000" dirty="0" err="1">
                <a:solidFill>
                  <a:srgbClr val="A20B1D"/>
                </a:solidFill>
              </a:rPr>
              <a:t>accesible</a:t>
            </a:r>
            <a:endParaRPr lang="en-US" altLang="en-US" sz="4000" dirty="0">
              <a:solidFill>
                <a:srgbClr val="A20B1D"/>
              </a:solidFill>
            </a:endParaRPr>
          </a:p>
        </p:txBody>
      </p:sp>
      <p:sp>
        <p:nvSpPr>
          <p:cNvPr id="97283" name="Content Placeholder 2">
            <a:extLst>
              <a:ext uri="{FF2B5EF4-FFF2-40B4-BE49-F238E27FC236}">
                <a16:creationId xmlns:a16="http://schemas.microsoft.com/office/drawing/2014/main" id="{2F2A82CF-40A4-4BDE-9BE0-B16A86CAC6B9}"/>
              </a:ext>
            </a:extLst>
          </p:cNvPr>
          <p:cNvSpPr>
            <a:spLocks noGrp="1" noChangeArrowheads="1"/>
          </p:cNvSpPr>
          <p:nvPr>
            <p:ph sz="quarter" idx="10"/>
          </p:nvPr>
        </p:nvSpPr>
        <p:spPr>
          <a:xfrm>
            <a:off x="374905" y="1185436"/>
            <a:ext cx="8324250" cy="5111847"/>
          </a:xfrm>
        </p:spPr>
        <p:txBody>
          <a:bodyPr/>
          <a:lstStyle/>
          <a:p>
            <a:pPr marL="0" indent="0" eaLnBrk="1" hangingPunct="1">
              <a:spcBef>
                <a:spcPts val="0"/>
              </a:spcBef>
              <a:spcAft>
                <a:spcPts val="600"/>
              </a:spcAft>
              <a:buNone/>
            </a:pPr>
            <a:r>
              <a:rPr lang="es-ES" altLang="en-US" b="0" dirty="0">
                <a:latin typeface="+mn-lt"/>
              </a:rPr>
              <a:t>Es para todos los niños para que puedan participar de manera significativa en las rutinas y actividades diarias, incluyendo:</a:t>
            </a:r>
          </a:p>
          <a:p>
            <a:pPr eaLnBrk="1" hangingPunct="1">
              <a:spcBef>
                <a:spcPts val="0"/>
              </a:spcBef>
              <a:spcAft>
                <a:spcPts val="600"/>
              </a:spcAft>
            </a:pPr>
            <a:r>
              <a:rPr lang="es-ES" altLang="en-US" b="0" dirty="0">
                <a:latin typeface="+mn-lt"/>
              </a:rPr>
              <a:t>Enseñanza diferenciada para cumplir con las necesidades individuales</a:t>
            </a:r>
          </a:p>
          <a:p>
            <a:pPr eaLnBrk="1" hangingPunct="1">
              <a:spcBef>
                <a:spcPts val="0"/>
              </a:spcBef>
              <a:spcAft>
                <a:spcPts val="600"/>
              </a:spcAft>
            </a:pPr>
            <a:r>
              <a:rPr lang="es-ES" altLang="en-US" b="0" dirty="0">
                <a:latin typeface="+mn-lt"/>
              </a:rPr>
              <a:t>Diseño de aprendizaje universal</a:t>
            </a:r>
          </a:p>
          <a:p>
            <a:pPr eaLnBrk="1" hangingPunct="1">
              <a:spcBef>
                <a:spcPts val="0"/>
              </a:spcBef>
              <a:spcAft>
                <a:spcPts val="600"/>
              </a:spcAft>
            </a:pPr>
            <a:r>
              <a:rPr lang="es-ES" altLang="en-US" b="0" dirty="0">
                <a:latin typeface="+mn-lt"/>
              </a:rPr>
              <a:t>Adaptaciones basadas en monitoreo de progreso e información</a:t>
            </a:r>
          </a:p>
          <a:p>
            <a:pPr eaLnBrk="1" hangingPunct="1">
              <a:spcBef>
                <a:spcPts val="0"/>
              </a:spcBef>
              <a:spcAft>
                <a:spcPts val="600"/>
              </a:spcAft>
            </a:pPr>
            <a:r>
              <a:rPr lang="es-ES" altLang="en-US" b="0" dirty="0">
                <a:latin typeface="+mn-lt"/>
              </a:rPr>
              <a:t>Servicios y apoyos de educación especial </a:t>
            </a:r>
          </a:p>
          <a:p>
            <a:pPr marL="0" indent="0" eaLnBrk="1" hangingPunct="1">
              <a:spcBef>
                <a:spcPts val="0"/>
              </a:spcBef>
              <a:spcAft>
                <a:spcPts val="600"/>
              </a:spcAft>
              <a:buNone/>
            </a:pPr>
            <a:r>
              <a:rPr lang="en-US" altLang="en-US" sz="2400" b="0" dirty="0">
                <a:latin typeface="+mn-lt"/>
              </a:rPr>
              <a:t>Division for Early Childhood (DEC) of the Council for Exceptional Children, </a:t>
            </a:r>
            <a:r>
              <a:rPr lang="en-US" altLang="en-US" sz="2400" b="0" i="1" dirty="0">
                <a:latin typeface="+mn-lt"/>
              </a:rPr>
              <a:t>Promoting Positive Outcomes for Children with Disabilities: Recommendations for Curriculum, Assessment, and Program Evaluation, </a:t>
            </a:r>
            <a:r>
              <a:rPr lang="en-US" altLang="en-US" sz="2400" b="0" dirty="0">
                <a:latin typeface="+mn-lt"/>
              </a:rPr>
              <a:t>p. 4.</a:t>
            </a:r>
          </a:p>
        </p:txBody>
      </p:sp>
      <p:pic>
        <p:nvPicPr>
          <p:cNvPr id="97282" name="Picture 3" descr="Niño usando baston blanco">
            <a:extLst>
              <a:ext uri="{FF2B5EF4-FFF2-40B4-BE49-F238E27FC236}">
                <a16:creationId xmlns:a16="http://schemas.microsoft.com/office/drawing/2014/main" id="{904F2A01-B42B-4FAA-B59E-E2D72AFC12E6}"/>
              </a:ext>
            </a:extLst>
          </p:cNvPr>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b="2948"/>
          <a:stretch/>
        </p:blipFill>
        <p:spPr>
          <a:xfrm>
            <a:off x="8793644" y="1010265"/>
            <a:ext cx="3023451" cy="5287018"/>
          </a:xfrm>
          <a:ln w="28575" cap="flat">
            <a:noFill/>
            <a:miter lim="800000"/>
            <a:headEnd type="none" w="med" len="med"/>
            <a:tailEnd type="none" w="med" len="med"/>
          </a:ln>
          <a:effectLst>
            <a:outerShdw blurRad="50800" dist="38100" dir="2700000" algn="tl" rotWithShape="0">
              <a:prstClr val="black">
                <a:alpha val="40000"/>
              </a:prstClr>
            </a:outerShdw>
          </a:effectLst>
        </p:spPr>
      </p:pic>
      <p:sp>
        <p:nvSpPr>
          <p:cNvPr id="2" name="Slide Number Placeholder 4">
            <a:extLst>
              <a:ext uri="{FF2B5EF4-FFF2-40B4-BE49-F238E27FC236}">
                <a16:creationId xmlns:a16="http://schemas.microsoft.com/office/drawing/2014/main" id="{19ED9927-DDE0-4319-8B93-E8394E4889E9}"/>
              </a:ext>
            </a:extLst>
          </p:cNvPr>
          <p:cNvSpPr>
            <a:spLocks noGrp="1"/>
          </p:cNvSpPr>
          <p:nvPr>
            <p:ph type="sldNum" sz="quarter" idx="13"/>
          </p:nvPr>
        </p:nvSpPr>
        <p:spPr/>
        <p:txBody>
          <a:bodyPr/>
          <a:lstStyle/>
          <a:p>
            <a:fld id="{65A270E9-2EC0-8E4B-B2C5-CC25833D9F0C}" type="slidenum">
              <a:rPr lang="en-US" altLang="x-none" smtClean="0"/>
              <a:pPr/>
              <a:t>46</a:t>
            </a:fld>
            <a:endParaRPr lang="en-US" altLang="x-none"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2482" name="Title 1">
            <a:extLst>
              <a:ext uri="{FF2B5EF4-FFF2-40B4-BE49-F238E27FC236}">
                <a16:creationId xmlns:a16="http://schemas.microsoft.com/office/drawing/2014/main" id="{06EBD78C-3D46-4761-8782-CEA628D79571}"/>
              </a:ext>
            </a:extLst>
          </p:cNvPr>
          <p:cNvSpPr>
            <a:spLocks noGrp="1" noChangeArrowheads="1"/>
          </p:cNvSpPr>
          <p:nvPr>
            <p:ph type="title"/>
          </p:nvPr>
        </p:nvSpPr>
        <p:spPr>
          <a:xfrm>
            <a:off x="555011" y="200766"/>
            <a:ext cx="11356573" cy="1143000"/>
          </a:xfrm>
          <a:noFill/>
        </p:spPr>
        <p:txBody>
          <a:bodyPr/>
          <a:lstStyle/>
          <a:p>
            <a:pPr eaLnBrk="1" hangingPunct="1">
              <a:defRPr/>
            </a:pPr>
            <a:r>
              <a:rPr lang="en-US" dirty="0">
                <a:solidFill>
                  <a:srgbClr val="A20B1D"/>
                </a:solidFill>
              </a:rPr>
              <a:t>El aula de </a:t>
            </a:r>
            <a:r>
              <a:rPr lang="en-US" dirty="0" err="1">
                <a:solidFill>
                  <a:srgbClr val="A20B1D"/>
                </a:solidFill>
              </a:rPr>
              <a:t>inclusión</a:t>
            </a:r>
            <a:endParaRPr lang="en-US" sz="4000" dirty="0">
              <a:solidFill>
                <a:srgbClr val="A20B1D"/>
              </a:solidFill>
            </a:endParaRPr>
          </a:p>
        </p:txBody>
      </p:sp>
      <p:sp>
        <p:nvSpPr>
          <p:cNvPr id="118787" name="Content Placeholder 2">
            <a:extLst>
              <a:ext uri="{FF2B5EF4-FFF2-40B4-BE49-F238E27FC236}">
                <a16:creationId xmlns:a16="http://schemas.microsoft.com/office/drawing/2014/main" id="{40577F40-7F9D-45A3-8AE1-B5ADBA57F922}"/>
              </a:ext>
            </a:extLst>
          </p:cNvPr>
          <p:cNvSpPr>
            <a:spLocks noGrp="1" noChangeArrowheads="1"/>
          </p:cNvSpPr>
          <p:nvPr>
            <p:ph sz="half" idx="1"/>
          </p:nvPr>
        </p:nvSpPr>
        <p:spPr>
          <a:xfrm>
            <a:off x="555011" y="1600199"/>
            <a:ext cx="5297149" cy="4434840"/>
          </a:xfrm>
          <a:noFill/>
        </p:spPr>
        <p:txBody>
          <a:bodyPr/>
          <a:lstStyle/>
          <a:p>
            <a:pPr marL="0" indent="3175" eaLnBrk="1" hangingPunct="1">
              <a:lnSpc>
                <a:spcPts val="3800"/>
              </a:lnSpc>
              <a:buNone/>
              <a:defRPr/>
            </a:pPr>
            <a:r>
              <a:rPr lang="en-US" b="0" dirty="0"/>
              <a:t>“</a:t>
            </a:r>
            <a:r>
              <a:rPr lang="es-ES" b="0" dirty="0"/>
              <a:t>Los fines y objetivos de enseñanza basados en el PEI de un estudiante deben incorporarse dentro de las rutinas que ocurren normalmente</a:t>
            </a:r>
            <a:r>
              <a:rPr lang="en-US" b="0" dirty="0"/>
              <a:t>…” (Belk, “The Inclusion in early childhood programs: A kaleidoscope of diversity”).</a:t>
            </a:r>
          </a:p>
        </p:txBody>
      </p:sp>
      <p:pic>
        <p:nvPicPr>
          <p:cNvPr id="7" name="Picture 3" descr="Niños leyendo juntos">
            <a:extLst>
              <a:ext uri="{FF2B5EF4-FFF2-40B4-BE49-F238E27FC236}">
                <a16:creationId xmlns:a16="http://schemas.microsoft.com/office/drawing/2014/main" id="{377F29F6-26CC-4F6F-B16B-B7E8EF4C9C01}"/>
              </a:ext>
            </a:extLst>
          </p:cNvPr>
          <p:cNvPicPr>
            <a:picLocks noGrp="1" noChangeAspect="1" noChangeArrowheads="1"/>
          </p:cNvPicPr>
          <p:nvPr>
            <p:ph sz="half" idx="12"/>
          </p:nvPr>
        </p:nvPicPr>
        <p:blipFill rotWithShape="1">
          <a:blip r:embed="rId3">
            <a:extLst>
              <a:ext uri="{28A0092B-C50C-407E-A947-70E740481C1C}">
                <a14:useLocalDpi xmlns:a14="http://schemas.microsoft.com/office/drawing/2010/main" val="0"/>
              </a:ext>
            </a:extLst>
          </a:blip>
          <a:srcRect l="-4603" r="-1"/>
          <a:stretch/>
        </p:blipFill>
        <p:spPr>
          <a:xfrm>
            <a:off x="5852160" y="1600199"/>
            <a:ext cx="5540989" cy="3955220"/>
          </a:xfrm>
          <a:effectLst>
            <a:outerShdw blurRad="50800" dist="38100" dir="2700000" algn="tl" rotWithShape="0">
              <a:prstClr val="black">
                <a:alpha val="40000"/>
              </a:prstClr>
            </a:outerShdw>
          </a:effectLst>
        </p:spPr>
      </p:pic>
      <p:sp>
        <p:nvSpPr>
          <p:cNvPr id="2" name="Slide Number Placeholder 4">
            <a:extLst>
              <a:ext uri="{FF2B5EF4-FFF2-40B4-BE49-F238E27FC236}">
                <a16:creationId xmlns:a16="http://schemas.microsoft.com/office/drawing/2014/main" id="{DBE22241-1F21-4EFF-B1F4-C4B028B592E1}"/>
              </a:ext>
            </a:extLst>
          </p:cNvPr>
          <p:cNvSpPr>
            <a:spLocks noGrp="1"/>
          </p:cNvSpPr>
          <p:nvPr>
            <p:ph type="sldNum" sz="quarter" idx="11"/>
          </p:nvPr>
        </p:nvSpPr>
        <p:spPr/>
        <p:txBody>
          <a:bodyPr/>
          <a:lstStyle/>
          <a:p>
            <a:fld id="{65A270E9-2EC0-8E4B-B2C5-CC25833D9F0C}" type="slidenum">
              <a:rPr lang="en-US" altLang="x-none" smtClean="0"/>
              <a:pPr/>
              <a:t>47</a:t>
            </a:fld>
            <a:endParaRPr lang="en-US" altLang="x-none"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a16="http://schemas.microsoft.com/office/drawing/2014/main" id="{1B9C9843-EFF9-4862-94DF-60476F6F7554}"/>
              </a:ext>
            </a:extLst>
          </p:cNvPr>
          <p:cNvSpPr>
            <a:spLocks noGrp="1" noChangeArrowheads="1"/>
          </p:cNvSpPr>
          <p:nvPr>
            <p:ph type="title"/>
          </p:nvPr>
        </p:nvSpPr>
        <p:spPr>
          <a:xfrm>
            <a:off x="0" y="-50686"/>
            <a:ext cx="12191999" cy="1774691"/>
          </a:xfrm>
        </p:spPr>
        <p:txBody>
          <a:bodyPr anchor="ctr" anchorCtr="0"/>
          <a:lstStyle/>
          <a:p>
            <a:pPr algn="ctr" eaLnBrk="1" hangingPunct="1">
              <a:lnSpc>
                <a:spcPts val="4900"/>
              </a:lnSpc>
            </a:pPr>
            <a:r>
              <a:rPr lang="es-ES" altLang="en-US" sz="3400" b="1" kern="0" dirty="0">
                <a:solidFill>
                  <a:srgbClr val="A20B1D"/>
                </a:solidFill>
                <a:latin typeface="Arial"/>
                <a:ea typeface="MS PGothic" panose="020B0600070205080204" pitchFamily="34" charset="-128"/>
              </a:rPr>
              <a:t>¡Visitemos un aula de inclusión!</a:t>
            </a:r>
            <a:br>
              <a:rPr lang="es-ES" altLang="en-US" sz="3400" b="1" kern="0" dirty="0">
                <a:solidFill>
                  <a:srgbClr val="A20B1D"/>
                </a:solidFill>
                <a:latin typeface="Arial"/>
                <a:ea typeface="MS PGothic" panose="020B0600070205080204" pitchFamily="34" charset="-128"/>
              </a:rPr>
            </a:br>
            <a:r>
              <a:rPr lang="es-ES" altLang="en-US" sz="3400" b="1" kern="0" dirty="0">
                <a:solidFill>
                  <a:srgbClr val="A20B1D"/>
                </a:solidFill>
                <a:latin typeface="Arial"/>
                <a:ea typeface="MS PGothic" panose="020B0600070205080204" pitchFamily="34" charset="-128"/>
              </a:rPr>
              <a:t>“Dándole la bienvenida a todos los niños”</a:t>
            </a:r>
            <a:br>
              <a:rPr lang="es-ES" altLang="en-US" sz="3400" b="1" kern="0" dirty="0">
                <a:solidFill>
                  <a:srgbClr val="A20B1D"/>
                </a:solidFill>
                <a:latin typeface="Arial"/>
                <a:ea typeface="MS PGothic" panose="020B0600070205080204" pitchFamily="34" charset="-128"/>
              </a:rPr>
            </a:br>
            <a:r>
              <a:rPr lang="es-ES" altLang="en-US" sz="2400" b="1" kern="0" dirty="0" err="1">
                <a:solidFill>
                  <a:srgbClr val="A20B1D"/>
                </a:solidFill>
                <a:latin typeface="Arial"/>
                <a:ea typeface="MS PGothic" panose="020B0600070205080204" pitchFamily="34" charset="-128"/>
              </a:rPr>
              <a:t>Traub</a:t>
            </a:r>
            <a:r>
              <a:rPr lang="es-ES" altLang="en-US" sz="2400" b="1" kern="0" dirty="0">
                <a:solidFill>
                  <a:srgbClr val="A20B1D"/>
                </a:solidFill>
                <a:latin typeface="Arial"/>
                <a:ea typeface="MS PGothic" panose="020B0600070205080204" pitchFamily="34" charset="-128"/>
              </a:rPr>
              <a:t>, E., </a:t>
            </a:r>
            <a:r>
              <a:rPr lang="es-ES" altLang="en-US" sz="2400" b="1" kern="0" dirty="0" err="1">
                <a:solidFill>
                  <a:srgbClr val="A20B1D"/>
                </a:solidFill>
                <a:latin typeface="Arial"/>
                <a:ea typeface="MS PGothic" panose="020B0600070205080204" pitchFamily="34" charset="-128"/>
              </a:rPr>
              <a:t>Hutter-Pishgahi</a:t>
            </a:r>
            <a:r>
              <a:rPr lang="es-ES" altLang="en-US" sz="2400" b="1" kern="0" dirty="0">
                <a:solidFill>
                  <a:srgbClr val="A20B1D"/>
                </a:solidFill>
                <a:latin typeface="Arial"/>
                <a:ea typeface="MS PGothic" panose="020B0600070205080204" pitchFamily="34" charset="-128"/>
              </a:rPr>
              <a:t>, L., &amp; Freeman, T. (2004)</a:t>
            </a:r>
            <a:endParaRPr lang="en-US" altLang="en-US" dirty="0">
              <a:solidFill>
                <a:srgbClr val="A20B1D"/>
              </a:solidFill>
            </a:endParaRPr>
          </a:p>
        </p:txBody>
      </p:sp>
      <p:pic>
        <p:nvPicPr>
          <p:cNvPr id="30" name="Content Placeholder 2">
            <a:extLst>
              <a:ext uri="{FF2B5EF4-FFF2-40B4-BE49-F238E27FC236}">
                <a16:creationId xmlns:a16="http://schemas.microsoft.com/office/drawing/2014/main" id="{4163B0C5-B9FA-46BB-8ADD-AACCD842BC8D}"/>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10182" y="1864643"/>
            <a:ext cx="8571635" cy="4473181"/>
          </a:xfrm>
          <a:prstGeom prst="rect">
            <a:avLst/>
          </a:prstGeom>
        </p:spPr>
      </p:pic>
      <p:sp>
        <p:nvSpPr>
          <p:cNvPr id="7" name="Content Placeholder 3">
            <a:extLst>
              <a:ext uri="{FF2B5EF4-FFF2-40B4-BE49-F238E27FC236}">
                <a16:creationId xmlns:a16="http://schemas.microsoft.com/office/drawing/2014/main" id="{0F88DC33-13F9-4F27-B448-24B0CBA26986}"/>
              </a:ext>
            </a:extLst>
          </p:cNvPr>
          <p:cNvSpPr>
            <a:spLocks noGrp="1"/>
          </p:cNvSpPr>
          <p:nvPr>
            <p:ph sz="half" idx="12"/>
          </p:nvPr>
        </p:nvSpPr>
        <p:spPr>
          <a:xfrm>
            <a:off x="4860876" y="1716259"/>
            <a:ext cx="2470246" cy="1596601"/>
          </a:xfrm>
        </p:spPr>
        <p:txBody>
          <a:bodyPr anchor="ctr" anchorCtr="0"/>
          <a:lstStyle/>
          <a:p>
            <a:pPr marL="0" indent="0" algn="ctr">
              <a:buNone/>
            </a:pPr>
            <a:r>
              <a:rPr lang="en-US" dirty="0" err="1">
                <a:solidFill>
                  <a:srgbClr val="A20B1D"/>
                </a:solidFill>
              </a:rPr>
              <a:t>Tiempo</a:t>
            </a:r>
            <a:r>
              <a:rPr lang="en-US" dirty="0">
                <a:solidFill>
                  <a:srgbClr val="A20B1D"/>
                </a:solidFill>
              </a:rPr>
              <a:t> de </a:t>
            </a:r>
            <a:r>
              <a:rPr lang="en-US" dirty="0" err="1">
                <a:solidFill>
                  <a:srgbClr val="A20B1D"/>
                </a:solidFill>
              </a:rPr>
              <a:t>círculo</a:t>
            </a:r>
            <a:endParaRPr lang="en-US" dirty="0">
              <a:solidFill>
                <a:srgbClr val="A20B1D"/>
              </a:solidFill>
            </a:endParaRPr>
          </a:p>
        </p:txBody>
      </p:sp>
      <p:sp>
        <p:nvSpPr>
          <p:cNvPr id="8" name="Content Placeholder 4">
            <a:extLst>
              <a:ext uri="{FF2B5EF4-FFF2-40B4-BE49-F238E27FC236}">
                <a16:creationId xmlns:a16="http://schemas.microsoft.com/office/drawing/2014/main" id="{6842D88D-AAB8-488A-BDD4-0EE14952D137}"/>
              </a:ext>
            </a:extLst>
          </p:cNvPr>
          <p:cNvSpPr>
            <a:spLocks noGrp="1"/>
          </p:cNvSpPr>
          <p:nvPr>
            <p:ph sz="half" idx="13"/>
          </p:nvPr>
        </p:nvSpPr>
        <p:spPr>
          <a:xfrm>
            <a:off x="7484913" y="3086597"/>
            <a:ext cx="2743112" cy="1596601"/>
          </a:xfrm>
        </p:spPr>
        <p:txBody>
          <a:bodyPr anchor="ctr" anchorCtr="0"/>
          <a:lstStyle/>
          <a:p>
            <a:pPr marL="0" indent="0" algn="ctr">
              <a:buNone/>
            </a:pPr>
            <a:r>
              <a:rPr lang="en-US" dirty="0" err="1">
                <a:solidFill>
                  <a:srgbClr val="A20B1D"/>
                </a:solidFill>
              </a:rPr>
              <a:t>Tiempo</a:t>
            </a:r>
            <a:r>
              <a:rPr lang="en-US" dirty="0">
                <a:solidFill>
                  <a:srgbClr val="A20B1D"/>
                </a:solidFill>
              </a:rPr>
              <a:t> de </a:t>
            </a:r>
            <a:r>
              <a:rPr lang="en-US" dirty="0" err="1">
                <a:solidFill>
                  <a:srgbClr val="A20B1D"/>
                </a:solidFill>
              </a:rPr>
              <a:t>comidas</a:t>
            </a:r>
            <a:endParaRPr lang="en-US" dirty="0">
              <a:solidFill>
                <a:srgbClr val="A20B1D"/>
              </a:solidFill>
            </a:endParaRPr>
          </a:p>
        </p:txBody>
      </p:sp>
      <p:sp>
        <p:nvSpPr>
          <p:cNvPr id="9" name="Content Placeholder 5">
            <a:extLst>
              <a:ext uri="{FF2B5EF4-FFF2-40B4-BE49-F238E27FC236}">
                <a16:creationId xmlns:a16="http://schemas.microsoft.com/office/drawing/2014/main" id="{EE1BAFC4-0431-4BC5-928B-A40C9B837D0C}"/>
              </a:ext>
            </a:extLst>
          </p:cNvPr>
          <p:cNvSpPr>
            <a:spLocks noGrp="1"/>
          </p:cNvSpPr>
          <p:nvPr>
            <p:ph sz="half" idx="14"/>
          </p:nvPr>
        </p:nvSpPr>
        <p:spPr>
          <a:xfrm>
            <a:off x="6730160" y="5086530"/>
            <a:ext cx="2470246" cy="1143000"/>
          </a:xfrm>
        </p:spPr>
        <p:txBody>
          <a:bodyPr anchor="ctr" anchorCtr="0"/>
          <a:lstStyle/>
          <a:p>
            <a:pPr marL="0" indent="0" algn="ctr">
              <a:buNone/>
            </a:pPr>
            <a:r>
              <a:rPr lang="en-US" dirty="0" err="1">
                <a:solidFill>
                  <a:srgbClr val="A20B1D"/>
                </a:solidFill>
              </a:rPr>
              <a:t>Tiempo</a:t>
            </a:r>
            <a:r>
              <a:rPr lang="en-US" dirty="0">
                <a:solidFill>
                  <a:srgbClr val="A20B1D"/>
                </a:solidFill>
              </a:rPr>
              <a:t> de cento</a:t>
            </a:r>
          </a:p>
        </p:txBody>
      </p:sp>
      <p:sp>
        <p:nvSpPr>
          <p:cNvPr id="10" name="Content Placeholder 6">
            <a:extLst>
              <a:ext uri="{FF2B5EF4-FFF2-40B4-BE49-F238E27FC236}">
                <a16:creationId xmlns:a16="http://schemas.microsoft.com/office/drawing/2014/main" id="{9E432001-145D-4E43-BDE5-5F84552E863C}"/>
              </a:ext>
            </a:extLst>
          </p:cNvPr>
          <p:cNvSpPr>
            <a:spLocks noGrp="1"/>
          </p:cNvSpPr>
          <p:nvPr>
            <p:ph sz="half" idx="15"/>
          </p:nvPr>
        </p:nvSpPr>
        <p:spPr>
          <a:xfrm>
            <a:off x="2929987" y="4855678"/>
            <a:ext cx="2470246" cy="1596601"/>
          </a:xfrm>
        </p:spPr>
        <p:txBody>
          <a:bodyPr anchor="ctr" anchorCtr="0"/>
          <a:lstStyle/>
          <a:p>
            <a:pPr marL="0" indent="0" algn="ctr">
              <a:buNone/>
            </a:pPr>
            <a:r>
              <a:rPr lang="en-US" dirty="0" err="1">
                <a:solidFill>
                  <a:srgbClr val="A20B1D"/>
                </a:solidFill>
              </a:rPr>
              <a:t>Tiempo</a:t>
            </a:r>
            <a:r>
              <a:rPr lang="en-US" dirty="0">
                <a:solidFill>
                  <a:srgbClr val="A20B1D"/>
                </a:solidFill>
              </a:rPr>
              <a:t> de </a:t>
            </a:r>
            <a:r>
              <a:rPr lang="en-US" dirty="0" err="1">
                <a:solidFill>
                  <a:srgbClr val="A20B1D"/>
                </a:solidFill>
              </a:rPr>
              <a:t>transición</a:t>
            </a:r>
            <a:endParaRPr lang="en-US" dirty="0">
              <a:solidFill>
                <a:srgbClr val="A20B1D"/>
              </a:solidFill>
            </a:endParaRPr>
          </a:p>
        </p:txBody>
      </p:sp>
      <p:sp>
        <p:nvSpPr>
          <p:cNvPr id="11" name="Content Placeholder 7">
            <a:extLst>
              <a:ext uri="{FF2B5EF4-FFF2-40B4-BE49-F238E27FC236}">
                <a16:creationId xmlns:a16="http://schemas.microsoft.com/office/drawing/2014/main" id="{BF828637-D0D2-439F-8148-DB7C2E6A3749}"/>
              </a:ext>
            </a:extLst>
          </p:cNvPr>
          <p:cNvSpPr>
            <a:spLocks noGrp="1"/>
          </p:cNvSpPr>
          <p:nvPr>
            <p:ph sz="half" idx="16"/>
          </p:nvPr>
        </p:nvSpPr>
        <p:spPr>
          <a:xfrm>
            <a:off x="2100406" y="3086597"/>
            <a:ext cx="2470246" cy="1694889"/>
          </a:xfrm>
        </p:spPr>
        <p:txBody>
          <a:bodyPr anchor="ctr" anchorCtr="0"/>
          <a:lstStyle/>
          <a:p>
            <a:pPr marL="0" indent="0" algn="ctr">
              <a:buNone/>
            </a:pPr>
            <a:r>
              <a:rPr lang="en-US" dirty="0" err="1">
                <a:solidFill>
                  <a:srgbClr val="A20B1D"/>
                </a:solidFill>
              </a:rPr>
              <a:t>Tiempo</a:t>
            </a:r>
            <a:r>
              <a:rPr lang="en-US" dirty="0">
                <a:solidFill>
                  <a:srgbClr val="A20B1D"/>
                </a:solidFill>
              </a:rPr>
              <a:t> de </a:t>
            </a:r>
            <a:r>
              <a:rPr lang="en-US" dirty="0" err="1">
                <a:solidFill>
                  <a:srgbClr val="A20B1D"/>
                </a:solidFill>
              </a:rPr>
              <a:t>juego</a:t>
            </a:r>
            <a:r>
              <a:rPr lang="en-US" dirty="0">
                <a:solidFill>
                  <a:srgbClr val="A20B1D"/>
                </a:solidFill>
              </a:rPr>
              <a:t> </a:t>
            </a:r>
            <a:r>
              <a:rPr lang="en-US" dirty="0" err="1">
                <a:solidFill>
                  <a:srgbClr val="A20B1D"/>
                </a:solidFill>
              </a:rPr>
              <a:t>afuera</a:t>
            </a:r>
            <a:endParaRPr lang="en-US" dirty="0">
              <a:solidFill>
                <a:srgbClr val="A20B1D"/>
              </a:solidFill>
            </a:endParaRPr>
          </a:p>
        </p:txBody>
      </p:sp>
      <p:sp>
        <p:nvSpPr>
          <p:cNvPr id="2" name="Slide Number Placeholder 8">
            <a:extLst>
              <a:ext uri="{FF2B5EF4-FFF2-40B4-BE49-F238E27FC236}">
                <a16:creationId xmlns:a16="http://schemas.microsoft.com/office/drawing/2014/main" id="{7D19894B-499F-40B1-8A86-FF298FAD3F14}"/>
              </a:ext>
            </a:extLst>
          </p:cNvPr>
          <p:cNvSpPr>
            <a:spLocks noGrp="1"/>
          </p:cNvSpPr>
          <p:nvPr>
            <p:ph type="sldNum" sz="quarter" idx="11"/>
          </p:nvPr>
        </p:nvSpPr>
        <p:spPr/>
        <p:txBody>
          <a:bodyPr/>
          <a:lstStyle/>
          <a:p>
            <a:fld id="{65A270E9-2EC0-8E4B-B2C5-CC25833D9F0C}" type="slidenum">
              <a:rPr lang="en-US" altLang="x-none" smtClean="0"/>
              <a:pPr/>
              <a:t>48</a:t>
            </a:fld>
            <a:endParaRPr lang="en-US" altLang="x-none" dirty="0"/>
          </a:p>
        </p:txBody>
      </p:sp>
    </p:spTree>
    <p:extLst>
      <p:ext uri="{BB962C8B-B14F-4D97-AF65-F5344CB8AC3E}">
        <p14:creationId xmlns:p14="http://schemas.microsoft.com/office/powerpoint/2010/main" val="2335259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a:extLst>
              <a:ext uri="{FF2B5EF4-FFF2-40B4-BE49-F238E27FC236}">
                <a16:creationId xmlns:a16="http://schemas.microsoft.com/office/drawing/2014/main" id="{7DEC6E36-1287-4571-BAB5-DBF39D8EFECD}"/>
              </a:ext>
            </a:extLst>
          </p:cNvPr>
          <p:cNvSpPr>
            <a:spLocks noGrp="1" noChangeArrowheads="1"/>
          </p:cNvSpPr>
          <p:nvPr>
            <p:ph type="title"/>
          </p:nvPr>
        </p:nvSpPr>
        <p:spPr>
          <a:xfrm>
            <a:off x="879000" y="0"/>
            <a:ext cx="10718268" cy="1386840"/>
          </a:xfrm>
        </p:spPr>
        <p:txBody>
          <a:bodyPr/>
          <a:lstStyle/>
          <a:p>
            <a:pPr eaLnBrk="1" hangingPunct="1">
              <a:lnSpc>
                <a:spcPts val="4900"/>
              </a:lnSpc>
            </a:pPr>
            <a:r>
              <a:rPr lang="es-ES" altLang="en-US" sz="4000" dirty="0">
                <a:solidFill>
                  <a:srgbClr val="A20B1D"/>
                </a:solidFill>
              </a:rPr>
              <a:t>El tiempo de círculo en las aulas colaborativas puede verse como…</a:t>
            </a:r>
            <a:endParaRPr lang="en-US" altLang="en-US" sz="4000" dirty="0">
              <a:solidFill>
                <a:srgbClr val="A20B1D"/>
              </a:solidFill>
            </a:endParaRPr>
          </a:p>
        </p:txBody>
      </p:sp>
      <p:sp>
        <p:nvSpPr>
          <p:cNvPr id="3" name="Content Placeholder 2">
            <a:extLst>
              <a:ext uri="{FF2B5EF4-FFF2-40B4-BE49-F238E27FC236}">
                <a16:creationId xmlns:a16="http://schemas.microsoft.com/office/drawing/2014/main" id="{6DDAD5CC-287A-4BB0-A4D9-A9ED55F048BF}"/>
              </a:ext>
            </a:extLst>
          </p:cNvPr>
          <p:cNvSpPr>
            <a:spLocks noGrp="1"/>
          </p:cNvSpPr>
          <p:nvPr>
            <p:ph idx="1"/>
          </p:nvPr>
        </p:nvSpPr>
        <p:spPr>
          <a:xfrm>
            <a:off x="879000" y="1506855"/>
            <a:ext cx="10521696" cy="3844290"/>
          </a:xfrm>
        </p:spPr>
        <p:txBody>
          <a:bodyPr anchor="ctr" anchorCtr="0"/>
          <a:lstStyle/>
          <a:p>
            <a:pPr marL="0" indent="0" algn="ctr">
              <a:buNone/>
            </a:pPr>
            <a:r>
              <a:rPr lang="en-US" dirty="0"/>
              <a:t>Insert Circle Time video clip here</a:t>
            </a:r>
          </a:p>
        </p:txBody>
      </p:sp>
      <p:sp>
        <p:nvSpPr>
          <p:cNvPr id="2" name="Slide Number Placeholder 3">
            <a:extLst>
              <a:ext uri="{FF2B5EF4-FFF2-40B4-BE49-F238E27FC236}">
                <a16:creationId xmlns:a16="http://schemas.microsoft.com/office/drawing/2014/main" id="{2160B1E4-6D15-4C08-BE01-6850DA616BB0}"/>
              </a:ext>
            </a:extLst>
          </p:cNvPr>
          <p:cNvSpPr>
            <a:spLocks noGrp="1"/>
          </p:cNvSpPr>
          <p:nvPr>
            <p:ph type="sldNum" sz="quarter" idx="11"/>
          </p:nvPr>
        </p:nvSpPr>
        <p:spPr/>
        <p:txBody>
          <a:bodyPr/>
          <a:lstStyle/>
          <a:p>
            <a:fld id="{65A270E9-2EC0-8E4B-B2C5-CC25833D9F0C}" type="slidenum">
              <a:rPr lang="en-US" altLang="x-none" smtClean="0"/>
              <a:pPr/>
              <a:t>49</a:t>
            </a:fld>
            <a:endParaRPr lang="en-US" altLang="x-none" dirty="0"/>
          </a:p>
        </p:txBody>
      </p:sp>
    </p:spTree>
    <p:extLst>
      <p:ext uri="{BB962C8B-B14F-4D97-AF65-F5344CB8AC3E}">
        <p14:creationId xmlns:p14="http://schemas.microsoft.com/office/powerpoint/2010/main" val="40393989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9E7D05A0-A297-45E4-88A1-A0DADB3C8866}"/>
              </a:ext>
            </a:extLst>
          </p:cNvPr>
          <p:cNvSpPr>
            <a:spLocks noGrp="1" noChangeArrowheads="1"/>
          </p:cNvSpPr>
          <p:nvPr>
            <p:ph type="title"/>
          </p:nvPr>
        </p:nvSpPr>
        <p:spPr/>
        <p:txBody>
          <a:bodyPr/>
          <a:lstStyle/>
          <a:p>
            <a:pPr eaLnBrk="1" hangingPunct="1"/>
            <a:r>
              <a:rPr lang="en-US" altLang="en-US" dirty="0" err="1">
                <a:solidFill>
                  <a:srgbClr val="A20B1D"/>
                </a:solidFill>
              </a:rPr>
              <a:t>Resultados</a:t>
            </a:r>
            <a:r>
              <a:rPr lang="en-US" altLang="en-US" dirty="0">
                <a:solidFill>
                  <a:srgbClr val="A20B1D"/>
                </a:solidFill>
              </a:rPr>
              <a:t> de la </a:t>
            </a:r>
            <a:r>
              <a:rPr lang="en-US" altLang="en-US" dirty="0" err="1">
                <a:solidFill>
                  <a:srgbClr val="A20B1D"/>
                </a:solidFill>
              </a:rPr>
              <a:t>formación</a:t>
            </a:r>
            <a:endParaRPr lang="en-US" altLang="en-US" dirty="0">
              <a:solidFill>
                <a:srgbClr val="A20B1D"/>
              </a:solidFill>
            </a:endParaRPr>
          </a:p>
        </p:txBody>
      </p:sp>
      <p:sp>
        <p:nvSpPr>
          <p:cNvPr id="13314" name="Content Placeholder 2">
            <a:extLst>
              <a:ext uri="{FF2B5EF4-FFF2-40B4-BE49-F238E27FC236}">
                <a16:creationId xmlns:a16="http://schemas.microsoft.com/office/drawing/2014/main" id="{D24B489A-3279-414F-85C0-54A9A2914423}"/>
              </a:ext>
            </a:extLst>
          </p:cNvPr>
          <p:cNvSpPr>
            <a:spLocks noGrp="1" noChangeArrowheads="1"/>
          </p:cNvSpPr>
          <p:nvPr>
            <p:ph idx="1"/>
          </p:nvPr>
        </p:nvSpPr>
        <p:spPr>
          <a:xfrm>
            <a:off x="938783" y="2011679"/>
            <a:ext cx="10988173" cy="4285603"/>
          </a:xfrm>
        </p:spPr>
        <p:txBody>
          <a:bodyPr/>
          <a:lstStyle/>
          <a:p>
            <a:pPr marL="514350" indent="-514350" eaLnBrk="1" hangingPunct="1">
              <a:lnSpc>
                <a:spcPct val="100000"/>
              </a:lnSpc>
              <a:spcBef>
                <a:spcPts val="600"/>
              </a:spcBef>
              <a:spcAft>
                <a:spcPts val="600"/>
              </a:spcAft>
              <a:buFont typeface="+mj-lt"/>
              <a:buAutoNum type="arabicPeriod"/>
            </a:pPr>
            <a:r>
              <a:rPr lang="es-ES" altLang="en-US" sz="2700" b="0" dirty="0"/>
              <a:t>Familiarizarse con el Sistema de aprendizaje y desarrollo temprano de California y las normas relacionadas a la educación especial.</a:t>
            </a:r>
          </a:p>
          <a:p>
            <a:pPr marL="514350" indent="-514350" eaLnBrk="1" hangingPunct="1">
              <a:lnSpc>
                <a:spcPct val="100000"/>
              </a:lnSpc>
              <a:spcBef>
                <a:spcPts val="600"/>
              </a:spcBef>
              <a:spcAft>
                <a:spcPts val="600"/>
              </a:spcAft>
              <a:buFont typeface="+mj-lt"/>
              <a:buAutoNum type="arabicPeriod"/>
            </a:pPr>
            <a:r>
              <a:rPr lang="es-ES" altLang="en-US" sz="2700" b="0" dirty="0"/>
              <a:t>Desarrollar un mejor conocimiento de las características del desorden del lenguaje y de la diferencia de lenguaje basándose en la consideración cultural.</a:t>
            </a:r>
          </a:p>
          <a:p>
            <a:pPr marL="514350" indent="-514350" eaLnBrk="1" hangingPunct="1">
              <a:lnSpc>
                <a:spcPct val="100000"/>
              </a:lnSpc>
              <a:spcBef>
                <a:spcPts val="600"/>
              </a:spcBef>
              <a:spcAft>
                <a:spcPts val="600"/>
              </a:spcAft>
              <a:buFont typeface="+mj-lt"/>
              <a:buAutoNum type="arabicPeriod"/>
            </a:pPr>
            <a:r>
              <a:rPr lang="es-ES" altLang="en-US" sz="2700" b="0" dirty="0"/>
              <a:t>Explorar las consideraciones culturales y estrategias de instrucción basadas en investigación para los niños con discapacidades u otras necesidades especiales que aprenden inglés.</a:t>
            </a:r>
          </a:p>
          <a:p>
            <a:pPr marL="514350" indent="-514350" eaLnBrk="1" hangingPunct="1">
              <a:lnSpc>
                <a:spcPct val="100000"/>
              </a:lnSpc>
              <a:spcBef>
                <a:spcPts val="600"/>
              </a:spcBef>
              <a:spcAft>
                <a:spcPts val="600"/>
              </a:spcAft>
              <a:buFont typeface="+mj-lt"/>
              <a:buAutoNum type="arabicPeriod"/>
            </a:pPr>
            <a:r>
              <a:rPr lang="es-ES" altLang="en-US" sz="2700" b="0" dirty="0"/>
              <a:t>Familiarizarse con los recursos estatales y locales.</a:t>
            </a:r>
          </a:p>
        </p:txBody>
      </p:sp>
      <p:sp>
        <p:nvSpPr>
          <p:cNvPr id="2" name="Slide Number Placeholder 3">
            <a:extLst>
              <a:ext uri="{FF2B5EF4-FFF2-40B4-BE49-F238E27FC236}">
                <a16:creationId xmlns:a16="http://schemas.microsoft.com/office/drawing/2014/main" id="{25D9F62E-BF45-497B-89BF-BF95F2F728D1}"/>
              </a:ext>
            </a:extLst>
          </p:cNvPr>
          <p:cNvSpPr>
            <a:spLocks noGrp="1"/>
          </p:cNvSpPr>
          <p:nvPr>
            <p:ph type="sldNum" sz="quarter" idx="11"/>
          </p:nvPr>
        </p:nvSpPr>
        <p:spPr/>
        <p:txBody>
          <a:bodyPr/>
          <a:lstStyle/>
          <a:p>
            <a:fld id="{65A270E9-2EC0-8E4B-B2C5-CC25833D9F0C}" type="slidenum">
              <a:rPr lang="en-US" altLang="x-none" smtClean="0"/>
              <a:pPr/>
              <a:t>5</a:t>
            </a:fld>
            <a:endParaRPr lang="en-US" altLang="x-none"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a:extLst>
              <a:ext uri="{FF2B5EF4-FFF2-40B4-BE49-F238E27FC236}">
                <a16:creationId xmlns:a16="http://schemas.microsoft.com/office/drawing/2014/main" id="{365AC109-3688-41C1-99F3-72BBD94C7DC5}"/>
              </a:ext>
            </a:extLst>
          </p:cNvPr>
          <p:cNvSpPr>
            <a:spLocks noGrp="1" noChangeArrowheads="1"/>
          </p:cNvSpPr>
          <p:nvPr>
            <p:ph type="title"/>
          </p:nvPr>
        </p:nvSpPr>
        <p:spPr/>
        <p:txBody>
          <a:bodyPr/>
          <a:lstStyle/>
          <a:p>
            <a:pPr eaLnBrk="1" hangingPunct="1"/>
            <a:r>
              <a:rPr lang="en-US" altLang="en-US" dirty="0" err="1">
                <a:solidFill>
                  <a:srgbClr val="A20B1D"/>
                </a:solidFill>
              </a:rPr>
              <a:t>Tiempo</a:t>
            </a:r>
            <a:r>
              <a:rPr lang="en-US" altLang="en-US" dirty="0">
                <a:solidFill>
                  <a:srgbClr val="A20B1D"/>
                </a:solidFill>
              </a:rPr>
              <a:t> de </a:t>
            </a:r>
            <a:r>
              <a:rPr lang="en-US" altLang="en-US" dirty="0" err="1">
                <a:solidFill>
                  <a:srgbClr val="A20B1D"/>
                </a:solidFill>
              </a:rPr>
              <a:t>círculo</a:t>
            </a:r>
            <a:endParaRPr lang="en-US" altLang="en-US" dirty="0">
              <a:solidFill>
                <a:srgbClr val="A20B1D"/>
              </a:solidFill>
            </a:endParaRPr>
          </a:p>
        </p:txBody>
      </p:sp>
      <p:sp>
        <p:nvSpPr>
          <p:cNvPr id="105474" name="Content Placeholder 2">
            <a:extLst>
              <a:ext uri="{FF2B5EF4-FFF2-40B4-BE49-F238E27FC236}">
                <a16:creationId xmlns:a16="http://schemas.microsoft.com/office/drawing/2014/main" id="{DD4BE993-5FF6-4C85-9130-53BC7B179BB8}"/>
              </a:ext>
            </a:extLst>
          </p:cNvPr>
          <p:cNvSpPr>
            <a:spLocks noGrp="1" noChangeArrowheads="1"/>
          </p:cNvSpPr>
          <p:nvPr>
            <p:ph idx="1"/>
          </p:nvPr>
        </p:nvSpPr>
        <p:spPr/>
        <p:txBody>
          <a:bodyPr/>
          <a:lstStyle/>
          <a:p>
            <a:pPr eaLnBrk="1" hangingPunct="1"/>
            <a:r>
              <a:rPr lang="es-ES" altLang="en-US" b="0" dirty="0"/>
              <a:t>Planifique un tiempo de círculo más corto si es necesario</a:t>
            </a:r>
          </a:p>
          <a:p>
            <a:pPr eaLnBrk="1" hangingPunct="1"/>
            <a:r>
              <a:rPr lang="es-ES" altLang="en-US" b="0" dirty="0"/>
              <a:t>Utilice asientos preferenciales para un niño que aprende inglés con una discapacidad auditiva</a:t>
            </a:r>
          </a:p>
          <a:p>
            <a:pPr eaLnBrk="1" hangingPunct="1"/>
            <a:r>
              <a:rPr lang="es-ES" altLang="en-US" b="0" dirty="0"/>
              <a:t>Utilice rutinas y secuencias de acciones claras</a:t>
            </a:r>
          </a:p>
          <a:p>
            <a:pPr eaLnBrk="1" hangingPunct="1"/>
            <a:r>
              <a:rPr lang="es-ES" altLang="en-US" b="0" dirty="0"/>
              <a:t>Proporcione “tiempo de espera”</a:t>
            </a:r>
          </a:p>
          <a:p>
            <a:pPr eaLnBrk="1" hangingPunct="1"/>
            <a:r>
              <a:rPr lang="es-ES" altLang="en-US" b="0" dirty="0"/>
              <a:t>Proporcione materiales bilingües</a:t>
            </a:r>
          </a:p>
          <a:p>
            <a:pPr eaLnBrk="1" hangingPunct="1"/>
            <a:r>
              <a:rPr lang="es-ES" altLang="en-US" b="0" dirty="0"/>
              <a:t>Refuerce el buen comportamiento verbalmente</a:t>
            </a:r>
          </a:p>
        </p:txBody>
      </p:sp>
      <p:sp>
        <p:nvSpPr>
          <p:cNvPr id="2" name="Slide Number Placeholder 3">
            <a:extLst>
              <a:ext uri="{FF2B5EF4-FFF2-40B4-BE49-F238E27FC236}">
                <a16:creationId xmlns:a16="http://schemas.microsoft.com/office/drawing/2014/main" id="{2C8F16C9-E94C-4065-B09D-72306B5BF31D}"/>
              </a:ext>
            </a:extLst>
          </p:cNvPr>
          <p:cNvSpPr>
            <a:spLocks noGrp="1"/>
          </p:cNvSpPr>
          <p:nvPr>
            <p:ph type="sldNum" sz="quarter" idx="11"/>
          </p:nvPr>
        </p:nvSpPr>
        <p:spPr/>
        <p:txBody>
          <a:bodyPr/>
          <a:lstStyle/>
          <a:p>
            <a:fld id="{65A270E9-2EC0-8E4B-B2C5-CC25833D9F0C}" type="slidenum">
              <a:rPr lang="en-US" altLang="x-none" smtClean="0"/>
              <a:pPr/>
              <a:t>50</a:t>
            </a:fld>
            <a:endParaRPr lang="en-US" altLang="x-none"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a:extLst>
              <a:ext uri="{FF2B5EF4-FFF2-40B4-BE49-F238E27FC236}">
                <a16:creationId xmlns:a16="http://schemas.microsoft.com/office/drawing/2014/main" id="{7DEC6E36-1287-4571-BAB5-DBF39D8EFECD}"/>
              </a:ext>
            </a:extLst>
          </p:cNvPr>
          <p:cNvSpPr>
            <a:spLocks noGrp="1" noChangeArrowheads="1"/>
          </p:cNvSpPr>
          <p:nvPr>
            <p:ph type="title"/>
          </p:nvPr>
        </p:nvSpPr>
        <p:spPr>
          <a:xfrm>
            <a:off x="878999" y="0"/>
            <a:ext cx="11075107" cy="1386840"/>
          </a:xfrm>
        </p:spPr>
        <p:txBody>
          <a:bodyPr/>
          <a:lstStyle/>
          <a:p>
            <a:pPr eaLnBrk="1" hangingPunct="1">
              <a:lnSpc>
                <a:spcPts val="4900"/>
              </a:lnSpc>
            </a:pPr>
            <a:r>
              <a:rPr lang="es-ES" altLang="en-US" sz="4000" dirty="0">
                <a:solidFill>
                  <a:srgbClr val="A20B1D"/>
                </a:solidFill>
              </a:rPr>
              <a:t>El tiempo de comidas en las aulas colaborativas puede verse como…</a:t>
            </a:r>
            <a:endParaRPr lang="en-US" altLang="en-US" sz="4000" dirty="0">
              <a:solidFill>
                <a:srgbClr val="A20B1D"/>
              </a:solidFill>
            </a:endParaRPr>
          </a:p>
        </p:txBody>
      </p:sp>
      <p:sp>
        <p:nvSpPr>
          <p:cNvPr id="3" name="Content Placeholder 2">
            <a:extLst>
              <a:ext uri="{FF2B5EF4-FFF2-40B4-BE49-F238E27FC236}">
                <a16:creationId xmlns:a16="http://schemas.microsoft.com/office/drawing/2014/main" id="{6DDAD5CC-287A-4BB0-A4D9-A9ED55F048BF}"/>
              </a:ext>
            </a:extLst>
          </p:cNvPr>
          <p:cNvSpPr>
            <a:spLocks noGrp="1"/>
          </p:cNvSpPr>
          <p:nvPr>
            <p:ph idx="1"/>
          </p:nvPr>
        </p:nvSpPr>
        <p:spPr>
          <a:xfrm>
            <a:off x="879000" y="1506855"/>
            <a:ext cx="10521696" cy="3844290"/>
          </a:xfrm>
        </p:spPr>
        <p:txBody>
          <a:bodyPr anchor="ctr" anchorCtr="0"/>
          <a:lstStyle/>
          <a:p>
            <a:pPr marL="0" indent="0" algn="ctr">
              <a:buNone/>
            </a:pPr>
            <a:r>
              <a:rPr lang="en-US" dirty="0"/>
              <a:t>Insert Mealtime video clip here</a:t>
            </a:r>
          </a:p>
        </p:txBody>
      </p:sp>
      <p:sp>
        <p:nvSpPr>
          <p:cNvPr id="2" name="Slide Number Placeholder 3">
            <a:extLst>
              <a:ext uri="{FF2B5EF4-FFF2-40B4-BE49-F238E27FC236}">
                <a16:creationId xmlns:a16="http://schemas.microsoft.com/office/drawing/2014/main" id="{2160B1E4-6D15-4C08-BE01-6850DA616BB0}"/>
              </a:ext>
            </a:extLst>
          </p:cNvPr>
          <p:cNvSpPr>
            <a:spLocks noGrp="1"/>
          </p:cNvSpPr>
          <p:nvPr>
            <p:ph type="sldNum" sz="quarter" idx="11"/>
          </p:nvPr>
        </p:nvSpPr>
        <p:spPr/>
        <p:txBody>
          <a:bodyPr/>
          <a:lstStyle/>
          <a:p>
            <a:fld id="{65A270E9-2EC0-8E4B-B2C5-CC25833D9F0C}" type="slidenum">
              <a:rPr lang="en-US" altLang="x-none" smtClean="0"/>
              <a:pPr/>
              <a:t>51</a:t>
            </a:fld>
            <a:endParaRPr lang="en-US" altLang="x-none" dirty="0"/>
          </a:p>
        </p:txBody>
      </p:sp>
    </p:spTree>
    <p:extLst>
      <p:ext uri="{BB962C8B-B14F-4D97-AF65-F5344CB8AC3E}">
        <p14:creationId xmlns:p14="http://schemas.microsoft.com/office/powerpoint/2010/main" val="41901097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a:extLst>
              <a:ext uri="{FF2B5EF4-FFF2-40B4-BE49-F238E27FC236}">
                <a16:creationId xmlns:a16="http://schemas.microsoft.com/office/drawing/2014/main" id="{06AFB943-797B-46AB-AFD6-AF907C424919}"/>
              </a:ext>
            </a:extLst>
          </p:cNvPr>
          <p:cNvSpPr>
            <a:spLocks noGrp="1" noChangeArrowheads="1"/>
          </p:cNvSpPr>
          <p:nvPr>
            <p:ph type="title"/>
          </p:nvPr>
        </p:nvSpPr>
        <p:spPr/>
        <p:txBody>
          <a:bodyPr/>
          <a:lstStyle/>
          <a:p>
            <a:pPr eaLnBrk="1" hangingPunct="1"/>
            <a:r>
              <a:rPr lang="en-US" altLang="en-US" dirty="0">
                <a:solidFill>
                  <a:srgbClr val="A20B1D"/>
                </a:solidFill>
              </a:rPr>
              <a:t> </a:t>
            </a:r>
            <a:r>
              <a:rPr lang="en-US" altLang="en-US" dirty="0" err="1">
                <a:solidFill>
                  <a:srgbClr val="A20B1D"/>
                </a:solidFill>
              </a:rPr>
              <a:t>Tiempo</a:t>
            </a:r>
            <a:r>
              <a:rPr lang="en-US" altLang="en-US" dirty="0">
                <a:solidFill>
                  <a:srgbClr val="A20B1D"/>
                </a:solidFill>
              </a:rPr>
              <a:t> de </a:t>
            </a:r>
            <a:r>
              <a:rPr lang="en-US" altLang="en-US" dirty="0" err="1">
                <a:solidFill>
                  <a:srgbClr val="A20B1D"/>
                </a:solidFill>
              </a:rPr>
              <a:t>comidas</a:t>
            </a:r>
            <a:r>
              <a:rPr lang="en-US" altLang="en-US" dirty="0">
                <a:solidFill>
                  <a:srgbClr val="A20B1D"/>
                </a:solidFill>
              </a:rPr>
              <a:t>               </a:t>
            </a:r>
          </a:p>
        </p:txBody>
      </p:sp>
      <p:sp>
        <p:nvSpPr>
          <p:cNvPr id="109570" name="Content Placeholder 2">
            <a:extLst>
              <a:ext uri="{FF2B5EF4-FFF2-40B4-BE49-F238E27FC236}">
                <a16:creationId xmlns:a16="http://schemas.microsoft.com/office/drawing/2014/main" id="{36AADC76-7253-48D6-9DC1-594827D88427}"/>
              </a:ext>
            </a:extLst>
          </p:cNvPr>
          <p:cNvSpPr>
            <a:spLocks noGrp="1" noChangeArrowheads="1"/>
          </p:cNvSpPr>
          <p:nvPr>
            <p:ph idx="1"/>
          </p:nvPr>
        </p:nvSpPr>
        <p:spPr/>
        <p:txBody>
          <a:bodyPr/>
          <a:lstStyle/>
          <a:p>
            <a:pPr eaLnBrk="1" hangingPunct="1"/>
            <a:r>
              <a:rPr lang="es-ES" altLang="en-US" b="0" dirty="0"/>
              <a:t>Anime la conversación por turnos (¡Trate de que sea 5!)</a:t>
            </a:r>
          </a:p>
          <a:p>
            <a:pPr eaLnBrk="1" hangingPunct="1"/>
            <a:r>
              <a:rPr lang="es-ES" altLang="en-US" b="0" dirty="0"/>
              <a:t>Incluya palabras y conceptos que sean relevantes para la experiencia o contexto cultural de cada niño.</a:t>
            </a:r>
          </a:p>
          <a:p>
            <a:pPr eaLnBrk="1" hangingPunct="1"/>
            <a:r>
              <a:rPr lang="es-ES" altLang="en-US" b="0" dirty="0"/>
              <a:t>Coloque una superficie no deslizable debajo de platos, vasos y utensilios.</a:t>
            </a:r>
          </a:p>
          <a:p>
            <a:pPr eaLnBrk="1" hangingPunct="1"/>
            <a:r>
              <a:rPr lang="es-ES" altLang="en-US" b="0" dirty="0"/>
              <a:t>Utilice preguntas abiertas.</a:t>
            </a:r>
          </a:p>
        </p:txBody>
      </p:sp>
      <p:sp>
        <p:nvSpPr>
          <p:cNvPr id="2" name="Slide Number Placeholder 3">
            <a:extLst>
              <a:ext uri="{FF2B5EF4-FFF2-40B4-BE49-F238E27FC236}">
                <a16:creationId xmlns:a16="http://schemas.microsoft.com/office/drawing/2014/main" id="{D54027E0-1B57-46F7-AC1A-F72ECC0B138A}"/>
              </a:ext>
            </a:extLst>
          </p:cNvPr>
          <p:cNvSpPr>
            <a:spLocks noGrp="1"/>
          </p:cNvSpPr>
          <p:nvPr>
            <p:ph type="sldNum" sz="quarter" idx="11"/>
          </p:nvPr>
        </p:nvSpPr>
        <p:spPr/>
        <p:txBody>
          <a:bodyPr/>
          <a:lstStyle/>
          <a:p>
            <a:fld id="{65A270E9-2EC0-8E4B-B2C5-CC25833D9F0C}" type="slidenum">
              <a:rPr lang="en-US" altLang="x-none" smtClean="0"/>
              <a:pPr/>
              <a:t>52</a:t>
            </a:fld>
            <a:endParaRPr lang="en-US" altLang="x-none"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a:extLst>
              <a:ext uri="{FF2B5EF4-FFF2-40B4-BE49-F238E27FC236}">
                <a16:creationId xmlns:a16="http://schemas.microsoft.com/office/drawing/2014/main" id="{7DEC6E36-1287-4571-BAB5-DBF39D8EFECD}"/>
              </a:ext>
            </a:extLst>
          </p:cNvPr>
          <p:cNvSpPr>
            <a:spLocks noGrp="1" noChangeArrowheads="1"/>
          </p:cNvSpPr>
          <p:nvPr>
            <p:ph type="title"/>
          </p:nvPr>
        </p:nvSpPr>
        <p:spPr>
          <a:xfrm>
            <a:off x="879000" y="0"/>
            <a:ext cx="10785176" cy="1386840"/>
          </a:xfrm>
        </p:spPr>
        <p:txBody>
          <a:bodyPr/>
          <a:lstStyle/>
          <a:p>
            <a:pPr eaLnBrk="1" hangingPunct="1">
              <a:lnSpc>
                <a:spcPts val="4900"/>
              </a:lnSpc>
            </a:pPr>
            <a:r>
              <a:rPr lang="es-ES" altLang="en-US" sz="4000" dirty="0">
                <a:solidFill>
                  <a:srgbClr val="A20B1D"/>
                </a:solidFill>
              </a:rPr>
              <a:t>El tiempo de centro en las aulas colaborativas puede verse como…</a:t>
            </a:r>
            <a:endParaRPr lang="en-US" altLang="en-US" sz="4000" dirty="0">
              <a:solidFill>
                <a:srgbClr val="A20B1D"/>
              </a:solidFill>
            </a:endParaRPr>
          </a:p>
        </p:txBody>
      </p:sp>
      <p:sp>
        <p:nvSpPr>
          <p:cNvPr id="3" name="Content Placeholder 2">
            <a:extLst>
              <a:ext uri="{FF2B5EF4-FFF2-40B4-BE49-F238E27FC236}">
                <a16:creationId xmlns:a16="http://schemas.microsoft.com/office/drawing/2014/main" id="{6DDAD5CC-287A-4BB0-A4D9-A9ED55F048BF}"/>
              </a:ext>
            </a:extLst>
          </p:cNvPr>
          <p:cNvSpPr>
            <a:spLocks noGrp="1"/>
          </p:cNvSpPr>
          <p:nvPr>
            <p:ph idx="1"/>
          </p:nvPr>
        </p:nvSpPr>
        <p:spPr>
          <a:xfrm>
            <a:off x="879000" y="1506855"/>
            <a:ext cx="10521696" cy="3844290"/>
          </a:xfrm>
        </p:spPr>
        <p:txBody>
          <a:bodyPr anchor="ctr" anchorCtr="0"/>
          <a:lstStyle/>
          <a:p>
            <a:pPr marL="0" indent="0" algn="ctr">
              <a:buNone/>
            </a:pPr>
            <a:r>
              <a:rPr lang="en-US" dirty="0"/>
              <a:t>Insert Center Time video clip here</a:t>
            </a:r>
          </a:p>
        </p:txBody>
      </p:sp>
      <p:sp>
        <p:nvSpPr>
          <p:cNvPr id="2" name="Slide Number Placeholder 3">
            <a:extLst>
              <a:ext uri="{FF2B5EF4-FFF2-40B4-BE49-F238E27FC236}">
                <a16:creationId xmlns:a16="http://schemas.microsoft.com/office/drawing/2014/main" id="{2160B1E4-6D15-4C08-BE01-6850DA616BB0}"/>
              </a:ext>
            </a:extLst>
          </p:cNvPr>
          <p:cNvSpPr>
            <a:spLocks noGrp="1"/>
          </p:cNvSpPr>
          <p:nvPr>
            <p:ph type="sldNum" sz="quarter" idx="11"/>
          </p:nvPr>
        </p:nvSpPr>
        <p:spPr/>
        <p:txBody>
          <a:bodyPr/>
          <a:lstStyle/>
          <a:p>
            <a:fld id="{65A270E9-2EC0-8E4B-B2C5-CC25833D9F0C}" type="slidenum">
              <a:rPr lang="en-US" altLang="x-none" smtClean="0"/>
              <a:pPr/>
              <a:t>53</a:t>
            </a:fld>
            <a:endParaRPr lang="en-US" altLang="x-none" dirty="0"/>
          </a:p>
        </p:txBody>
      </p:sp>
    </p:spTree>
    <p:extLst>
      <p:ext uri="{BB962C8B-B14F-4D97-AF65-F5344CB8AC3E}">
        <p14:creationId xmlns:p14="http://schemas.microsoft.com/office/powerpoint/2010/main" val="23089548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a:extLst>
              <a:ext uri="{FF2B5EF4-FFF2-40B4-BE49-F238E27FC236}">
                <a16:creationId xmlns:a16="http://schemas.microsoft.com/office/drawing/2014/main" id="{9ADE6E8F-EC88-46F0-A919-B9C8566ACF66}"/>
              </a:ext>
            </a:extLst>
          </p:cNvPr>
          <p:cNvSpPr>
            <a:spLocks noGrp="1" noChangeArrowheads="1"/>
          </p:cNvSpPr>
          <p:nvPr>
            <p:ph type="title"/>
          </p:nvPr>
        </p:nvSpPr>
        <p:spPr/>
        <p:txBody>
          <a:bodyPr/>
          <a:lstStyle/>
          <a:p>
            <a:pPr eaLnBrk="1" hangingPunct="1"/>
            <a:r>
              <a:rPr lang="en-US" altLang="en-US" dirty="0" err="1">
                <a:solidFill>
                  <a:srgbClr val="A20B1D"/>
                </a:solidFill>
              </a:rPr>
              <a:t>Tiempo</a:t>
            </a:r>
            <a:r>
              <a:rPr lang="en-US" altLang="en-US" dirty="0">
                <a:solidFill>
                  <a:srgbClr val="A20B1D"/>
                </a:solidFill>
              </a:rPr>
              <a:t> de </a:t>
            </a:r>
            <a:r>
              <a:rPr lang="en-US" altLang="en-US" dirty="0" err="1">
                <a:solidFill>
                  <a:srgbClr val="A20B1D"/>
                </a:solidFill>
              </a:rPr>
              <a:t>centro</a:t>
            </a:r>
            <a:endParaRPr lang="en-US" altLang="en-US" dirty="0">
              <a:solidFill>
                <a:srgbClr val="A20B1D"/>
              </a:solidFill>
            </a:endParaRPr>
          </a:p>
        </p:txBody>
      </p:sp>
      <p:sp>
        <p:nvSpPr>
          <p:cNvPr id="113666" name="Content Placeholder 2">
            <a:extLst>
              <a:ext uri="{FF2B5EF4-FFF2-40B4-BE49-F238E27FC236}">
                <a16:creationId xmlns:a16="http://schemas.microsoft.com/office/drawing/2014/main" id="{8BCF6AFF-2896-4A43-943E-4021D6441433}"/>
              </a:ext>
            </a:extLst>
          </p:cNvPr>
          <p:cNvSpPr>
            <a:spLocks noGrp="1" noChangeArrowheads="1"/>
          </p:cNvSpPr>
          <p:nvPr>
            <p:ph idx="1"/>
          </p:nvPr>
        </p:nvSpPr>
        <p:spPr/>
        <p:txBody>
          <a:bodyPr/>
          <a:lstStyle/>
          <a:p>
            <a:pPr eaLnBrk="1" hangingPunct="1"/>
            <a:r>
              <a:rPr lang="es-ES" altLang="en-US" b="0" dirty="0"/>
              <a:t>Haga que un padre lea libros del aula en el idioma materno. </a:t>
            </a:r>
          </a:p>
          <a:p>
            <a:pPr eaLnBrk="1" hangingPunct="1"/>
            <a:r>
              <a:rPr lang="es-ES" altLang="en-US" b="0" dirty="0"/>
              <a:t>Ubique audios multilingües en el área de comprensión auditiva.</a:t>
            </a:r>
          </a:p>
          <a:p>
            <a:pPr eaLnBrk="1" hangingPunct="1"/>
            <a:r>
              <a:rPr lang="es-ES" altLang="en-US" b="0" dirty="0"/>
              <a:t>Anime a los niños a trabajar en grupo</a:t>
            </a:r>
          </a:p>
          <a:p>
            <a:pPr eaLnBrk="1" hangingPunct="1"/>
            <a:r>
              <a:rPr lang="es-ES" altLang="en-US" b="0" dirty="0"/>
              <a:t>Acomode el aula para que todos los niños puedan moverse con facilidad</a:t>
            </a:r>
          </a:p>
          <a:p>
            <a:pPr eaLnBrk="1" hangingPunct="1"/>
            <a:r>
              <a:rPr lang="es-ES" altLang="en-US" b="0" dirty="0"/>
              <a:t>Proporcione materiales que sean fáciles de tomar o manipular en el área de descubrimiento y en todas las áreas.</a:t>
            </a:r>
          </a:p>
        </p:txBody>
      </p:sp>
      <p:sp>
        <p:nvSpPr>
          <p:cNvPr id="2" name="Slide Number Placeholder 3">
            <a:extLst>
              <a:ext uri="{FF2B5EF4-FFF2-40B4-BE49-F238E27FC236}">
                <a16:creationId xmlns:a16="http://schemas.microsoft.com/office/drawing/2014/main" id="{7707847E-E73A-4664-9BE6-A70E275C0456}"/>
              </a:ext>
            </a:extLst>
          </p:cNvPr>
          <p:cNvSpPr>
            <a:spLocks noGrp="1"/>
          </p:cNvSpPr>
          <p:nvPr>
            <p:ph type="sldNum" sz="quarter" idx="11"/>
          </p:nvPr>
        </p:nvSpPr>
        <p:spPr/>
        <p:txBody>
          <a:bodyPr/>
          <a:lstStyle/>
          <a:p>
            <a:fld id="{65A270E9-2EC0-8E4B-B2C5-CC25833D9F0C}" type="slidenum">
              <a:rPr lang="en-US" altLang="x-none" smtClean="0"/>
              <a:pPr/>
              <a:t>54</a:t>
            </a:fld>
            <a:endParaRPr lang="en-US" altLang="x-none"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1">
            <a:extLst>
              <a:ext uri="{FF2B5EF4-FFF2-40B4-BE49-F238E27FC236}">
                <a16:creationId xmlns:a16="http://schemas.microsoft.com/office/drawing/2014/main" id="{7DEC6E36-1287-4571-BAB5-DBF39D8EFECD}"/>
              </a:ext>
            </a:extLst>
          </p:cNvPr>
          <p:cNvSpPr>
            <a:spLocks noGrp="1" noChangeArrowheads="1"/>
          </p:cNvSpPr>
          <p:nvPr>
            <p:ph type="title"/>
          </p:nvPr>
        </p:nvSpPr>
        <p:spPr>
          <a:xfrm>
            <a:off x="879000" y="0"/>
            <a:ext cx="10852084" cy="1386840"/>
          </a:xfrm>
        </p:spPr>
        <p:txBody>
          <a:bodyPr/>
          <a:lstStyle/>
          <a:p>
            <a:pPr eaLnBrk="1" hangingPunct="1">
              <a:lnSpc>
                <a:spcPts val="4900"/>
              </a:lnSpc>
            </a:pPr>
            <a:r>
              <a:rPr lang="es-ES" altLang="en-US" sz="4000" dirty="0">
                <a:solidFill>
                  <a:srgbClr val="A20B1D"/>
                </a:solidFill>
              </a:rPr>
              <a:t>El tiempo de transición en las aulas colaborativas puede verse como…</a:t>
            </a:r>
            <a:endParaRPr lang="en-US" altLang="en-US" sz="4000" dirty="0">
              <a:solidFill>
                <a:srgbClr val="A20B1D"/>
              </a:solidFill>
            </a:endParaRPr>
          </a:p>
        </p:txBody>
      </p:sp>
      <p:sp>
        <p:nvSpPr>
          <p:cNvPr id="3" name="Content Placeholder 2">
            <a:extLst>
              <a:ext uri="{FF2B5EF4-FFF2-40B4-BE49-F238E27FC236}">
                <a16:creationId xmlns:a16="http://schemas.microsoft.com/office/drawing/2014/main" id="{6DDAD5CC-287A-4BB0-A4D9-A9ED55F048BF}"/>
              </a:ext>
            </a:extLst>
          </p:cNvPr>
          <p:cNvSpPr>
            <a:spLocks noGrp="1"/>
          </p:cNvSpPr>
          <p:nvPr>
            <p:ph idx="1"/>
          </p:nvPr>
        </p:nvSpPr>
        <p:spPr>
          <a:xfrm>
            <a:off x="879000" y="1506855"/>
            <a:ext cx="10521696" cy="3844290"/>
          </a:xfrm>
        </p:spPr>
        <p:txBody>
          <a:bodyPr anchor="ctr" anchorCtr="0"/>
          <a:lstStyle/>
          <a:p>
            <a:pPr marL="0" indent="0" algn="ctr">
              <a:buNone/>
            </a:pPr>
            <a:r>
              <a:rPr lang="en-US" dirty="0"/>
              <a:t>Insert Transition Time video clip here</a:t>
            </a:r>
          </a:p>
        </p:txBody>
      </p:sp>
      <p:sp>
        <p:nvSpPr>
          <p:cNvPr id="2" name="Slide Number Placeholder 3">
            <a:extLst>
              <a:ext uri="{FF2B5EF4-FFF2-40B4-BE49-F238E27FC236}">
                <a16:creationId xmlns:a16="http://schemas.microsoft.com/office/drawing/2014/main" id="{2160B1E4-6D15-4C08-BE01-6850DA616BB0}"/>
              </a:ext>
            </a:extLst>
          </p:cNvPr>
          <p:cNvSpPr>
            <a:spLocks noGrp="1"/>
          </p:cNvSpPr>
          <p:nvPr>
            <p:ph type="sldNum" sz="quarter" idx="11"/>
          </p:nvPr>
        </p:nvSpPr>
        <p:spPr/>
        <p:txBody>
          <a:bodyPr/>
          <a:lstStyle/>
          <a:p>
            <a:fld id="{65A270E9-2EC0-8E4B-B2C5-CC25833D9F0C}" type="slidenum">
              <a:rPr lang="en-US" altLang="x-none" smtClean="0"/>
              <a:pPr/>
              <a:t>55</a:t>
            </a:fld>
            <a:endParaRPr lang="en-US" altLang="x-none" dirty="0"/>
          </a:p>
        </p:txBody>
      </p:sp>
    </p:spTree>
    <p:extLst>
      <p:ext uri="{BB962C8B-B14F-4D97-AF65-F5344CB8AC3E}">
        <p14:creationId xmlns:p14="http://schemas.microsoft.com/office/powerpoint/2010/main" val="38078122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a:extLst>
              <a:ext uri="{FF2B5EF4-FFF2-40B4-BE49-F238E27FC236}">
                <a16:creationId xmlns:a16="http://schemas.microsoft.com/office/drawing/2014/main" id="{DBDBA9C1-8EC1-42E7-BF5E-1DA182A541B1}"/>
              </a:ext>
            </a:extLst>
          </p:cNvPr>
          <p:cNvSpPr>
            <a:spLocks noGrp="1" noChangeArrowheads="1"/>
          </p:cNvSpPr>
          <p:nvPr>
            <p:ph type="title"/>
          </p:nvPr>
        </p:nvSpPr>
        <p:spPr/>
        <p:txBody>
          <a:bodyPr/>
          <a:lstStyle/>
          <a:p>
            <a:pPr eaLnBrk="1" hangingPunct="1"/>
            <a:r>
              <a:rPr lang="en-US" altLang="en-US" dirty="0" err="1">
                <a:solidFill>
                  <a:srgbClr val="A20B1D"/>
                </a:solidFill>
              </a:rPr>
              <a:t>Tiempo</a:t>
            </a:r>
            <a:r>
              <a:rPr lang="en-US" altLang="en-US" dirty="0">
                <a:solidFill>
                  <a:srgbClr val="A20B1D"/>
                </a:solidFill>
              </a:rPr>
              <a:t> de </a:t>
            </a:r>
            <a:r>
              <a:rPr lang="en-US" altLang="en-US" dirty="0" err="1">
                <a:solidFill>
                  <a:srgbClr val="A20B1D"/>
                </a:solidFill>
              </a:rPr>
              <a:t>transición</a:t>
            </a:r>
            <a:endParaRPr lang="en-US" altLang="en-US" dirty="0">
              <a:solidFill>
                <a:srgbClr val="A20B1D"/>
              </a:solidFill>
            </a:endParaRPr>
          </a:p>
        </p:txBody>
      </p:sp>
      <p:sp>
        <p:nvSpPr>
          <p:cNvPr id="117762" name="Content Placeholder 2">
            <a:extLst>
              <a:ext uri="{FF2B5EF4-FFF2-40B4-BE49-F238E27FC236}">
                <a16:creationId xmlns:a16="http://schemas.microsoft.com/office/drawing/2014/main" id="{C65BBCAC-C94B-49F4-AB80-CAED10D2B73F}"/>
              </a:ext>
            </a:extLst>
          </p:cNvPr>
          <p:cNvSpPr>
            <a:spLocks noGrp="1" noChangeArrowheads="1"/>
          </p:cNvSpPr>
          <p:nvPr>
            <p:ph idx="1"/>
          </p:nvPr>
        </p:nvSpPr>
        <p:spPr/>
        <p:txBody>
          <a:bodyPr/>
          <a:lstStyle/>
          <a:p>
            <a:pPr eaLnBrk="1" hangingPunct="1"/>
            <a:r>
              <a:rPr lang="es-ES" altLang="en-US" b="0" dirty="0"/>
              <a:t>Utilice imágenes u objetos para representar lo que sucederá a continuación.</a:t>
            </a:r>
          </a:p>
          <a:p>
            <a:pPr eaLnBrk="1" hangingPunct="1"/>
            <a:r>
              <a:rPr lang="es-ES" altLang="en-US" b="0" dirty="0"/>
              <a:t>De lugar a que el niño observe y siga hacia dónde van los compañeros del aula.</a:t>
            </a:r>
          </a:p>
          <a:p>
            <a:pPr eaLnBrk="1" hangingPunct="1"/>
            <a:r>
              <a:rPr lang="es-ES" altLang="en-US" b="0" dirty="0"/>
              <a:t>Otorgue pistas auditivas simples, o apuntes táctiles antes de que ocurra la transición.</a:t>
            </a:r>
          </a:p>
        </p:txBody>
      </p:sp>
      <p:sp>
        <p:nvSpPr>
          <p:cNvPr id="2" name="Slide Number Placeholder 3">
            <a:extLst>
              <a:ext uri="{FF2B5EF4-FFF2-40B4-BE49-F238E27FC236}">
                <a16:creationId xmlns:a16="http://schemas.microsoft.com/office/drawing/2014/main" id="{B3E77ABD-32A4-4723-BFD9-93CCC3580AE3}"/>
              </a:ext>
            </a:extLst>
          </p:cNvPr>
          <p:cNvSpPr>
            <a:spLocks noGrp="1"/>
          </p:cNvSpPr>
          <p:nvPr>
            <p:ph type="sldNum" sz="quarter" idx="11"/>
          </p:nvPr>
        </p:nvSpPr>
        <p:spPr/>
        <p:txBody>
          <a:bodyPr/>
          <a:lstStyle/>
          <a:p>
            <a:fld id="{65A270E9-2EC0-8E4B-B2C5-CC25833D9F0C}" type="slidenum">
              <a:rPr lang="en-US" altLang="x-none" smtClean="0"/>
              <a:pPr/>
              <a:t>56</a:t>
            </a:fld>
            <a:endParaRPr lang="en-US" altLang="x-none"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a:extLst>
              <a:ext uri="{FF2B5EF4-FFF2-40B4-BE49-F238E27FC236}">
                <a16:creationId xmlns:a16="http://schemas.microsoft.com/office/drawing/2014/main" id="{7DEC6E36-1287-4571-BAB5-DBF39D8EFECD}"/>
              </a:ext>
            </a:extLst>
          </p:cNvPr>
          <p:cNvSpPr>
            <a:spLocks noGrp="1" noChangeArrowheads="1"/>
          </p:cNvSpPr>
          <p:nvPr>
            <p:ph type="title"/>
          </p:nvPr>
        </p:nvSpPr>
        <p:spPr>
          <a:xfrm>
            <a:off x="878999" y="0"/>
            <a:ext cx="10852083" cy="1386840"/>
          </a:xfrm>
        </p:spPr>
        <p:txBody>
          <a:bodyPr/>
          <a:lstStyle/>
          <a:p>
            <a:pPr eaLnBrk="1" hangingPunct="1">
              <a:lnSpc>
                <a:spcPts val="4900"/>
              </a:lnSpc>
            </a:pPr>
            <a:r>
              <a:rPr lang="es-ES" altLang="en-US" sz="4000" dirty="0">
                <a:solidFill>
                  <a:srgbClr val="A20B1D"/>
                </a:solidFill>
              </a:rPr>
              <a:t>El tiempo de afuera en las aulas colaborativas puede verse como…</a:t>
            </a:r>
            <a:endParaRPr lang="en-US" altLang="en-US" sz="4000" dirty="0">
              <a:solidFill>
                <a:srgbClr val="A20B1D"/>
              </a:solidFill>
            </a:endParaRPr>
          </a:p>
        </p:txBody>
      </p:sp>
      <p:sp>
        <p:nvSpPr>
          <p:cNvPr id="3" name="Content Placeholder 2">
            <a:extLst>
              <a:ext uri="{FF2B5EF4-FFF2-40B4-BE49-F238E27FC236}">
                <a16:creationId xmlns:a16="http://schemas.microsoft.com/office/drawing/2014/main" id="{6DDAD5CC-287A-4BB0-A4D9-A9ED55F048BF}"/>
              </a:ext>
            </a:extLst>
          </p:cNvPr>
          <p:cNvSpPr>
            <a:spLocks noGrp="1"/>
          </p:cNvSpPr>
          <p:nvPr>
            <p:ph idx="1"/>
          </p:nvPr>
        </p:nvSpPr>
        <p:spPr>
          <a:xfrm>
            <a:off x="879000" y="1506855"/>
            <a:ext cx="10521696" cy="3844290"/>
          </a:xfrm>
        </p:spPr>
        <p:txBody>
          <a:bodyPr anchor="ctr" anchorCtr="0"/>
          <a:lstStyle/>
          <a:p>
            <a:pPr marL="0" indent="0" algn="ctr">
              <a:buNone/>
            </a:pPr>
            <a:r>
              <a:rPr lang="en-US" dirty="0"/>
              <a:t>Insert Outside Time video clip here</a:t>
            </a:r>
          </a:p>
        </p:txBody>
      </p:sp>
      <p:sp>
        <p:nvSpPr>
          <p:cNvPr id="2" name="Slide Number Placeholder 3">
            <a:extLst>
              <a:ext uri="{FF2B5EF4-FFF2-40B4-BE49-F238E27FC236}">
                <a16:creationId xmlns:a16="http://schemas.microsoft.com/office/drawing/2014/main" id="{2160B1E4-6D15-4C08-BE01-6850DA616BB0}"/>
              </a:ext>
            </a:extLst>
          </p:cNvPr>
          <p:cNvSpPr>
            <a:spLocks noGrp="1"/>
          </p:cNvSpPr>
          <p:nvPr>
            <p:ph type="sldNum" sz="quarter" idx="11"/>
          </p:nvPr>
        </p:nvSpPr>
        <p:spPr/>
        <p:txBody>
          <a:bodyPr/>
          <a:lstStyle/>
          <a:p>
            <a:fld id="{65A270E9-2EC0-8E4B-B2C5-CC25833D9F0C}" type="slidenum">
              <a:rPr lang="en-US" altLang="x-none" smtClean="0"/>
              <a:pPr/>
              <a:t>57</a:t>
            </a:fld>
            <a:endParaRPr lang="en-US" altLang="x-none" dirty="0"/>
          </a:p>
        </p:txBody>
      </p:sp>
    </p:spTree>
    <p:extLst>
      <p:ext uri="{BB962C8B-B14F-4D97-AF65-F5344CB8AC3E}">
        <p14:creationId xmlns:p14="http://schemas.microsoft.com/office/powerpoint/2010/main" val="1479000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13A292E5-3CBD-4FED-AC4E-289CED7ECA6B}"/>
              </a:ext>
            </a:extLst>
          </p:cNvPr>
          <p:cNvSpPr>
            <a:spLocks noGrp="1" noChangeArrowheads="1"/>
          </p:cNvSpPr>
          <p:nvPr>
            <p:ph type="title"/>
          </p:nvPr>
        </p:nvSpPr>
        <p:spPr>
          <a:noFill/>
        </p:spPr>
        <p:txBody>
          <a:bodyPr/>
          <a:lstStyle/>
          <a:p>
            <a:pPr eaLnBrk="1" hangingPunct="1"/>
            <a:r>
              <a:rPr lang="en-US" altLang="en-US" dirty="0" err="1">
                <a:solidFill>
                  <a:srgbClr val="A20B1D"/>
                </a:solidFill>
              </a:rPr>
              <a:t>Tiempo</a:t>
            </a:r>
            <a:r>
              <a:rPr lang="en-US" altLang="en-US" dirty="0">
                <a:solidFill>
                  <a:srgbClr val="A20B1D"/>
                </a:solidFill>
              </a:rPr>
              <a:t> de </a:t>
            </a:r>
            <a:r>
              <a:rPr lang="en-US" altLang="en-US" dirty="0" err="1">
                <a:solidFill>
                  <a:srgbClr val="A20B1D"/>
                </a:solidFill>
              </a:rPr>
              <a:t>jugar</a:t>
            </a:r>
            <a:r>
              <a:rPr lang="en-US" altLang="en-US" dirty="0">
                <a:solidFill>
                  <a:srgbClr val="A20B1D"/>
                </a:solidFill>
              </a:rPr>
              <a:t> </a:t>
            </a:r>
            <a:r>
              <a:rPr lang="en-US" altLang="en-US" dirty="0" err="1">
                <a:solidFill>
                  <a:srgbClr val="A20B1D"/>
                </a:solidFill>
              </a:rPr>
              <a:t>fuera</a:t>
            </a:r>
            <a:endParaRPr lang="en-US" altLang="en-US" dirty="0">
              <a:solidFill>
                <a:srgbClr val="A20B1D"/>
              </a:solidFill>
            </a:endParaRPr>
          </a:p>
        </p:txBody>
      </p:sp>
      <p:sp>
        <p:nvSpPr>
          <p:cNvPr id="2" name="Content Placeholder 2">
            <a:extLst>
              <a:ext uri="{FF2B5EF4-FFF2-40B4-BE49-F238E27FC236}">
                <a16:creationId xmlns:a16="http://schemas.microsoft.com/office/drawing/2014/main" id="{D7AD26E5-F5F5-4096-B0C1-3F99A2FD8815}"/>
              </a:ext>
            </a:extLst>
          </p:cNvPr>
          <p:cNvSpPr>
            <a:spLocks noGrp="1"/>
          </p:cNvSpPr>
          <p:nvPr>
            <p:ph sz="half" idx="4294967295"/>
          </p:nvPr>
        </p:nvSpPr>
        <p:spPr>
          <a:xfrm>
            <a:off x="938784" y="2141621"/>
            <a:ext cx="4162605" cy="2598821"/>
          </a:xfrm>
          <a:noFill/>
        </p:spPr>
        <p:txBody>
          <a:bodyPr/>
          <a:lstStyle/>
          <a:p>
            <a:pPr marL="0" indent="0">
              <a:lnSpc>
                <a:spcPts val="3900"/>
              </a:lnSpc>
              <a:buNone/>
              <a:defRPr/>
            </a:pPr>
            <a:r>
              <a:rPr lang="es-ES" b="0" dirty="0"/>
              <a:t>Proporcione un entorno exterior que aliente el desarrollo del lenguaje y la comunicación.</a:t>
            </a:r>
          </a:p>
        </p:txBody>
      </p:sp>
      <p:pic>
        <p:nvPicPr>
          <p:cNvPr id="121857" name="Picture 3" descr="Niño usando andador con ruedas interactuando con otro niño">
            <a:extLst>
              <a:ext uri="{FF2B5EF4-FFF2-40B4-BE49-F238E27FC236}">
                <a16:creationId xmlns:a16="http://schemas.microsoft.com/office/drawing/2014/main" id="{234B6903-3606-4BCB-BCDA-BE42B38B38A7}"/>
              </a:ext>
            </a:extLst>
          </p:cNvPr>
          <p:cNvPicPr>
            <a:picLocks noGrp="1" noChangeAspect="1" noChangeArrowheads="1"/>
          </p:cNvPicPr>
          <p:nvPr>
            <p:ph idx="1"/>
          </p:nvPr>
        </p:nvPicPr>
        <p:blipFill>
          <a:blip r:embed="rId3">
            <a:lum bright="12000" contrast="-20000"/>
            <a:extLst>
              <a:ext uri="{28A0092B-C50C-407E-A947-70E740481C1C}">
                <a14:useLocalDpi xmlns:a14="http://schemas.microsoft.com/office/drawing/2010/main" val="0"/>
              </a:ext>
            </a:extLst>
          </a:blip>
          <a:stretch>
            <a:fillRect/>
          </a:stretch>
        </p:blipFill>
        <p:spPr>
          <a:xfrm>
            <a:off x="6096000" y="2119745"/>
            <a:ext cx="5364480" cy="4018576"/>
          </a:xfrm>
          <a:effectLst>
            <a:outerShdw blurRad="50800" dist="38100" dir="2700000" algn="tl" rotWithShape="0">
              <a:prstClr val="black">
                <a:alpha val="40000"/>
              </a:prstClr>
            </a:outerShdw>
          </a:effectLst>
        </p:spPr>
      </p:pic>
      <p:sp>
        <p:nvSpPr>
          <p:cNvPr id="3" name="Slide Number Placeholder 4">
            <a:extLst>
              <a:ext uri="{FF2B5EF4-FFF2-40B4-BE49-F238E27FC236}">
                <a16:creationId xmlns:a16="http://schemas.microsoft.com/office/drawing/2014/main" id="{01718E28-4886-4C81-9927-4CF8FB8693E1}"/>
              </a:ext>
            </a:extLst>
          </p:cNvPr>
          <p:cNvSpPr>
            <a:spLocks noGrp="1"/>
          </p:cNvSpPr>
          <p:nvPr>
            <p:ph type="sldNum" sz="quarter" idx="11"/>
          </p:nvPr>
        </p:nvSpPr>
        <p:spPr/>
        <p:txBody>
          <a:bodyPr/>
          <a:lstStyle/>
          <a:p>
            <a:fld id="{65A270E9-2EC0-8E4B-B2C5-CC25833D9F0C}" type="slidenum">
              <a:rPr lang="en-US" altLang="x-none" smtClean="0"/>
              <a:pPr/>
              <a:t>58</a:t>
            </a:fld>
            <a:endParaRPr lang="en-US" altLang="x-none"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a:extLst>
              <a:ext uri="{FF2B5EF4-FFF2-40B4-BE49-F238E27FC236}">
                <a16:creationId xmlns:a16="http://schemas.microsoft.com/office/drawing/2014/main" id="{35213DE9-7D54-4DBF-B43A-2BDE35063C98}"/>
              </a:ext>
            </a:extLst>
          </p:cNvPr>
          <p:cNvSpPr>
            <a:spLocks noGrp="1" noChangeArrowheads="1"/>
          </p:cNvSpPr>
          <p:nvPr>
            <p:ph type="title"/>
          </p:nvPr>
        </p:nvSpPr>
        <p:spPr/>
        <p:txBody>
          <a:bodyPr/>
          <a:lstStyle/>
          <a:p>
            <a:pPr eaLnBrk="1" hangingPunct="1"/>
            <a:r>
              <a:rPr lang="en-US" altLang="en-US" dirty="0" err="1">
                <a:solidFill>
                  <a:srgbClr val="A20B1D"/>
                </a:solidFill>
              </a:rPr>
              <a:t>Compartir</a:t>
            </a:r>
            <a:r>
              <a:rPr lang="en-US" altLang="en-US" dirty="0">
                <a:solidFill>
                  <a:srgbClr val="A20B1D"/>
                </a:solidFill>
              </a:rPr>
              <a:t> </a:t>
            </a:r>
            <a:r>
              <a:rPr lang="en-US" altLang="en-US" dirty="0" err="1">
                <a:solidFill>
                  <a:srgbClr val="A20B1D"/>
                </a:solidFill>
              </a:rPr>
              <a:t>en</a:t>
            </a:r>
            <a:r>
              <a:rPr lang="en-US" altLang="en-US" dirty="0">
                <a:solidFill>
                  <a:srgbClr val="A20B1D"/>
                </a:solidFill>
              </a:rPr>
              <a:t> pares</a:t>
            </a:r>
          </a:p>
        </p:txBody>
      </p:sp>
      <p:sp>
        <p:nvSpPr>
          <p:cNvPr id="123906" name="Content Placeholder 2">
            <a:extLst>
              <a:ext uri="{FF2B5EF4-FFF2-40B4-BE49-F238E27FC236}">
                <a16:creationId xmlns:a16="http://schemas.microsoft.com/office/drawing/2014/main" id="{C4C22839-898F-408D-94FF-A0D51A054C5E}"/>
              </a:ext>
            </a:extLst>
          </p:cNvPr>
          <p:cNvSpPr>
            <a:spLocks noGrp="1" noChangeArrowheads="1"/>
          </p:cNvSpPr>
          <p:nvPr>
            <p:ph idx="1"/>
          </p:nvPr>
        </p:nvSpPr>
        <p:spPr/>
        <p:txBody>
          <a:bodyPr/>
          <a:lstStyle/>
          <a:p>
            <a:pPr eaLnBrk="1" hangingPunct="1"/>
            <a:r>
              <a:rPr lang="es-ES" altLang="en-US" b="0" dirty="0"/>
              <a:t>¿’Cuáles son algunas de las ideas/estrategias que se destacaron para usted en los clips de video?</a:t>
            </a:r>
          </a:p>
          <a:p>
            <a:pPr eaLnBrk="1" hangingPunct="1"/>
            <a:r>
              <a:rPr lang="es-ES" altLang="en-US" b="0" dirty="0"/>
              <a:t>¿Qué ideas/estrategias escuchó que podrían ser útiles para sus alumnos?</a:t>
            </a:r>
          </a:p>
        </p:txBody>
      </p:sp>
      <p:sp>
        <p:nvSpPr>
          <p:cNvPr id="2" name="Slide Number Placeholder 3">
            <a:extLst>
              <a:ext uri="{FF2B5EF4-FFF2-40B4-BE49-F238E27FC236}">
                <a16:creationId xmlns:a16="http://schemas.microsoft.com/office/drawing/2014/main" id="{E2944605-FEF7-4B3E-ACEE-C65D24B6D459}"/>
              </a:ext>
            </a:extLst>
          </p:cNvPr>
          <p:cNvSpPr>
            <a:spLocks noGrp="1"/>
          </p:cNvSpPr>
          <p:nvPr>
            <p:ph type="sldNum" sz="quarter" idx="11"/>
          </p:nvPr>
        </p:nvSpPr>
        <p:spPr/>
        <p:txBody>
          <a:bodyPr/>
          <a:lstStyle/>
          <a:p>
            <a:fld id="{65A270E9-2EC0-8E4B-B2C5-CC25833D9F0C}" type="slidenum">
              <a:rPr lang="en-US" altLang="x-none" smtClean="0"/>
              <a:pPr/>
              <a:t>59</a:t>
            </a:fld>
            <a:endParaRPr lang="en-US" altLang="x-non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50FB0B7D-8A22-4395-BBB5-18B75432EC31}"/>
              </a:ext>
            </a:extLst>
          </p:cNvPr>
          <p:cNvSpPr>
            <a:spLocks noGrp="1" noChangeArrowheads="1"/>
          </p:cNvSpPr>
          <p:nvPr>
            <p:ph type="title"/>
          </p:nvPr>
        </p:nvSpPr>
        <p:spPr>
          <a:xfrm>
            <a:off x="469391" y="365760"/>
            <a:ext cx="3764678" cy="3425190"/>
          </a:xfrm>
        </p:spPr>
        <p:txBody>
          <a:bodyPr/>
          <a:lstStyle/>
          <a:p>
            <a:pPr>
              <a:lnSpc>
                <a:spcPts val="5200"/>
              </a:lnSpc>
            </a:pPr>
            <a:r>
              <a:rPr lang="en-US" altLang="en-US" sz="4000" dirty="0">
                <a:solidFill>
                  <a:srgbClr val="A20B1D"/>
                </a:solidFill>
              </a:rPr>
              <a:t>Sistema de </a:t>
            </a:r>
            <a:r>
              <a:rPr lang="en-US" altLang="en-US" sz="4000" dirty="0" err="1">
                <a:solidFill>
                  <a:srgbClr val="A20B1D"/>
                </a:solidFill>
              </a:rPr>
              <a:t>aprendizaje</a:t>
            </a:r>
            <a:r>
              <a:rPr lang="en-US" altLang="en-US" sz="4000" dirty="0">
                <a:solidFill>
                  <a:srgbClr val="A20B1D"/>
                </a:solidFill>
              </a:rPr>
              <a:t> y Desarrollo </a:t>
            </a:r>
            <a:r>
              <a:rPr lang="en-US" altLang="en-US" sz="4000" dirty="0" err="1">
                <a:solidFill>
                  <a:srgbClr val="A20B1D"/>
                </a:solidFill>
              </a:rPr>
              <a:t>temprano</a:t>
            </a:r>
            <a:r>
              <a:rPr lang="en-US" altLang="en-US" sz="4000" dirty="0">
                <a:solidFill>
                  <a:srgbClr val="A20B1D"/>
                </a:solidFill>
              </a:rPr>
              <a:t> de California</a:t>
            </a:r>
          </a:p>
        </p:txBody>
      </p:sp>
      <p:sp>
        <p:nvSpPr>
          <p:cNvPr id="2" name="Slide Number Placeholder 3">
            <a:extLst>
              <a:ext uri="{FF2B5EF4-FFF2-40B4-BE49-F238E27FC236}">
                <a16:creationId xmlns:a16="http://schemas.microsoft.com/office/drawing/2014/main" id="{4F0DEA25-0697-4466-A4D7-C65BC15CF78C}"/>
              </a:ext>
            </a:extLst>
          </p:cNvPr>
          <p:cNvSpPr>
            <a:spLocks noGrp="1"/>
          </p:cNvSpPr>
          <p:nvPr>
            <p:ph type="sldNum" sz="quarter" idx="11"/>
          </p:nvPr>
        </p:nvSpPr>
        <p:spPr/>
        <p:txBody>
          <a:bodyPr/>
          <a:lstStyle/>
          <a:p>
            <a:fld id="{65A270E9-2EC0-8E4B-B2C5-CC25833D9F0C}" type="slidenum">
              <a:rPr lang="en-US" altLang="x-none" smtClean="0"/>
              <a:pPr/>
              <a:t>6</a:t>
            </a:fld>
            <a:endParaRPr lang="en-US" altLang="x-none" dirty="0"/>
          </a:p>
        </p:txBody>
      </p:sp>
      <p:pic>
        <p:nvPicPr>
          <p:cNvPr id="7" name="Content Placeholder 2" descr="Sistema de aprendizaje y desarrollo temprano de California: Fundamentos del aprendizaje y el desarrollo; Guías recursos del programa; Marco curricular; Sistema de evaluación de resultados deseados; Desarrollo profesional, apoyos y competencias">
            <a:extLst>
              <a:ext uri="{FF2B5EF4-FFF2-40B4-BE49-F238E27FC236}">
                <a16:creationId xmlns:a16="http://schemas.microsoft.com/office/drawing/2014/main" id="{9E632EC9-7B2E-4CF9-8E0E-A50DB5382DC7}"/>
              </a:ext>
            </a:extLst>
          </p:cNvPr>
          <p:cNvPicPr>
            <a:picLocks noGrp="1"/>
          </p:cNvPicPr>
          <p:nvPr>
            <p:ph idx="1"/>
          </p:nvPr>
        </p:nvPicPr>
        <p:blipFill>
          <a:blip r:embed="rId3" cstate="print"/>
          <a:srcRect/>
          <a:stretch>
            <a:fillRect/>
          </a:stretch>
        </p:blipFill>
        <p:spPr bwMode="auto">
          <a:xfrm>
            <a:off x="4234069" y="289329"/>
            <a:ext cx="7488539" cy="5711421"/>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E001-1289-49C1-8317-3C9B2335D07A}"/>
              </a:ext>
            </a:extLst>
          </p:cNvPr>
          <p:cNvSpPr>
            <a:spLocks noGrp="1" noChangeArrowheads="1"/>
          </p:cNvSpPr>
          <p:nvPr>
            <p:ph type="title"/>
          </p:nvPr>
        </p:nvSpPr>
        <p:spPr>
          <a:xfrm>
            <a:off x="421443" y="273050"/>
            <a:ext cx="3972757" cy="2452221"/>
          </a:xfrm>
        </p:spPr>
        <p:txBody>
          <a:bodyPr/>
          <a:lstStyle/>
          <a:p>
            <a:pPr eaLnBrk="1" hangingPunct="1">
              <a:lnSpc>
                <a:spcPts val="4900"/>
              </a:lnSpc>
              <a:defRPr/>
            </a:pPr>
            <a:r>
              <a:rPr lang="es-ES" sz="4000" dirty="0">
                <a:solidFill>
                  <a:srgbClr val="A20B1D"/>
                </a:solidFill>
                <a:cs typeface="MS Pゴシック"/>
              </a:rPr>
              <a:t>Compañeros y recursos de colaboración</a:t>
            </a:r>
            <a:endParaRPr lang="en-US" sz="4000" dirty="0">
              <a:solidFill>
                <a:srgbClr val="A20B1D"/>
              </a:solidFill>
              <a:cs typeface="MS Pゴシック"/>
            </a:endParaRPr>
          </a:p>
        </p:txBody>
      </p:sp>
      <p:pic>
        <p:nvPicPr>
          <p:cNvPr id="125953" name="Content Placeholder 2" descr="Niños en equipo de juegos infantiles">
            <a:extLst>
              <a:ext uri="{FF2B5EF4-FFF2-40B4-BE49-F238E27FC236}">
                <a16:creationId xmlns:a16="http://schemas.microsoft.com/office/drawing/2014/main" id="{9E10934F-8575-412D-B4D9-AB8A3F0E2013}"/>
              </a:ext>
            </a:extLst>
          </p:cNvPr>
          <p:cNvPicPr>
            <a:picLocks noGrp="1" noChangeAspect="1" noChangeArrowheads="1"/>
          </p:cNvPicPr>
          <p:nvPr>
            <p:ph sz="quarter" idx="12"/>
          </p:nvPr>
        </p:nvPicPr>
        <p:blipFill rotWithShape="1">
          <a:blip r:embed="rId3">
            <a:extLst>
              <a:ext uri="{28A0092B-C50C-407E-A947-70E740481C1C}">
                <a14:useLocalDpi xmlns:a14="http://schemas.microsoft.com/office/drawing/2010/main" val="0"/>
              </a:ext>
            </a:extLst>
          </a:blip>
          <a:stretch/>
        </p:blipFill>
        <p:spPr>
          <a:xfrm>
            <a:off x="4949869" y="772983"/>
            <a:ext cx="6820688" cy="4662617"/>
          </a:xfrm>
          <a:noFill/>
        </p:spPr>
      </p:pic>
      <p:sp>
        <p:nvSpPr>
          <p:cNvPr id="3" name="Slide Number Placeholder 3">
            <a:extLst>
              <a:ext uri="{FF2B5EF4-FFF2-40B4-BE49-F238E27FC236}">
                <a16:creationId xmlns:a16="http://schemas.microsoft.com/office/drawing/2014/main" id="{5A2D061C-C2AA-4600-AE66-7065F1446A1E}"/>
              </a:ext>
            </a:extLst>
          </p:cNvPr>
          <p:cNvSpPr>
            <a:spLocks noGrp="1"/>
          </p:cNvSpPr>
          <p:nvPr>
            <p:ph type="sldNum" sz="quarter" idx="11"/>
          </p:nvPr>
        </p:nvSpPr>
        <p:spPr/>
        <p:txBody>
          <a:bodyPr/>
          <a:lstStyle/>
          <a:p>
            <a:fld id="{65A270E9-2EC0-8E4B-B2C5-CC25833D9F0C}" type="slidenum">
              <a:rPr lang="en-US" altLang="x-none" smtClean="0"/>
              <a:pPr/>
              <a:t>60</a:t>
            </a:fld>
            <a:endParaRPr lang="en-US" altLang="x-none"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a:extLst>
              <a:ext uri="{FF2B5EF4-FFF2-40B4-BE49-F238E27FC236}">
                <a16:creationId xmlns:a16="http://schemas.microsoft.com/office/drawing/2014/main" id="{7DEC6E36-1287-4571-BAB5-DBF39D8EFECD}"/>
              </a:ext>
            </a:extLst>
          </p:cNvPr>
          <p:cNvSpPr>
            <a:spLocks noGrp="1" noChangeArrowheads="1"/>
          </p:cNvSpPr>
          <p:nvPr>
            <p:ph type="title"/>
          </p:nvPr>
        </p:nvSpPr>
        <p:spPr>
          <a:xfrm>
            <a:off x="878999" y="0"/>
            <a:ext cx="10963595" cy="1386840"/>
          </a:xfrm>
        </p:spPr>
        <p:txBody>
          <a:bodyPr/>
          <a:lstStyle/>
          <a:p>
            <a:pPr eaLnBrk="1" hangingPunct="1">
              <a:lnSpc>
                <a:spcPts val="4900"/>
              </a:lnSpc>
            </a:pPr>
            <a:r>
              <a:rPr lang="es-ES" altLang="en-US" sz="4000" dirty="0">
                <a:solidFill>
                  <a:srgbClr val="A20B1D"/>
                </a:solidFill>
              </a:rPr>
              <a:t>Los compañeros de colaboración en contextos de inclusión pueden verse como…</a:t>
            </a:r>
            <a:endParaRPr lang="en-US" altLang="en-US" sz="4000" dirty="0">
              <a:solidFill>
                <a:srgbClr val="A20B1D"/>
              </a:solidFill>
            </a:endParaRPr>
          </a:p>
        </p:txBody>
      </p:sp>
      <p:sp>
        <p:nvSpPr>
          <p:cNvPr id="3" name="Content Placeholder 2">
            <a:extLst>
              <a:ext uri="{FF2B5EF4-FFF2-40B4-BE49-F238E27FC236}">
                <a16:creationId xmlns:a16="http://schemas.microsoft.com/office/drawing/2014/main" id="{6DDAD5CC-287A-4BB0-A4D9-A9ED55F048BF}"/>
              </a:ext>
            </a:extLst>
          </p:cNvPr>
          <p:cNvSpPr>
            <a:spLocks noGrp="1"/>
          </p:cNvSpPr>
          <p:nvPr>
            <p:ph idx="1"/>
          </p:nvPr>
        </p:nvSpPr>
        <p:spPr>
          <a:xfrm>
            <a:off x="879000" y="1506855"/>
            <a:ext cx="10521696" cy="3844290"/>
          </a:xfrm>
        </p:spPr>
        <p:txBody>
          <a:bodyPr anchor="ctr" anchorCtr="0"/>
          <a:lstStyle/>
          <a:p>
            <a:pPr marL="0" indent="0" algn="ctr">
              <a:buNone/>
            </a:pPr>
            <a:r>
              <a:rPr lang="en-US" dirty="0"/>
              <a:t>Insert Partners in Preschool video clip here</a:t>
            </a:r>
          </a:p>
        </p:txBody>
      </p:sp>
      <p:sp>
        <p:nvSpPr>
          <p:cNvPr id="2" name="Slide Number Placeholder 3">
            <a:extLst>
              <a:ext uri="{FF2B5EF4-FFF2-40B4-BE49-F238E27FC236}">
                <a16:creationId xmlns:a16="http://schemas.microsoft.com/office/drawing/2014/main" id="{2160B1E4-6D15-4C08-BE01-6850DA616BB0}"/>
              </a:ext>
            </a:extLst>
          </p:cNvPr>
          <p:cNvSpPr>
            <a:spLocks noGrp="1"/>
          </p:cNvSpPr>
          <p:nvPr>
            <p:ph type="sldNum" sz="quarter" idx="11"/>
          </p:nvPr>
        </p:nvSpPr>
        <p:spPr/>
        <p:txBody>
          <a:bodyPr/>
          <a:lstStyle/>
          <a:p>
            <a:fld id="{65A270E9-2EC0-8E4B-B2C5-CC25833D9F0C}" type="slidenum">
              <a:rPr lang="en-US" altLang="x-none" smtClean="0"/>
              <a:pPr/>
              <a:t>61</a:t>
            </a:fld>
            <a:endParaRPr lang="en-US" altLang="x-none" dirty="0"/>
          </a:p>
        </p:txBody>
      </p:sp>
    </p:spTree>
    <p:extLst>
      <p:ext uri="{BB962C8B-B14F-4D97-AF65-F5344CB8AC3E}">
        <p14:creationId xmlns:p14="http://schemas.microsoft.com/office/powerpoint/2010/main" val="5026834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a:extLst>
              <a:ext uri="{FF2B5EF4-FFF2-40B4-BE49-F238E27FC236}">
                <a16:creationId xmlns:a16="http://schemas.microsoft.com/office/drawing/2014/main" id="{2848E0A1-7910-439C-8984-79681F087B59}"/>
              </a:ext>
            </a:extLst>
          </p:cNvPr>
          <p:cNvSpPr>
            <a:spLocks noGrp="1" noChangeArrowheads="1"/>
          </p:cNvSpPr>
          <p:nvPr>
            <p:ph type="title"/>
          </p:nvPr>
        </p:nvSpPr>
        <p:spPr/>
        <p:txBody>
          <a:bodyPr/>
          <a:lstStyle/>
          <a:p>
            <a:pPr eaLnBrk="1" hangingPunct="1"/>
            <a:r>
              <a:rPr lang="es-ES" altLang="en-US" dirty="0">
                <a:solidFill>
                  <a:srgbClr val="A20B1D"/>
                </a:solidFill>
              </a:rPr>
              <a:t>Compañeros de colaboración: Agencias del estado</a:t>
            </a:r>
            <a:endParaRPr lang="en-US" altLang="en-US" dirty="0">
              <a:solidFill>
                <a:srgbClr val="A20B1D"/>
              </a:solidFill>
            </a:endParaRPr>
          </a:p>
        </p:txBody>
      </p:sp>
      <p:sp>
        <p:nvSpPr>
          <p:cNvPr id="130050" name="Content Placeholder 2">
            <a:extLst>
              <a:ext uri="{FF2B5EF4-FFF2-40B4-BE49-F238E27FC236}">
                <a16:creationId xmlns:a16="http://schemas.microsoft.com/office/drawing/2014/main" id="{0F0C5A96-A7B1-49C9-A53C-47E745B62C4B}"/>
              </a:ext>
            </a:extLst>
          </p:cNvPr>
          <p:cNvSpPr>
            <a:spLocks noGrp="1" noChangeArrowheads="1"/>
          </p:cNvSpPr>
          <p:nvPr>
            <p:ph idx="1"/>
          </p:nvPr>
        </p:nvSpPr>
        <p:spPr/>
        <p:txBody>
          <a:bodyPr/>
          <a:lstStyle/>
          <a:p>
            <a:pPr eaLnBrk="1" hangingPunct="1">
              <a:spcBef>
                <a:spcPct val="50000"/>
              </a:spcBef>
            </a:pPr>
            <a:r>
              <a:rPr lang="es-ES" altLang="en-US" dirty="0"/>
              <a:t>Departamento de educación de California </a:t>
            </a:r>
            <a:r>
              <a:rPr lang="en-US" altLang="en-US" dirty="0"/>
              <a:t>(CDE)</a:t>
            </a:r>
          </a:p>
          <a:p>
            <a:pPr lvl="2" eaLnBrk="1" hangingPunct="1">
              <a:spcBef>
                <a:spcPct val="50000"/>
              </a:spcBef>
              <a:buFont typeface="Wingdings" panose="05000000000000000000" pitchFamily="2" charset="2"/>
              <a:buChar char="§"/>
            </a:pPr>
            <a:r>
              <a:rPr lang="es-ES" altLang="en-US" dirty="0"/>
              <a:t>División de Educación Especial (</a:t>
            </a:r>
            <a:r>
              <a:rPr lang="es-ES" altLang="en-US" b="0" dirty="0"/>
              <a:t>SED)</a:t>
            </a:r>
          </a:p>
          <a:p>
            <a:pPr lvl="2" eaLnBrk="1" hangingPunct="1">
              <a:spcBef>
                <a:spcPct val="50000"/>
              </a:spcBef>
              <a:buFont typeface="Wingdings" panose="05000000000000000000" pitchFamily="2" charset="2"/>
              <a:buChar char="§"/>
            </a:pPr>
            <a:r>
              <a:rPr lang="es-ES" altLang="en-US" b="0" dirty="0" err="1"/>
              <a:t>Division</a:t>
            </a:r>
            <a:r>
              <a:rPr lang="es-ES" altLang="en-US" b="0" dirty="0"/>
              <a:t> del </a:t>
            </a:r>
            <a:r>
              <a:rPr lang="es-ES" altLang="en-US" b="0" dirty="0" err="1"/>
              <a:t>Desarollo</a:t>
            </a:r>
            <a:r>
              <a:rPr lang="es-ES" altLang="en-US" b="0" dirty="0"/>
              <a:t> del Niño (CDD)</a:t>
            </a:r>
          </a:p>
          <a:p>
            <a:pPr eaLnBrk="1" hangingPunct="1">
              <a:spcBef>
                <a:spcPct val="50000"/>
              </a:spcBef>
            </a:pPr>
            <a:r>
              <a:rPr lang="es-ES" altLang="en-US" dirty="0">
                <a:solidFill>
                  <a:srgbClr val="003E6C"/>
                </a:solidFill>
                <a:hlinkClick r:id="rId3">
                  <a:extLst>
                    <a:ext uri="{A12FA001-AC4F-418D-AE19-62706E023703}">
                      <ahyp:hlinkClr xmlns:ahyp="http://schemas.microsoft.com/office/drawing/2018/hyperlinkcolor" val="tx"/>
                    </a:ext>
                  </a:extLst>
                </a:hlinkClick>
              </a:rPr>
              <a:t>Departamento de servicios de desarrollo </a:t>
            </a:r>
            <a:r>
              <a:rPr lang="en-US" altLang="en-US" dirty="0">
                <a:solidFill>
                  <a:srgbClr val="003E6C"/>
                </a:solidFill>
                <a:hlinkClick r:id="rId3">
                  <a:extLst>
                    <a:ext uri="{A12FA001-AC4F-418D-AE19-62706E023703}">
                      <ahyp:hlinkClr xmlns:ahyp="http://schemas.microsoft.com/office/drawing/2018/hyperlinkcolor" val="tx"/>
                    </a:ext>
                  </a:extLst>
                </a:hlinkClick>
              </a:rPr>
              <a:t>(DDS)</a:t>
            </a:r>
            <a:endParaRPr lang="en-US" altLang="en-US" dirty="0">
              <a:solidFill>
                <a:srgbClr val="003E6C"/>
              </a:solidFill>
            </a:endParaRPr>
          </a:p>
          <a:p>
            <a:pPr lvl="2" eaLnBrk="1" hangingPunct="1">
              <a:spcBef>
                <a:spcPct val="50000"/>
              </a:spcBef>
              <a:spcAft>
                <a:spcPts val="1200"/>
              </a:spcAft>
              <a:buFont typeface="Wingdings" panose="05000000000000000000" pitchFamily="2" charset="2"/>
              <a:buChar char="§"/>
            </a:pPr>
            <a:r>
              <a:rPr lang="en-US" altLang="en-US" dirty="0" err="1">
                <a:solidFill>
                  <a:srgbClr val="003E6C"/>
                </a:solidFill>
                <a:hlinkClick r:id="rId4">
                  <a:extLst>
                    <a:ext uri="{A12FA001-AC4F-418D-AE19-62706E023703}">
                      <ahyp:hlinkClr xmlns:ahyp="http://schemas.microsoft.com/office/drawing/2018/hyperlinkcolor" val="tx"/>
                    </a:ext>
                  </a:extLst>
                </a:hlinkClick>
              </a:rPr>
              <a:t>Centros</a:t>
            </a:r>
            <a:r>
              <a:rPr lang="en-US" altLang="en-US" dirty="0">
                <a:solidFill>
                  <a:srgbClr val="003E6C"/>
                </a:solidFill>
                <a:hlinkClick r:id="rId4">
                  <a:extLst>
                    <a:ext uri="{A12FA001-AC4F-418D-AE19-62706E023703}">
                      <ahyp:hlinkClr xmlns:ahyp="http://schemas.microsoft.com/office/drawing/2018/hyperlinkcolor" val="tx"/>
                    </a:ext>
                  </a:extLst>
                </a:hlinkClick>
              </a:rPr>
              <a:t> </a:t>
            </a:r>
            <a:r>
              <a:rPr lang="en-US" altLang="en-US" dirty="0" err="1">
                <a:solidFill>
                  <a:srgbClr val="003E6C"/>
                </a:solidFill>
                <a:hlinkClick r:id="rId4">
                  <a:extLst>
                    <a:ext uri="{A12FA001-AC4F-418D-AE19-62706E023703}">
                      <ahyp:hlinkClr xmlns:ahyp="http://schemas.microsoft.com/office/drawing/2018/hyperlinkcolor" val="tx"/>
                    </a:ext>
                  </a:extLst>
                </a:hlinkClick>
              </a:rPr>
              <a:t>regionales</a:t>
            </a:r>
            <a:endParaRPr lang="en-US" altLang="en-US" dirty="0">
              <a:solidFill>
                <a:srgbClr val="003E6C"/>
              </a:solidFill>
              <a:hlinkClick r:id="rId4">
                <a:extLst>
                  <a:ext uri="{A12FA001-AC4F-418D-AE19-62706E023703}">
                    <ahyp:hlinkClr xmlns:ahyp="http://schemas.microsoft.com/office/drawing/2018/hyperlinkcolor" val="tx"/>
                  </a:ext>
                </a:extLst>
              </a:hlinkClick>
            </a:endParaRPr>
          </a:p>
          <a:p>
            <a:pPr eaLnBrk="1" hangingPunct="1">
              <a:spcBef>
                <a:spcPct val="50000"/>
              </a:spcBef>
            </a:pPr>
            <a:r>
              <a:rPr lang="en-US" altLang="en-US" dirty="0" err="1">
                <a:solidFill>
                  <a:srgbClr val="003E6C"/>
                </a:solidFill>
                <a:hlinkClick r:id="rId5">
                  <a:extLst>
                    <a:ext uri="{A12FA001-AC4F-418D-AE19-62706E023703}">
                      <ahyp:hlinkClr xmlns:ahyp="http://schemas.microsoft.com/office/drawing/2018/hyperlinkcolor" val="tx"/>
                    </a:ext>
                  </a:extLst>
                </a:hlinkClick>
              </a:rPr>
              <a:t>Servicios</a:t>
            </a:r>
            <a:r>
              <a:rPr lang="en-US" altLang="en-US" dirty="0">
                <a:solidFill>
                  <a:srgbClr val="003E6C"/>
                </a:solidFill>
                <a:hlinkClick r:id="rId5">
                  <a:extLst>
                    <a:ext uri="{A12FA001-AC4F-418D-AE19-62706E023703}">
                      <ahyp:hlinkClr xmlns:ahyp="http://schemas.microsoft.com/office/drawing/2018/hyperlinkcolor" val="tx"/>
                    </a:ext>
                  </a:extLst>
                </a:hlinkClick>
              </a:rPr>
              <a:t> </a:t>
            </a:r>
            <a:r>
              <a:rPr lang="en-US" altLang="en-US" dirty="0" err="1">
                <a:solidFill>
                  <a:srgbClr val="003E6C"/>
                </a:solidFill>
                <a:hlinkClick r:id="rId5">
                  <a:extLst>
                    <a:ext uri="{A12FA001-AC4F-418D-AE19-62706E023703}">
                      <ahyp:hlinkClr xmlns:ahyp="http://schemas.microsoft.com/office/drawing/2018/hyperlinkcolor" val="tx"/>
                    </a:ext>
                  </a:extLst>
                </a:hlinkClick>
              </a:rPr>
              <a:t>infantiles</a:t>
            </a:r>
            <a:r>
              <a:rPr lang="en-US" altLang="en-US" dirty="0">
                <a:solidFill>
                  <a:srgbClr val="003E6C"/>
                </a:solidFill>
                <a:hlinkClick r:id="rId5">
                  <a:extLst>
                    <a:ext uri="{A12FA001-AC4F-418D-AE19-62706E023703}">
                      <ahyp:hlinkClr xmlns:ahyp="http://schemas.microsoft.com/office/drawing/2018/hyperlinkcolor" val="tx"/>
                    </a:ext>
                  </a:extLst>
                </a:hlinkClick>
              </a:rPr>
              <a:t> de California (CCS)</a:t>
            </a:r>
            <a:endParaRPr lang="en-US" altLang="en-US" dirty="0">
              <a:solidFill>
                <a:srgbClr val="003E6C"/>
              </a:solidFill>
            </a:endParaRPr>
          </a:p>
        </p:txBody>
      </p:sp>
      <p:sp>
        <p:nvSpPr>
          <p:cNvPr id="2" name="Slide Number Placeholder 3">
            <a:extLst>
              <a:ext uri="{FF2B5EF4-FFF2-40B4-BE49-F238E27FC236}">
                <a16:creationId xmlns:a16="http://schemas.microsoft.com/office/drawing/2014/main" id="{505F394F-F4DC-4121-B074-8E605F727024}"/>
              </a:ext>
            </a:extLst>
          </p:cNvPr>
          <p:cNvSpPr>
            <a:spLocks noGrp="1"/>
          </p:cNvSpPr>
          <p:nvPr>
            <p:ph type="sldNum" sz="quarter" idx="11"/>
          </p:nvPr>
        </p:nvSpPr>
        <p:spPr/>
        <p:txBody>
          <a:bodyPr/>
          <a:lstStyle/>
          <a:p>
            <a:fld id="{65A270E9-2EC0-8E4B-B2C5-CC25833D9F0C}" type="slidenum">
              <a:rPr lang="en-US" altLang="x-none" smtClean="0"/>
              <a:pPr/>
              <a:t>62</a:t>
            </a:fld>
            <a:endParaRPr lang="en-US" altLang="x-none"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a:extLst>
              <a:ext uri="{FF2B5EF4-FFF2-40B4-BE49-F238E27FC236}">
                <a16:creationId xmlns:a16="http://schemas.microsoft.com/office/drawing/2014/main" id="{3C77B757-9B20-4D57-ADD4-DF541AE882AF}"/>
              </a:ext>
            </a:extLst>
          </p:cNvPr>
          <p:cNvSpPr>
            <a:spLocks noGrp="1" noChangeArrowheads="1"/>
          </p:cNvSpPr>
          <p:nvPr>
            <p:ph type="title"/>
          </p:nvPr>
        </p:nvSpPr>
        <p:spPr/>
        <p:txBody>
          <a:bodyPr/>
          <a:lstStyle/>
          <a:p>
            <a:pPr eaLnBrk="1" hangingPunct="1"/>
            <a:r>
              <a:rPr lang="en-US" altLang="en-US" dirty="0" err="1">
                <a:solidFill>
                  <a:srgbClr val="A20B1D"/>
                </a:solidFill>
              </a:rPr>
              <a:t>Recursos</a:t>
            </a:r>
            <a:r>
              <a:rPr lang="en-US" altLang="en-US" dirty="0">
                <a:solidFill>
                  <a:srgbClr val="A20B1D"/>
                </a:solidFill>
              </a:rPr>
              <a:t> </a:t>
            </a:r>
            <a:r>
              <a:rPr lang="en-US" altLang="en-US" dirty="0" err="1">
                <a:solidFill>
                  <a:srgbClr val="A20B1D"/>
                </a:solidFill>
              </a:rPr>
              <a:t>en</a:t>
            </a:r>
            <a:r>
              <a:rPr lang="en-US" altLang="en-US" dirty="0">
                <a:solidFill>
                  <a:srgbClr val="A20B1D"/>
                </a:solidFill>
              </a:rPr>
              <a:t> California</a:t>
            </a:r>
          </a:p>
        </p:txBody>
      </p:sp>
      <p:sp>
        <p:nvSpPr>
          <p:cNvPr id="132098" name="Content Placeholder 2">
            <a:extLst>
              <a:ext uri="{FF2B5EF4-FFF2-40B4-BE49-F238E27FC236}">
                <a16:creationId xmlns:a16="http://schemas.microsoft.com/office/drawing/2014/main" id="{A6AF896A-C0D5-4EF4-B5C1-F9B28D24B847}"/>
              </a:ext>
            </a:extLst>
          </p:cNvPr>
          <p:cNvSpPr>
            <a:spLocks noGrp="1" noChangeArrowheads="1"/>
          </p:cNvSpPr>
          <p:nvPr>
            <p:ph idx="1"/>
          </p:nvPr>
        </p:nvSpPr>
        <p:spPr/>
        <p:txBody>
          <a:bodyPr/>
          <a:lstStyle/>
          <a:p>
            <a:pPr eaLnBrk="1" hangingPunct="1">
              <a:spcBef>
                <a:spcPct val="0"/>
              </a:spcBef>
              <a:spcAft>
                <a:spcPts val="1800"/>
              </a:spcAft>
            </a:pPr>
            <a:r>
              <a:rPr lang="es-ES" altLang="en-US" b="0" dirty="0">
                <a:solidFill>
                  <a:srgbClr val="003E6C"/>
                </a:solidFill>
                <a:hlinkClick r:id="rId3">
                  <a:extLst>
                    <a:ext uri="{A12FA001-AC4F-418D-AE19-62706E023703}">
                      <ahyp:hlinkClr xmlns:ahyp="http://schemas.microsoft.com/office/drawing/2018/hyperlinkcolor" val="tx"/>
                    </a:ext>
                  </a:extLst>
                </a:hlinkClick>
              </a:rPr>
              <a:t>Red de educación de preescolar de California </a:t>
            </a:r>
            <a:r>
              <a:rPr lang="en-US" altLang="en-US" b="0" dirty="0">
                <a:solidFill>
                  <a:srgbClr val="003E6C"/>
                </a:solidFill>
                <a:hlinkClick r:id="rId3">
                  <a:extLst>
                    <a:ext uri="{A12FA001-AC4F-418D-AE19-62706E023703}">
                      <ahyp:hlinkClr xmlns:ahyp="http://schemas.microsoft.com/office/drawing/2018/hyperlinkcolor" val="tx"/>
                    </a:ext>
                  </a:extLst>
                </a:hlinkClick>
              </a:rPr>
              <a:t>(CPIN)</a:t>
            </a:r>
            <a:r>
              <a:rPr lang="en-US" altLang="en-US" b="0" dirty="0">
                <a:solidFill>
                  <a:srgbClr val="003E6C"/>
                </a:solidFill>
              </a:rPr>
              <a:t> </a:t>
            </a:r>
          </a:p>
          <a:p>
            <a:pPr eaLnBrk="1" hangingPunct="1">
              <a:spcBef>
                <a:spcPct val="0"/>
              </a:spcBef>
              <a:spcAft>
                <a:spcPts val="1800"/>
              </a:spcAft>
            </a:pPr>
            <a:r>
              <a:rPr lang="es-ES" altLang="en-US" b="0" dirty="0">
                <a:solidFill>
                  <a:srgbClr val="003E6C"/>
                </a:solidFill>
                <a:hlinkClick r:id="rId4">
                  <a:extLst>
                    <a:ext uri="{A12FA001-AC4F-418D-AE19-62706E023703}">
                      <ahyp:hlinkClr xmlns:ahyp="http://schemas.microsoft.com/office/drawing/2018/hyperlinkcolor" val="tx"/>
                    </a:ext>
                  </a:extLst>
                </a:hlinkClick>
              </a:rPr>
              <a:t>Resultados deseados para los niños y las familias</a:t>
            </a:r>
            <a:r>
              <a:rPr lang="en-US" altLang="en-US" b="0" dirty="0">
                <a:solidFill>
                  <a:srgbClr val="003E6C"/>
                </a:solidFill>
                <a:hlinkClick r:id="rId4">
                  <a:extLst>
                    <a:ext uri="{A12FA001-AC4F-418D-AE19-62706E023703}">
                      <ahyp:hlinkClr xmlns:ahyp="http://schemas.microsoft.com/office/drawing/2018/hyperlinkcolor" val="tx"/>
                    </a:ext>
                  </a:extLst>
                </a:hlinkClick>
              </a:rPr>
              <a:t> </a:t>
            </a:r>
            <a:endParaRPr lang="en-US" altLang="en-US" b="0" dirty="0">
              <a:solidFill>
                <a:srgbClr val="003E6C"/>
              </a:solidFill>
            </a:endParaRPr>
          </a:p>
          <a:p>
            <a:pPr eaLnBrk="1" hangingPunct="1">
              <a:spcBef>
                <a:spcPct val="0"/>
              </a:spcBef>
              <a:spcAft>
                <a:spcPts val="1800"/>
              </a:spcAft>
            </a:pPr>
            <a:r>
              <a:rPr lang="es-ES" altLang="en-US" b="0" dirty="0">
                <a:solidFill>
                  <a:srgbClr val="003E6C"/>
                </a:solidFill>
                <a:hlinkClick r:id="rId5">
                  <a:extLst>
                    <a:ext uri="{A12FA001-AC4F-418D-AE19-62706E023703}">
                      <ahyp:hlinkClr xmlns:ahyp="http://schemas.microsoft.com/office/drawing/2018/hyperlinkcolor" val="tx"/>
                    </a:ext>
                  </a:extLst>
                </a:hlinkClick>
              </a:rPr>
              <a:t>Proyecto de acceso de resultados deseados</a:t>
            </a:r>
            <a:endParaRPr lang="en-US" altLang="en-US" b="0" dirty="0">
              <a:solidFill>
                <a:srgbClr val="003E6C"/>
              </a:solidFill>
            </a:endParaRPr>
          </a:p>
          <a:p>
            <a:pPr eaLnBrk="1" hangingPunct="1">
              <a:spcBef>
                <a:spcPct val="0"/>
              </a:spcBef>
              <a:spcAft>
                <a:spcPts val="1800"/>
              </a:spcAft>
            </a:pPr>
            <a:r>
              <a:rPr lang="es-ES" altLang="en-US" b="0" dirty="0">
                <a:solidFill>
                  <a:srgbClr val="003E6C"/>
                </a:solidFill>
                <a:hlinkClick r:id="rId6">
                  <a:extLst>
                    <a:ext uri="{A12FA001-AC4F-418D-AE19-62706E023703}">
                      <ahyp:hlinkClr xmlns:ahyp="http://schemas.microsoft.com/office/drawing/2018/hyperlinkcolor" val="tx"/>
                    </a:ext>
                  </a:extLst>
                </a:hlinkClick>
              </a:rPr>
              <a:t>Asociación para la educación de niños pequeños de California </a:t>
            </a:r>
            <a:r>
              <a:rPr lang="en-US" altLang="en-US" b="0" dirty="0">
                <a:solidFill>
                  <a:srgbClr val="003E6C"/>
                </a:solidFill>
                <a:hlinkClick r:id="rId6">
                  <a:extLst>
                    <a:ext uri="{A12FA001-AC4F-418D-AE19-62706E023703}">
                      <ahyp:hlinkClr xmlns:ahyp="http://schemas.microsoft.com/office/drawing/2018/hyperlinkcolor" val="tx"/>
                    </a:ext>
                  </a:extLst>
                </a:hlinkClick>
              </a:rPr>
              <a:t>(CAEYC)</a:t>
            </a:r>
            <a:endParaRPr lang="en-US" altLang="en-US" b="0" dirty="0">
              <a:solidFill>
                <a:srgbClr val="003E6C"/>
              </a:solidFill>
            </a:endParaRPr>
          </a:p>
        </p:txBody>
      </p:sp>
      <p:sp>
        <p:nvSpPr>
          <p:cNvPr id="2" name="Slide Number Placeholder 3">
            <a:extLst>
              <a:ext uri="{FF2B5EF4-FFF2-40B4-BE49-F238E27FC236}">
                <a16:creationId xmlns:a16="http://schemas.microsoft.com/office/drawing/2014/main" id="{71F09D6A-307B-4D34-869B-D58BDC90082C}"/>
              </a:ext>
            </a:extLst>
          </p:cNvPr>
          <p:cNvSpPr>
            <a:spLocks noGrp="1"/>
          </p:cNvSpPr>
          <p:nvPr>
            <p:ph type="sldNum" sz="quarter" idx="11"/>
          </p:nvPr>
        </p:nvSpPr>
        <p:spPr/>
        <p:txBody>
          <a:bodyPr/>
          <a:lstStyle/>
          <a:p>
            <a:fld id="{65A270E9-2EC0-8E4B-B2C5-CC25833D9F0C}" type="slidenum">
              <a:rPr lang="en-US" altLang="x-none" smtClean="0"/>
              <a:pPr/>
              <a:t>63</a:t>
            </a:fld>
            <a:endParaRPr lang="en-US" altLang="x-none"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a:extLst>
              <a:ext uri="{FF2B5EF4-FFF2-40B4-BE49-F238E27FC236}">
                <a16:creationId xmlns:a16="http://schemas.microsoft.com/office/drawing/2014/main" id="{22A7B209-6F43-4A3D-BB18-F7D477747193}"/>
              </a:ext>
            </a:extLst>
          </p:cNvPr>
          <p:cNvSpPr>
            <a:spLocks noGrp="1" noChangeArrowheads="1"/>
          </p:cNvSpPr>
          <p:nvPr>
            <p:ph type="title"/>
          </p:nvPr>
        </p:nvSpPr>
        <p:spPr/>
        <p:txBody>
          <a:bodyPr/>
          <a:lstStyle/>
          <a:p>
            <a:pPr eaLnBrk="1" hangingPunct="1"/>
            <a:r>
              <a:rPr lang="en-US" altLang="en-US" dirty="0">
                <a:solidFill>
                  <a:srgbClr val="A20B1D"/>
                </a:solidFill>
              </a:rPr>
              <a:t>National Resources </a:t>
            </a:r>
          </a:p>
        </p:txBody>
      </p:sp>
      <p:sp>
        <p:nvSpPr>
          <p:cNvPr id="134146" name="Content Placeholder 2">
            <a:extLst>
              <a:ext uri="{FF2B5EF4-FFF2-40B4-BE49-F238E27FC236}">
                <a16:creationId xmlns:a16="http://schemas.microsoft.com/office/drawing/2014/main" id="{A39BF41A-858F-461E-B7F9-5BF3D42DA569}"/>
              </a:ext>
            </a:extLst>
          </p:cNvPr>
          <p:cNvSpPr>
            <a:spLocks noGrp="1" noChangeArrowheads="1"/>
          </p:cNvSpPr>
          <p:nvPr>
            <p:ph idx="1"/>
          </p:nvPr>
        </p:nvSpPr>
        <p:spPr/>
        <p:txBody>
          <a:bodyPr/>
          <a:lstStyle/>
          <a:p>
            <a:pPr eaLnBrk="1" hangingPunct="1">
              <a:spcBef>
                <a:spcPct val="0"/>
              </a:spcBef>
              <a:spcAft>
                <a:spcPts val="1800"/>
              </a:spcAft>
            </a:pPr>
            <a:r>
              <a:rPr lang="es-ES" altLang="en-US" b="0" dirty="0">
                <a:solidFill>
                  <a:srgbClr val="003E6C"/>
                </a:solidFill>
                <a:hlinkClick r:id="rId3">
                  <a:extLst>
                    <a:ext uri="{A12FA001-AC4F-418D-AE19-62706E023703}">
                      <ahyp:hlinkClr xmlns:ahyp="http://schemas.microsoft.com/office/drawing/2018/hyperlinkcolor" val="tx"/>
                    </a:ext>
                  </a:extLst>
                </a:hlinkClick>
              </a:rPr>
              <a:t>Consejo de niños extraordinarios, División para la educación en la infancia </a:t>
            </a:r>
            <a:r>
              <a:rPr lang="en-US" altLang="en-US" b="0" dirty="0">
                <a:solidFill>
                  <a:srgbClr val="003E6C"/>
                </a:solidFill>
                <a:hlinkClick r:id="rId3">
                  <a:extLst>
                    <a:ext uri="{A12FA001-AC4F-418D-AE19-62706E023703}">
                      <ahyp:hlinkClr xmlns:ahyp="http://schemas.microsoft.com/office/drawing/2018/hyperlinkcolor" val="tx"/>
                    </a:ext>
                  </a:extLst>
                </a:hlinkClick>
              </a:rPr>
              <a:t>(DEC)</a:t>
            </a:r>
            <a:endParaRPr lang="en-US" altLang="en-US" b="0" dirty="0">
              <a:solidFill>
                <a:srgbClr val="003E6C"/>
              </a:solidFill>
            </a:endParaRPr>
          </a:p>
          <a:p>
            <a:pPr eaLnBrk="1" hangingPunct="1">
              <a:spcBef>
                <a:spcPct val="0"/>
              </a:spcBef>
              <a:spcAft>
                <a:spcPts val="1800"/>
              </a:spcAft>
            </a:pPr>
            <a:r>
              <a:rPr lang="es-ES" altLang="en-US" b="0" dirty="0">
                <a:solidFill>
                  <a:srgbClr val="003E6C"/>
                </a:solidFill>
                <a:hlinkClick r:id="rId4">
                  <a:extLst>
                    <a:ext uri="{A12FA001-AC4F-418D-AE19-62706E023703}">
                      <ahyp:hlinkClr xmlns:ahyp="http://schemas.microsoft.com/office/drawing/2018/hyperlinkcolor" val="tx"/>
                    </a:ext>
                  </a:extLst>
                </a:hlinkClick>
              </a:rPr>
              <a:t>Asociación nacional para la educación de niños pequeños </a:t>
            </a:r>
            <a:r>
              <a:rPr lang="en-US" altLang="en-US" b="0" dirty="0">
                <a:solidFill>
                  <a:srgbClr val="003E6C"/>
                </a:solidFill>
                <a:hlinkClick r:id="rId4">
                  <a:extLst>
                    <a:ext uri="{A12FA001-AC4F-418D-AE19-62706E023703}">
                      <ahyp:hlinkClr xmlns:ahyp="http://schemas.microsoft.com/office/drawing/2018/hyperlinkcolor" val="tx"/>
                    </a:ext>
                  </a:extLst>
                </a:hlinkClick>
              </a:rPr>
              <a:t>(NAEYC)</a:t>
            </a:r>
            <a:endParaRPr lang="en-US" altLang="en-US" b="0" dirty="0">
              <a:solidFill>
                <a:srgbClr val="003E6C"/>
              </a:solidFill>
            </a:endParaRPr>
          </a:p>
          <a:p>
            <a:pPr eaLnBrk="1" hangingPunct="1">
              <a:spcBef>
                <a:spcPct val="0"/>
              </a:spcBef>
              <a:spcAft>
                <a:spcPts val="1800"/>
              </a:spcAft>
            </a:pPr>
            <a:r>
              <a:rPr lang="en-US" altLang="en-US" b="0" dirty="0">
                <a:solidFill>
                  <a:srgbClr val="003E6C"/>
                </a:solidFill>
                <a:hlinkClick r:id="rId5">
                  <a:extLst>
                    <a:ext uri="{A12FA001-AC4F-418D-AE19-62706E023703}">
                      <ahyp:hlinkClr xmlns:ahyp="http://schemas.microsoft.com/office/drawing/2018/hyperlinkcolor" val="tx"/>
                    </a:ext>
                  </a:extLst>
                </a:hlinkClick>
              </a:rPr>
              <a:t>Centro de </a:t>
            </a:r>
            <a:r>
              <a:rPr lang="en-US" altLang="en-US" b="0" dirty="0" err="1">
                <a:solidFill>
                  <a:srgbClr val="003E6C"/>
                </a:solidFill>
                <a:hlinkClick r:id="rId5">
                  <a:extLst>
                    <a:ext uri="{A12FA001-AC4F-418D-AE19-62706E023703}">
                      <ahyp:hlinkClr xmlns:ahyp="http://schemas.microsoft.com/office/drawing/2018/hyperlinkcolor" val="tx"/>
                    </a:ext>
                  </a:extLst>
                </a:hlinkClick>
              </a:rPr>
              <a:t>asistencia</a:t>
            </a:r>
            <a:r>
              <a:rPr lang="en-US" altLang="en-US" b="0" dirty="0">
                <a:solidFill>
                  <a:srgbClr val="003E6C"/>
                </a:solidFill>
                <a:hlinkClick r:id="rId5">
                  <a:extLst>
                    <a:ext uri="{A12FA001-AC4F-418D-AE19-62706E023703}">
                      <ahyp:hlinkClr xmlns:ahyp="http://schemas.microsoft.com/office/drawing/2018/hyperlinkcolor" val="tx"/>
                    </a:ext>
                  </a:extLst>
                </a:hlinkClick>
              </a:rPr>
              <a:t> </a:t>
            </a:r>
            <a:r>
              <a:rPr lang="en-US" altLang="en-US" b="0" dirty="0" err="1">
                <a:solidFill>
                  <a:srgbClr val="003E6C"/>
                </a:solidFill>
                <a:hlinkClick r:id="rId5">
                  <a:extLst>
                    <a:ext uri="{A12FA001-AC4F-418D-AE19-62706E023703}">
                      <ahyp:hlinkClr xmlns:ahyp="http://schemas.microsoft.com/office/drawing/2018/hyperlinkcolor" val="tx"/>
                    </a:ext>
                  </a:extLst>
                </a:hlinkClick>
              </a:rPr>
              <a:t>nacional</a:t>
            </a:r>
            <a:r>
              <a:rPr lang="en-US" altLang="en-US" b="0" dirty="0">
                <a:solidFill>
                  <a:srgbClr val="003E6C"/>
                </a:solidFill>
                <a:hlinkClick r:id="rId5">
                  <a:extLst>
                    <a:ext uri="{A12FA001-AC4F-418D-AE19-62706E023703}">
                      <ahyp:hlinkClr xmlns:ahyp="http://schemas.microsoft.com/office/drawing/2018/hyperlinkcolor" val="tx"/>
                    </a:ext>
                  </a:extLst>
                </a:hlinkClick>
              </a:rPr>
              <a:t> de </a:t>
            </a:r>
            <a:r>
              <a:rPr lang="en-US" altLang="en-US" b="0" dirty="0" err="1">
                <a:solidFill>
                  <a:srgbClr val="003E6C"/>
                </a:solidFill>
                <a:hlinkClick r:id="rId5">
                  <a:extLst>
                    <a:ext uri="{A12FA001-AC4F-418D-AE19-62706E023703}">
                      <ahyp:hlinkClr xmlns:ahyp="http://schemas.microsoft.com/office/drawing/2018/hyperlinkcolor" val="tx"/>
                    </a:ext>
                  </a:extLst>
                </a:hlinkClick>
              </a:rPr>
              <a:t>infancia</a:t>
            </a:r>
            <a:r>
              <a:rPr lang="en-US" altLang="en-US" b="0" dirty="0">
                <a:solidFill>
                  <a:srgbClr val="003E6C"/>
                </a:solidFill>
                <a:hlinkClick r:id="rId5">
                  <a:extLst>
                    <a:ext uri="{A12FA001-AC4F-418D-AE19-62706E023703}">
                      <ahyp:hlinkClr xmlns:ahyp="http://schemas.microsoft.com/office/drawing/2018/hyperlinkcolor" val="tx"/>
                    </a:ext>
                  </a:extLst>
                </a:hlinkClick>
              </a:rPr>
              <a:t> </a:t>
            </a:r>
            <a:r>
              <a:rPr lang="en-US" altLang="en-US" b="0" dirty="0" err="1">
                <a:solidFill>
                  <a:srgbClr val="003E6C"/>
                </a:solidFill>
                <a:hlinkClick r:id="rId5">
                  <a:extLst>
                    <a:ext uri="{A12FA001-AC4F-418D-AE19-62706E023703}">
                      <ahyp:hlinkClr xmlns:ahyp="http://schemas.microsoft.com/office/drawing/2018/hyperlinkcolor" val="tx"/>
                    </a:ext>
                  </a:extLst>
                </a:hlinkClick>
              </a:rPr>
              <a:t>temprana</a:t>
            </a:r>
            <a:r>
              <a:rPr lang="en-US" altLang="en-US" b="0" dirty="0">
                <a:solidFill>
                  <a:srgbClr val="003E6C"/>
                </a:solidFill>
                <a:hlinkClick r:id="rId5">
                  <a:extLst>
                    <a:ext uri="{A12FA001-AC4F-418D-AE19-62706E023703}">
                      <ahyp:hlinkClr xmlns:ahyp="http://schemas.microsoft.com/office/drawing/2018/hyperlinkcolor" val="tx"/>
                    </a:ext>
                  </a:extLst>
                </a:hlinkClick>
              </a:rPr>
              <a:t> (NECTAC)</a:t>
            </a:r>
            <a:endParaRPr lang="en-US" altLang="en-US" b="0" dirty="0">
              <a:solidFill>
                <a:srgbClr val="003E6C"/>
              </a:solidFill>
            </a:endParaRPr>
          </a:p>
        </p:txBody>
      </p:sp>
      <p:sp>
        <p:nvSpPr>
          <p:cNvPr id="2" name="Slide Number Placeholder 3">
            <a:extLst>
              <a:ext uri="{FF2B5EF4-FFF2-40B4-BE49-F238E27FC236}">
                <a16:creationId xmlns:a16="http://schemas.microsoft.com/office/drawing/2014/main" id="{720AF28D-7056-4EC5-B78F-81B9142328B9}"/>
              </a:ext>
            </a:extLst>
          </p:cNvPr>
          <p:cNvSpPr>
            <a:spLocks noGrp="1"/>
          </p:cNvSpPr>
          <p:nvPr>
            <p:ph type="sldNum" sz="quarter" idx="11"/>
          </p:nvPr>
        </p:nvSpPr>
        <p:spPr/>
        <p:txBody>
          <a:bodyPr/>
          <a:lstStyle/>
          <a:p>
            <a:fld id="{65A270E9-2EC0-8E4B-B2C5-CC25833D9F0C}" type="slidenum">
              <a:rPr lang="en-US" altLang="x-none" smtClean="0"/>
              <a:pPr/>
              <a:t>64</a:t>
            </a:fld>
            <a:endParaRPr lang="en-US" altLang="x-none"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a:extLst>
              <a:ext uri="{FF2B5EF4-FFF2-40B4-BE49-F238E27FC236}">
                <a16:creationId xmlns:a16="http://schemas.microsoft.com/office/drawing/2014/main" id="{6B64F2A2-E795-4696-9745-9723F9E171C4}"/>
              </a:ext>
            </a:extLst>
          </p:cNvPr>
          <p:cNvSpPr>
            <a:spLocks noGrp="1" noChangeArrowheads="1"/>
          </p:cNvSpPr>
          <p:nvPr>
            <p:ph type="title"/>
          </p:nvPr>
        </p:nvSpPr>
        <p:spPr/>
        <p:txBody>
          <a:bodyPr/>
          <a:lstStyle/>
          <a:p>
            <a:pPr eaLnBrk="1" hangingPunct="1"/>
            <a:r>
              <a:rPr lang="en-US" altLang="en-US" dirty="0" err="1">
                <a:solidFill>
                  <a:srgbClr val="A20B1D"/>
                </a:solidFill>
              </a:rPr>
              <a:t>Cierre</a:t>
            </a:r>
            <a:br>
              <a:rPr lang="en-US" altLang="en-US" dirty="0">
                <a:solidFill>
                  <a:srgbClr val="A20B1D"/>
                </a:solidFill>
              </a:rPr>
            </a:br>
            <a:r>
              <a:rPr lang="en-US" altLang="en-US" dirty="0" err="1">
                <a:solidFill>
                  <a:srgbClr val="A20B1D"/>
                </a:solidFill>
              </a:rPr>
              <a:t>Repasemos</a:t>
            </a:r>
            <a:r>
              <a:rPr lang="en-US" altLang="en-US" dirty="0">
                <a:solidFill>
                  <a:srgbClr val="A20B1D"/>
                </a:solidFill>
              </a:rPr>
              <a:t> los </a:t>
            </a:r>
            <a:r>
              <a:rPr lang="en-US" altLang="en-US" dirty="0" err="1">
                <a:solidFill>
                  <a:srgbClr val="A20B1D"/>
                </a:solidFill>
              </a:rPr>
              <a:t>resultados</a:t>
            </a:r>
            <a:endParaRPr lang="en-US" altLang="en-US" dirty="0">
              <a:solidFill>
                <a:srgbClr val="A20B1D"/>
              </a:solidFill>
            </a:endParaRPr>
          </a:p>
        </p:txBody>
      </p:sp>
      <p:sp>
        <p:nvSpPr>
          <p:cNvPr id="136194" name="Content Placeholder 2">
            <a:extLst>
              <a:ext uri="{FF2B5EF4-FFF2-40B4-BE49-F238E27FC236}">
                <a16:creationId xmlns:a16="http://schemas.microsoft.com/office/drawing/2014/main" id="{F475DA82-BB70-4FA6-AF5E-D7ADDA181879}"/>
              </a:ext>
            </a:extLst>
          </p:cNvPr>
          <p:cNvSpPr>
            <a:spLocks noGrp="1" noChangeArrowheads="1"/>
          </p:cNvSpPr>
          <p:nvPr>
            <p:ph idx="1"/>
          </p:nvPr>
        </p:nvSpPr>
        <p:spPr>
          <a:xfrm>
            <a:off x="938783" y="2011680"/>
            <a:ext cx="10836905" cy="4023360"/>
          </a:xfrm>
        </p:spPr>
        <p:txBody>
          <a:bodyPr/>
          <a:lstStyle/>
          <a:p>
            <a:pPr marL="457200" indent="-457200" eaLnBrk="1" hangingPunct="1">
              <a:spcBef>
                <a:spcPts val="600"/>
              </a:spcBef>
              <a:spcAft>
                <a:spcPts val="600"/>
              </a:spcAft>
              <a:buClr>
                <a:srgbClr val="3D3D3D"/>
              </a:buClr>
              <a:buFont typeface="+mj-lt"/>
              <a:buAutoNum type="arabicPeriod"/>
              <a:tabLst>
                <a:tab pos="290513" algn="l"/>
              </a:tabLst>
            </a:pPr>
            <a:r>
              <a:rPr lang="es-ES" altLang="en-US" sz="2700" b="0" dirty="0"/>
              <a:t>Familiarizarse con el Sistema de aprendizaje y desarrollo temprano de California y las normas relacionadas a la educación especial.</a:t>
            </a:r>
          </a:p>
          <a:p>
            <a:pPr marL="457200" indent="-457200" eaLnBrk="1" hangingPunct="1">
              <a:spcBef>
                <a:spcPts val="600"/>
              </a:spcBef>
              <a:spcAft>
                <a:spcPts val="600"/>
              </a:spcAft>
              <a:buClr>
                <a:srgbClr val="3D3D3D"/>
              </a:buClr>
              <a:buFont typeface="+mj-lt"/>
              <a:buAutoNum type="arabicPeriod"/>
              <a:tabLst>
                <a:tab pos="290513" algn="l"/>
              </a:tabLst>
            </a:pPr>
            <a:r>
              <a:rPr lang="es-ES" altLang="en-US" sz="2700" b="0" dirty="0"/>
              <a:t>Desarrollar un mejor conocimiento de las características del desorden del lenguaje y de la diferencia de lenguaje.</a:t>
            </a:r>
          </a:p>
          <a:p>
            <a:pPr marL="457200" indent="-457200" eaLnBrk="1" hangingPunct="1">
              <a:spcBef>
                <a:spcPts val="600"/>
              </a:spcBef>
              <a:spcAft>
                <a:spcPts val="600"/>
              </a:spcAft>
              <a:buClr>
                <a:srgbClr val="3D3D3D"/>
              </a:buClr>
              <a:buFont typeface="+mj-lt"/>
              <a:buAutoNum type="arabicPeriod"/>
              <a:tabLst>
                <a:tab pos="290513" algn="l"/>
              </a:tabLst>
            </a:pPr>
            <a:r>
              <a:rPr lang="es-ES" altLang="en-US" sz="2700" b="0" dirty="0"/>
              <a:t>Explorar las consideraciones culturales y estrategias de instrucción basadas en investigación para los niños con discapacidades u otras necesidades especiales que aprenden inglés.</a:t>
            </a:r>
          </a:p>
          <a:p>
            <a:pPr marL="457200" indent="-457200" eaLnBrk="1" hangingPunct="1">
              <a:spcBef>
                <a:spcPts val="600"/>
              </a:spcBef>
              <a:spcAft>
                <a:spcPts val="600"/>
              </a:spcAft>
              <a:buClr>
                <a:srgbClr val="3D3D3D"/>
              </a:buClr>
              <a:buFont typeface="+mj-lt"/>
              <a:buAutoNum type="arabicPeriod"/>
              <a:tabLst>
                <a:tab pos="290513" algn="l"/>
              </a:tabLst>
            </a:pPr>
            <a:r>
              <a:rPr lang="es-ES" altLang="en-US" sz="2700" b="0" dirty="0"/>
              <a:t>Familiarizarse con los recursos estatales y locales</a:t>
            </a:r>
          </a:p>
        </p:txBody>
      </p:sp>
      <p:sp>
        <p:nvSpPr>
          <p:cNvPr id="2" name="Slide Number Placeholder 3">
            <a:extLst>
              <a:ext uri="{FF2B5EF4-FFF2-40B4-BE49-F238E27FC236}">
                <a16:creationId xmlns:a16="http://schemas.microsoft.com/office/drawing/2014/main" id="{7F6FA847-AB49-409B-9B7D-10CED02834D5}"/>
              </a:ext>
            </a:extLst>
          </p:cNvPr>
          <p:cNvSpPr>
            <a:spLocks noGrp="1"/>
          </p:cNvSpPr>
          <p:nvPr>
            <p:ph type="sldNum" sz="quarter" idx="11"/>
          </p:nvPr>
        </p:nvSpPr>
        <p:spPr/>
        <p:txBody>
          <a:bodyPr/>
          <a:lstStyle/>
          <a:p>
            <a:fld id="{65A270E9-2EC0-8E4B-B2C5-CC25833D9F0C}" type="slidenum">
              <a:rPr lang="en-US" altLang="x-none" smtClean="0"/>
              <a:pPr/>
              <a:t>65</a:t>
            </a:fld>
            <a:endParaRPr lang="en-US" altLang="x-none"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C46740-BCC8-4D9D-9702-64AF340BCCCD}"/>
              </a:ext>
            </a:extLst>
          </p:cNvPr>
          <p:cNvSpPr>
            <a:spLocks noGrp="1"/>
          </p:cNvSpPr>
          <p:nvPr>
            <p:ph type="title"/>
          </p:nvPr>
        </p:nvSpPr>
        <p:spPr>
          <a:xfrm>
            <a:off x="938784" y="365760"/>
            <a:ext cx="10521696" cy="621211"/>
          </a:xfrm>
        </p:spPr>
        <p:txBody>
          <a:bodyPr/>
          <a:lstStyle/>
          <a:p>
            <a:r>
              <a:rPr lang="en-US" dirty="0"/>
              <a:t>References</a:t>
            </a:r>
          </a:p>
        </p:txBody>
      </p:sp>
      <p:sp>
        <p:nvSpPr>
          <p:cNvPr id="138242" name="Content Placeholder 2">
            <a:extLst>
              <a:ext uri="{FF2B5EF4-FFF2-40B4-BE49-F238E27FC236}">
                <a16:creationId xmlns:a16="http://schemas.microsoft.com/office/drawing/2014/main" id="{BFF80FCF-CB7B-4C17-B9F6-64EE050ED2C3}"/>
              </a:ext>
            </a:extLst>
          </p:cNvPr>
          <p:cNvSpPr>
            <a:spLocks noGrp="1" noChangeArrowheads="1"/>
          </p:cNvSpPr>
          <p:nvPr>
            <p:ph idx="1"/>
          </p:nvPr>
        </p:nvSpPr>
        <p:spPr>
          <a:xfrm>
            <a:off x="938784" y="1132114"/>
            <a:ext cx="10658130" cy="5165169"/>
          </a:xfrm>
        </p:spPr>
        <p:txBody>
          <a:bodyPr/>
          <a:lstStyle/>
          <a:p>
            <a:pPr marL="220663" lvl="0" indent="-220663" defTabSz="914400" eaLnBrk="1" hangingPunct="1">
              <a:lnSpc>
                <a:spcPct val="100000"/>
              </a:lnSpc>
              <a:spcBef>
                <a:spcPct val="20000"/>
              </a:spcBef>
              <a:spcAft>
                <a:spcPct val="0"/>
              </a:spcAft>
              <a:buClr>
                <a:srgbClr val="3D3D3D"/>
              </a:buClr>
              <a:buFont typeface="Wingdings" panose="05000000000000000000" pitchFamily="2" charset="2"/>
              <a:buChar char="§"/>
            </a:pPr>
            <a:r>
              <a:rPr lang="en-US" altLang="en-US" sz="2400" b="0" kern="0" dirty="0">
                <a:solidFill>
                  <a:srgbClr val="000000"/>
                </a:solidFill>
                <a:latin typeface="+mn-lt"/>
                <a:ea typeface="MS PGothic" panose="020B0600070205080204" pitchFamily="34" charset="-128"/>
              </a:rPr>
              <a:t>Belk, J. (2005). The Inclusion in early childhood programs: A kaleidoscope of diversity,  </a:t>
            </a:r>
            <a:r>
              <a:rPr lang="en-US" altLang="en-US" sz="2400" b="0" i="1" kern="0" dirty="0">
                <a:solidFill>
                  <a:srgbClr val="000000"/>
                </a:solidFill>
                <a:latin typeface="+mn-lt"/>
                <a:ea typeface="MS PGothic" panose="020B0600070205080204" pitchFamily="34" charset="-128"/>
              </a:rPr>
              <a:t>National Forum of Special Education Journal, 16 </a:t>
            </a:r>
            <a:r>
              <a:rPr lang="en-US" altLang="en-US" sz="2400" b="0" kern="0" dirty="0">
                <a:solidFill>
                  <a:srgbClr val="000000"/>
                </a:solidFill>
                <a:latin typeface="+mn-lt"/>
                <a:ea typeface="MS PGothic" panose="020B0600070205080204" pitchFamily="34" charset="-128"/>
              </a:rPr>
              <a:t>(1).</a:t>
            </a:r>
          </a:p>
          <a:p>
            <a:pPr marL="220663" lvl="0" indent="-220663" defTabSz="914400" eaLnBrk="1" hangingPunct="1">
              <a:lnSpc>
                <a:spcPct val="100000"/>
              </a:lnSpc>
              <a:spcBef>
                <a:spcPct val="20000"/>
              </a:spcBef>
              <a:spcAft>
                <a:spcPct val="0"/>
              </a:spcAft>
              <a:buClr>
                <a:srgbClr val="3D3D3D"/>
              </a:buClr>
              <a:buFont typeface="Wingdings" panose="05000000000000000000" pitchFamily="2" charset="2"/>
              <a:buChar char="§"/>
            </a:pPr>
            <a:r>
              <a:rPr lang="en-US" altLang="en-US" sz="2400" b="0" kern="0" dirty="0">
                <a:solidFill>
                  <a:srgbClr val="000000"/>
                </a:solidFill>
                <a:latin typeface="+mn-lt"/>
                <a:ea typeface="MS PGothic" panose="020B0600070205080204" pitchFamily="34" charset="-128"/>
              </a:rPr>
              <a:t>California Department of Education brochure, Reasons for Concern that Your Child or A Child in Your Care May Need Special Help, from http://www.cde.ca.gov/sp/se/fp/concerns.asp or http//www.dds.ca.gov/earlystart</a:t>
            </a:r>
          </a:p>
          <a:p>
            <a:pPr marL="220663" lvl="0" indent="-220663" defTabSz="914400" eaLnBrk="1" hangingPunct="1">
              <a:lnSpc>
                <a:spcPct val="100000"/>
              </a:lnSpc>
              <a:spcBef>
                <a:spcPct val="20000"/>
              </a:spcBef>
              <a:spcAft>
                <a:spcPct val="0"/>
              </a:spcAft>
              <a:buClr>
                <a:srgbClr val="3D3D3D"/>
              </a:buClr>
              <a:buFont typeface="Wingdings" panose="05000000000000000000" pitchFamily="2" charset="2"/>
              <a:buChar char="§"/>
            </a:pPr>
            <a:r>
              <a:rPr lang="en-US" altLang="en-US" sz="2400" b="0" kern="0" dirty="0">
                <a:solidFill>
                  <a:srgbClr val="000000"/>
                </a:solidFill>
                <a:latin typeface="+mn-lt"/>
                <a:ea typeface="MS PGothic" panose="020B0600070205080204" pitchFamily="34" charset="-128"/>
              </a:rPr>
              <a:t>California Department of Education (2008). </a:t>
            </a:r>
            <a:r>
              <a:rPr lang="en-US" altLang="en-US" sz="2400" b="0" i="1" kern="0" dirty="0">
                <a:solidFill>
                  <a:srgbClr val="000000"/>
                </a:solidFill>
                <a:latin typeface="+mn-lt"/>
                <a:ea typeface="MS PGothic" panose="020B0600070205080204" pitchFamily="34" charset="-128"/>
              </a:rPr>
              <a:t>California Preschool Learning Foundations: Volume One</a:t>
            </a:r>
            <a:r>
              <a:rPr lang="en-US" altLang="en-US" sz="2400" b="0" kern="0" dirty="0">
                <a:solidFill>
                  <a:srgbClr val="000000"/>
                </a:solidFill>
                <a:latin typeface="+mn-lt"/>
                <a:ea typeface="MS PGothic" panose="020B0600070205080204" pitchFamily="34" charset="-128"/>
              </a:rPr>
              <a:t>. Sacramento, CA: Author.</a:t>
            </a:r>
          </a:p>
          <a:p>
            <a:pPr marL="220663" lvl="0" indent="-220663" defTabSz="914400" eaLnBrk="1" hangingPunct="1">
              <a:lnSpc>
                <a:spcPct val="100000"/>
              </a:lnSpc>
              <a:spcBef>
                <a:spcPct val="20000"/>
              </a:spcBef>
              <a:spcAft>
                <a:spcPct val="0"/>
              </a:spcAft>
              <a:buClr>
                <a:srgbClr val="3D3D3D"/>
              </a:buClr>
              <a:buFont typeface="Wingdings" panose="05000000000000000000" pitchFamily="2" charset="2"/>
              <a:buChar char="§"/>
            </a:pPr>
            <a:r>
              <a:rPr lang="en-US" altLang="en-US" sz="2400" b="0" kern="0" dirty="0">
                <a:solidFill>
                  <a:srgbClr val="000000"/>
                </a:solidFill>
                <a:latin typeface="+mn-lt"/>
                <a:ea typeface="MS PGothic" panose="020B0600070205080204" pitchFamily="34" charset="-128"/>
              </a:rPr>
              <a:t>California Department of Education (2009). </a:t>
            </a:r>
            <a:r>
              <a:rPr lang="en-US" altLang="en-US" sz="2400" b="0" i="1" kern="0" dirty="0">
                <a:solidFill>
                  <a:srgbClr val="000000"/>
                </a:solidFill>
                <a:latin typeface="+mn-lt"/>
                <a:ea typeface="MS PGothic" panose="020B0600070205080204" pitchFamily="34" charset="-128"/>
              </a:rPr>
              <a:t>Preschool English Learners: Principles and Practices to Promote Language, Literacy and Learning</a:t>
            </a:r>
            <a:r>
              <a:rPr lang="en-US" altLang="en-US" sz="2400" b="0" kern="0" dirty="0">
                <a:solidFill>
                  <a:srgbClr val="000000"/>
                </a:solidFill>
                <a:latin typeface="+mn-lt"/>
                <a:ea typeface="MS PGothic" panose="020B0600070205080204" pitchFamily="34" charset="-128"/>
              </a:rPr>
              <a:t>. Sacramento, CA: Author.</a:t>
            </a:r>
          </a:p>
          <a:p>
            <a:pPr marL="220663" lvl="0" indent="-220663" defTabSz="914400" eaLnBrk="1" hangingPunct="1">
              <a:lnSpc>
                <a:spcPct val="100000"/>
              </a:lnSpc>
              <a:spcBef>
                <a:spcPct val="20000"/>
              </a:spcBef>
              <a:spcAft>
                <a:spcPct val="0"/>
              </a:spcAft>
              <a:buClr>
                <a:srgbClr val="3D3D3D"/>
              </a:buClr>
              <a:buFont typeface="Wingdings" panose="05000000000000000000" pitchFamily="2" charset="2"/>
              <a:buChar char="§"/>
            </a:pPr>
            <a:r>
              <a:rPr lang="en-US" altLang="en-US" sz="2400" b="0" kern="0" dirty="0">
                <a:solidFill>
                  <a:srgbClr val="000000"/>
                </a:solidFill>
                <a:latin typeface="+mn-lt"/>
                <a:ea typeface="MS PGothic" panose="020B0600070205080204" pitchFamily="34" charset="-128"/>
              </a:rPr>
              <a:t>Chen, J., &amp; McNamee, D. (2007). </a:t>
            </a:r>
            <a:r>
              <a:rPr lang="en-US" altLang="en-US" sz="2400" b="0" i="1" kern="0" dirty="0">
                <a:solidFill>
                  <a:srgbClr val="000000"/>
                </a:solidFill>
                <a:latin typeface="+mn-lt"/>
                <a:ea typeface="MS PGothic" panose="020B0600070205080204" pitchFamily="34" charset="-128"/>
              </a:rPr>
              <a:t>Assessing for teaching and learning in early childhood classrooms</a:t>
            </a:r>
            <a:r>
              <a:rPr lang="en-US" altLang="en-US" sz="2400" b="0" kern="0" dirty="0">
                <a:solidFill>
                  <a:srgbClr val="000000"/>
                </a:solidFill>
                <a:latin typeface="+mn-lt"/>
                <a:ea typeface="MS PGothic" panose="020B0600070205080204" pitchFamily="34" charset="-128"/>
              </a:rPr>
              <a:t>. Thousand Oaks, CA: Corwin Press.</a:t>
            </a:r>
          </a:p>
        </p:txBody>
      </p:sp>
      <p:sp>
        <p:nvSpPr>
          <p:cNvPr id="2" name="Slide Number Placeholder 3">
            <a:extLst>
              <a:ext uri="{FF2B5EF4-FFF2-40B4-BE49-F238E27FC236}">
                <a16:creationId xmlns:a16="http://schemas.microsoft.com/office/drawing/2014/main" id="{4E1AFE6F-FAE6-49B4-807D-9CBE7D0FF92E}"/>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A270E9-2EC0-8E4B-B2C5-CC25833D9F0C}" type="slidenum">
              <a:rPr kumimoji="0" lang="en-US" altLang="x-none" sz="2400" b="0" i="0" u="none" strike="noStrike" kern="1200" cap="none" spc="0" normalizeH="0" baseline="0" noProof="0" smtClean="0">
                <a:ln>
                  <a:noFill/>
                </a:ln>
                <a:solidFill>
                  <a:srgbClr val="3D3D3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US" altLang="x-none" sz="2400" b="0" i="0" u="none" strike="noStrike" kern="1200" cap="none" spc="0" normalizeH="0" baseline="0" noProof="0" dirty="0">
              <a:ln>
                <a:noFill/>
              </a:ln>
              <a:solidFill>
                <a:srgbClr val="3D3D3D"/>
              </a:solidFill>
              <a:effectLst/>
              <a:uLnTx/>
              <a:uFillTx/>
              <a:latin typeface="Arial"/>
              <a:ea typeface="+mn-ea"/>
              <a:cs typeface="+mn-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C46740-BCC8-4D9D-9702-64AF340BCCCD}"/>
              </a:ext>
            </a:extLst>
          </p:cNvPr>
          <p:cNvSpPr>
            <a:spLocks noGrp="1"/>
          </p:cNvSpPr>
          <p:nvPr>
            <p:ph type="title"/>
          </p:nvPr>
        </p:nvSpPr>
        <p:spPr>
          <a:xfrm>
            <a:off x="938784" y="365760"/>
            <a:ext cx="10521696" cy="621211"/>
          </a:xfrm>
        </p:spPr>
        <p:txBody>
          <a:bodyPr/>
          <a:lstStyle/>
          <a:p>
            <a:r>
              <a:rPr lang="en-US" dirty="0"/>
              <a:t>References (2)</a:t>
            </a:r>
          </a:p>
        </p:txBody>
      </p:sp>
      <p:sp>
        <p:nvSpPr>
          <p:cNvPr id="138242" name="Content Placeholder 2">
            <a:extLst>
              <a:ext uri="{FF2B5EF4-FFF2-40B4-BE49-F238E27FC236}">
                <a16:creationId xmlns:a16="http://schemas.microsoft.com/office/drawing/2014/main" id="{BFF80FCF-CB7B-4C17-B9F6-64EE050ED2C3}"/>
              </a:ext>
            </a:extLst>
          </p:cNvPr>
          <p:cNvSpPr>
            <a:spLocks noGrp="1" noChangeArrowheads="1"/>
          </p:cNvSpPr>
          <p:nvPr>
            <p:ph idx="1"/>
          </p:nvPr>
        </p:nvSpPr>
        <p:spPr>
          <a:xfrm>
            <a:off x="938784" y="1132114"/>
            <a:ext cx="10658130" cy="5165169"/>
          </a:xfrm>
        </p:spPr>
        <p:txBody>
          <a:bodyPr/>
          <a:lstStyle/>
          <a:p>
            <a:pPr marL="220663" lvl="0" indent="-220663" defTabSz="914400" eaLnBrk="1" hangingPunct="1">
              <a:lnSpc>
                <a:spcPct val="100000"/>
              </a:lnSpc>
              <a:spcBef>
                <a:spcPct val="20000"/>
              </a:spcBef>
              <a:spcAft>
                <a:spcPct val="0"/>
              </a:spcAft>
              <a:buClr>
                <a:srgbClr val="DE6822"/>
              </a:buClr>
              <a:buFont typeface="Wingdings" panose="05000000000000000000" pitchFamily="2" charset="2"/>
              <a:buChar char="§"/>
            </a:pPr>
            <a:r>
              <a:rPr lang="en-US" altLang="en-US" sz="2400" b="0" kern="0" dirty="0">
                <a:solidFill>
                  <a:srgbClr val="000000"/>
                </a:solidFill>
                <a:latin typeface="+mn-lt"/>
                <a:ea typeface="MS PGothic" panose="020B0600070205080204" pitchFamily="34" charset="-128"/>
              </a:rPr>
              <a:t>Dunlap, L. L. (2009). </a:t>
            </a:r>
            <a:r>
              <a:rPr lang="en-US" altLang="en-US" sz="2400" b="0" i="1" kern="0" dirty="0">
                <a:solidFill>
                  <a:srgbClr val="000000"/>
                </a:solidFill>
                <a:latin typeface="+mn-lt"/>
                <a:ea typeface="MS PGothic" panose="020B0600070205080204" pitchFamily="34" charset="-128"/>
              </a:rPr>
              <a:t>An introduction to early childhood special education, birth to age five</a:t>
            </a:r>
            <a:r>
              <a:rPr lang="en-US" altLang="en-US" sz="2400" b="0" kern="0" dirty="0">
                <a:solidFill>
                  <a:srgbClr val="000000"/>
                </a:solidFill>
                <a:latin typeface="+mn-lt"/>
                <a:ea typeface="MS PGothic" panose="020B0600070205080204" pitchFamily="34" charset="-128"/>
              </a:rPr>
              <a:t>. p. 167, Figure 6.3, Pearson Education, Inc., Upper Saddle River, NJ.</a:t>
            </a:r>
          </a:p>
          <a:p>
            <a:pPr marL="220663" lvl="0" indent="-220663" defTabSz="914400" eaLnBrk="1" hangingPunct="1">
              <a:lnSpc>
                <a:spcPct val="100000"/>
              </a:lnSpc>
              <a:spcBef>
                <a:spcPct val="20000"/>
              </a:spcBef>
              <a:spcAft>
                <a:spcPct val="0"/>
              </a:spcAft>
              <a:buClr>
                <a:srgbClr val="DE6822"/>
              </a:buClr>
              <a:buFont typeface="Wingdings" panose="05000000000000000000" pitchFamily="2" charset="2"/>
              <a:buChar char="§"/>
            </a:pPr>
            <a:r>
              <a:rPr lang="en-US" altLang="en-US" sz="2400" b="0" kern="0" dirty="0">
                <a:solidFill>
                  <a:srgbClr val="000000"/>
                </a:solidFill>
                <a:latin typeface="+mn-lt"/>
                <a:ea typeface="MS PGothic" panose="020B0600070205080204" pitchFamily="34" charset="-128"/>
              </a:rPr>
              <a:t>Genesee, F., </a:t>
            </a:r>
            <a:r>
              <a:rPr lang="pt-BR" altLang="en-US" sz="2400" b="0" kern="0" dirty="0">
                <a:solidFill>
                  <a:srgbClr val="000000"/>
                </a:solidFill>
                <a:latin typeface="+mn-lt"/>
                <a:ea typeface="MS PGothic" panose="020B0600070205080204" pitchFamily="34" charset="-128"/>
              </a:rPr>
              <a:t>Paradis, J., &amp; Crago, M. (2004). </a:t>
            </a:r>
            <a:r>
              <a:rPr lang="en-US" altLang="en-US" sz="2400" b="0" i="1" kern="0" dirty="0">
                <a:solidFill>
                  <a:srgbClr val="000000"/>
                </a:solidFill>
                <a:latin typeface="+mn-lt"/>
                <a:ea typeface="MS PGothic" panose="020B0600070205080204" pitchFamily="34" charset="-128"/>
              </a:rPr>
              <a:t>Dual Language Development &amp; Disorders, </a:t>
            </a:r>
            <a:r>
              <a:rPr lang="en-US" altLang="en-US" sz="2400" b="0" kern="0" dirty="0">
                <a:solidFill>
                  <a:srgbClr val="000000"/>
                </a:solidFill>
                <a:latin typeface="+mn-lt"/>
                <a:ea typeface="MS PGothic" panose="020B0600070205080204" pitchFamily="34" charset="-128"/>
              </a:rPr>
              <a:t>Paul H. Brooks Publishing Co., Inc, Baltimore, Maryland. </a:t>
            </a:r>
          </a:p>
          <a:p>
            <a:pPr marL="220663" lvl="0" indent="-220663" defTabSz="914400" eaLnBrk="1" hangingPunct="1">
              <a:lnSpc>
                <a:spcPct val="100000"/>
              </a:lnSpc>
              <a:spcBef>
                <a:spcPct val="20000"/>
              </a:spcBef>
              <a:spcAft>
                <a:spcPct val="0"/>
              </a:spcAft>
              <a:buClr>
                <a:srgbClr val="DE6822"/>
              </a:buClr>
              <a:buFont typeface="Wingdings" panose="05000000000000000000" pitchFamily="2" charset="2"/>
              <a:buChar char="§"/>
            </a:pPr>
            <a:r>
              <a:rPr lang="en-US" altLang="en-US" sz="2400" b="0" kern="0" dirty="0">
                <a:solidFill>
                  <a:srgbClr val="000000"/>
                </a:solidFill>
                <a:latin typeface="+mn-lt"/>
                <a:ea typeface="MS PGothic" panose="020B0600070205080204" pitchFamily="34" charset="-128"/>
              </a:rPr>
              <a:t>Gould, P. &amp; Sullivan J. (1999). </a:t>
            </a:r>
            <a:r>
              <a:rPr lang="en-US" altLang="en-US" sz="2400" b="0" i="1" kern="0" dirty="0">
                <a:solidFill>
                  <a:srgbClr val="000000"/>
                </a:solidFill>
                <a:latin typeface="+mn-lt"/>
                <a:ea typeface="MS PGothic" panose="020B0600070205080204" pitchFamily="34" charset="-128"/>
              </a:rPr>
              <a:t>The Inclusive Early Childhood Classroom: Easy Ways to Adapt Learning Centers for All Children</a:t>
            </a:r>
            <a:r>
              <a:rPr lang="en-US" altLang="en-US" sz="2400" b="0" kern="0" dirty="0">
                <a:solidFill>
                  <a:srgbClr val="000000"/>
                </a:solidFill>
                <a:latin typeface="+mn-lt"/>
                <a:ea typeface="MS PGothic" panose="020B0600070205080204" pitchFamily="34" charset="-128"/>
              </a:rPr>
              <a:t>. Gryphon House, Inc., Beltsville, MD.</a:t>
            </a:r>
          </a:p>
          <a:p>
            <a:pPr marL="220663" lvl="0" indent="-220663" defTabSz="914400" eaLnBrk="1" hangingPunct="1">
              <a:lnSpc>
                <a:spcPct val="100000"/>
              </a:lnSpc>
              <a:spcBef>
                <a:spcPct val="20000"/>
              </a:spcBef>
              <a:spcAft>
                <a:spcPct val="0"/>
              </a:spcAft>
              <a:buClr>
                <a:srgbClr val="DE6822"/>
              </a:buClr>
              <a:buFont typeface="Wingdings" panose="05000000000000000000" pitchFamily="2" charset="2"/>
              <a:buChar char="§"/>
            </a:pPr>
            <a:r>
              <a:rPr lang="en-US" altLang="en-US" sz="2400" b="0" kern="0" dirty="0">
                <a:solidFill>
                  <a:srgbClr val="000000"/>
                </a:solidFill>
                <a:latin typeface="+mn-lt"/>
                <a:ea typeface="MS PGothic" panose="020B0600070205080204" pitchFamily="34" charset="-128"/>
              </a:rPr>
              <a:t>Gutierrez-</a:t>
            </a:r>
            <a:r>
              <a:rPr lang="en-US" altLang="en-US" sz="2400" b="0" kern="0" dirty="0" err="1">
                <a:solidFill>
                  <a:srgbClr val="000000"/>
                </a:solidFill>
                <a:latin typeface="+mn-lt"/>
                <a:ea typeface="MS PGothic" panose="020B0600070205080204" pitchFamily="34" charset="-128"/>
              </a:rPr>
              <a:t>Clellen,V</a:t>
            </a:r>
            <a:r>
              <a:rPr lang="en-US" altLang="en-US" sz="2400" b="0" kern="0" dirty="0">
                <a:solidFill>
                  <a:srgbClr val="000000"/>
                </a:solidFill>
                <a:latin typeface="+mn-lt"/>
                <a:ea typeface="MS PGothic" panose="020B0600070205080204" pitchFamily="34" charset="-128"/>
              </a:rPr>
              <a:t>. (1999).  Language choice in intervention with bilingual children.  </a:t>
            </a:r>
            <a:r>
              <a:rPr lang="en-US" altLang="en-US" sz="2400" b="0" i="1" kern="0" dirty="0">
                <a:solidFill>
                  <a:srgbClr val="000000"/>
                </a:solidFill>
                <a:latin typeface="+mn-lt"/>
                <a:ea typeface="MS PGothic" panose="020B0600070205080204" pitchFamily="34" charset="-128"/>
              </a:rPr>
              <a:t>American Journal of Speech Language Pathology, 8, 291–302</a:t>
            </a:r>
            <a:r>
              <a:rPr lang="en-US" altLang="en-US" sz="2400" b="0" kern="0" dirty="0">
                <a:solidFill>
                  <a:srgbClr val="000000"/>
                </a:solidFill>
                <a:latin typeface="+mn-lt"/>
                <a:ea typeface="MS PGothic" panose="020B0600070205080204" pitchFamily="34" charset="-128"/>
              </a:rPr>
              <a:t>.</a:t>
            </a:r>
          </a:p>
          <a:p>
            <a:pPr marL="220663" lvl="0" indent="-220663" defTabSz="914400" eaLnBrk="1" hangingPunct="1">
              <a:lnSpc>
                <a:spcPct val="100000"/>
              </a:lnSpc>
              <a:spcBef>
                <a:spcPct val="20000"/>
              </a:spcBef>
              <a:spcAft>
                <a:spcPct val="0"/>
              </a:spcAft>
              <a:buClr>
                <a:srgbClr val="DE6822"/>
              </a:buClr>
              <a:buFont typeface="Wingdings" panose="05000000000000000000" pitchFamily="2" charset="2"/>
              <a:buChar char="§"/>
            </a:pPr>
            <a:r>
              <a:rPr lang="en-US" altLang="en-US" sz="2400" b="0" kern="0" dirty="0">
                <a:solidFill>
                  <a:srgbClr val="000000"/>
                </a:solidFill>
                <a:latin typeface="+mn-lt"/>
                <a:ea typeface="MS PGothic" panose="020B0600070205080204" pitchFamily="34" charset="-128"/>
              </a:rPr>
              <a:t>Gutiérrez-</a:t>
            </a:r>
            <a:r>
              <a:rPr lang="en-US" altLang="en-US" sz="2400" b="0" kern="0" dirty="0" err="1">
                <a:solidFill>
                  <a:srgbClr val="000000"/>
                </a:solidFill>
                <a:latin typeface="+mn-lt"/>
                <a:ea typeface="MS PGothic" panose="020B0600070205080204" pitchFamily="34" charset="-128"/>
              </a:rPr>
              <a:t>Clellen</a:t>
            </a:r>
            <a:r>
              <a:rPr lang="en-US" altLang="en-US" sz="2400" b="0" kern="0" dirty="0">
                <a:solidFill>
                  <a:srgbClr val="000000"/>
                </a:solidFill>
                <a:latin typeface="+mn-lt"/>
                <a:ea typeface="MS PGothic" panose="020B0600070205080204" pitchFamily="34" charset="-128"/>
              </a:rPr>
              <a:t>, V. ,  Simon-</a:t>
            </a:r>
            <a:r>
              <a:rPr lang="en-US" altLang="en-US" sz="2400" b="0" kern="0" dirty="0" err="1">
                <a:solidFill>
                  <a:srgbClr val="000000"/>
                </a:solidFill>
                <a:latin typeface="+mn-lt"/>
                <a:ea typeface="MS PGothic" panose="020B0600070205080204" pitchFamily="34" charset="-128"/>
              </a:rPr>
              <a:t>Cereijido</a:t>
            </a:r>
            <a:r>
              <a:rPr lang="en-US" altLang="en-US" sz="2400" b="0" kern="0" dirty="0">
                <a:solidFill>
                  <a:srgbClr val="000000"/>
                </a:solidFill>
                <a:latin typeface="+mn-lt"/>
                <a:ea typeface="MS PGothic" panose="020B0600070205080204" pitchFamily="34" charset="-128"/>
              </a:rPr>
              <a:t>, G, &amp; Wagner, C. (2008). Bilingual children with language impairment: A comparison with monolinguals and second language learners. Applied Psycholinguistics, 29, 3-19.</a:t>
            </a:r>
          </a:p>
        </p:txBody>
      </p:sp>
      <p:sp>
        <p:nvSpPr>
          <p:cNvPr id="2" name="Slide Number Placeholder 3">
            <a:extLst>
              <a:ext uri="{FF2B5EF4-FFF2-40B4-BE49-F238E27FC236}">
                <a16:creationId xmlns:a16="http://schemas.microsoft.com/office/drawing/2014/main" id="{4E1AFE6F-FAE6-49B4-807D-9CBE7D0FF92E}"/>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A270E9-2EC0-8E4B-B2C5-CC25833D9F0C}" type="slidenum">
              <a:rPr kumimoji="0" lang="en-US" altLang="x-none" sz="2400" b="0" i="0" u="none" strike="noStrike" kern="1200" cap="none" spc="0" normalizeH="0" baseline="0" noProof="0" smtClean="0">
                <a:ln>
                  <a:noFill/>
                </a:ln>
                <a:solidFill>
                  <a:srgbClr val="3D3D3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US" altLang="x-none" sz="2400" b="0" i="0" u="none" strike="noStrike" kern="1200" cap="none" spc="0" normalizeH="0" baseline="0" noProof="0" dirty="0">
              <a:ln>
                <a:noFill/>
              </a:ln>
              <a:solidFill>
                <a:srgbClr val="3D3D3D"/>
              </a:solidFill>
              <a:effectLst/>
              <a:uLnTx/>
              <a:uFillTx/>
              <a:latin typeface="Arial"/>
              <a:ea typeface="+mn-ea"/>
              <a:cs typeface="+mn-cs"/>
            </a:endParaRPr>
          </a:p>
        </p:txBody>
      </p:sp>
    </p:spTree>
    <p:extLst>
      <p:ext uri="{BB962C8B-B14F-4D97-AF65-F5344CB8AC3E}">
        <p14:creationId xmlns:p14="http://schemas.microsoft.com/office/powerpoint/2010/main" val="17945130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C46740-BCC8-4D9D-9702-64AF340BCCCD}"/>
              </a:ext>
            </a:extLst>
          </p:cNvPr>
          <p:cNvSpPr>
            <a:spLocks noGrp="1"/>
          </p:cNvSpPr>
          <p:nvPr>
            <p:ph type="title"/>
          </p:nvPr>
        </p:nvSpPr>
        <p:spPr>
          <a:xfrm>
            <a:off x="938784" y="365760"/>
            <a:ext cx="10521696" cy="621211"/>
          </a:xfrm>
        </p:spPr>
        <p:txBody>
          <a:bodyPr/>
          <a:lstStyle/>
          <a:p>
            <a:r>
              <a:rPr lang="en-US" dirty="0"/>
              <a:t>References (3)</a:t>
            </a:r>
          </a:p>
        </p:txBody>
      </p:sp>
      <p:sp>
        <p:nvSpPr>
          <p:cNvPr id="138242" name="Content Placeholder 2">
            <a:extLst>
              <a:ext uri="{FF2B5EF4-FFF2-40B4-BE49-F238E27FC236}">
                <a16:creationId xmlns:a16="http://schemas.microsoft.com/office/drawing/2014/main" id="{BFF80FCF-CB7B-4C17-B9F6-64EE050ED2C3}"/>
              </a:ext>
            </a:extLst>
          </p:cNvPr>
          <p:cNvSpPr>
            <a:spLocks noGrp="1" noChangeArrowheads="1"/>
          </p:cNvSpPr>
          <p:nvPr>
            <p:ph idx="1"/>
          </p:nvPr>
        </p:nvSpPr>
        <p:spPr>
          <a:xfrm>
            <a:off x="938784" y="1132114"/>
            <a:ext cx="10658130" cy="4782303"/>
          </a:xfrm>
        </p:spPr>
        <p:txBody>
          <a:bodyPr/>
          <a:lstStyle/>
          <a:p>
            <a:pPr marL="220663" lvl="0" indent="-220663" defTabSz="914400" eaLnBrk="1" hangingPunct="1">
              <a:lnSpc>
                <a:spcPct val="100000"/>
              </a:lnSpc>
              <a:spcBef>
                <a:spcPct val="20000"/>
              </a:spcBef>
              <a:spcAft>
                <a:spcPct val="0"/>
              </a:spcAft>
              <a:buClr>
                <a:srgbClr val="3D3D3D"/>
              </a:buClr>
              <a:buFont typeface="Wingdings" panose="05000000000000000000" pitchFamily="2" charset="2"/>
              <a:buChar char="§"/>
            </a:pPr>
            <a:r>
              <a:rPr lang="en-US" altLang="en-US" sz="2400" b="0" kern="0" dirty="0">
                <a:solidFill>
                  <a:srgbClr val="000000"/>
                </a:solidFill>
                <a:latin typeface="+mn-lt"/>
                <a:ea typeface="MS PGothic" panose="020B0600070205080204" pitchFamily="34" charset="-128"/>
              </a:rPr>
              <a:t>Hamaguchi, P. A. (2001). Childhood speech, language, and listening problems: What  every parent should know. New York: John Wiley &amp; Sons, Inc.</a:t>
            </a:r>
          </a:p>
          <a:p>
            <a:pPr marL="220663" lvl="0" indent="-220663" defTabSz="914400" eaLnBrk="1" hangingPunct="1">
              <a:lnSpc>
                <a:spcPct val="100000"/>
              </a:lnSpc>
              <a:spcBef>
                <a:spcPct val="20000"/>
              </a:spcBef>
              <a:spcAft>
                <a:spcPct val="0"/>
              </a:spcAft>
              <a:buClr>
                <a:srgbClr val="3D3D3D"/>
              </a:buClr>
              <a:buFont typeface="Wingdings" panose="05000000000000000000" pitchFamily="2" charset="2"/>
              <a:buChar char="§"/>
            </a:pPr>
            <a:r>
              <a:rPr lang="en-US" altLang="en-US" sz="2400" b="0" kern="0" dirty="0">
                <a:solidFill>
                  <a:srgbClr val="000000"/>
                </a:solidFill>
                <a:latin typeface="+mn-lt"/>
                <a:ea typeface="MS PGothic" panose="020B0600070205080204" pitchFamily="34" charset="-128"/>
              </a:rPr>
              <a:t>Klein, M. D. &amp; Chen, D. (2001). Working with Children from Culturally Diverse Backgrounds, Delmar Cengage Learning.</a:t>
            </a:r>
          </a:p>
          <a:p>
            <a:pPr marL="220663" lvl="0" indent="-220663" defTabSz="914400" eaLnBrk="1" hangingPunct="1">
              <a:lnSpc>
                <a:spcPct val="100000"/>
              </a:lnSpc>
              <a:spcBef>
                <a:spcPct val="20000"/>
              </a:spcBef>
              <a:spcAft>
                <a:spcPct val="0"/>
              </a:spcAft>
              <a:buClr>
                <a:srgbClr val="3D3D3D"/>
              </a:buClr>
              <a:buFont typeface="Wingdings" panose="05000000000000000000" pitchFamily="2" charset="2"/>
              <a:buChar char="§"/>
            </a:pPr>
            <a:r>
              <a:rPr lang="en-US" altLang="en-US" sz="2400" b="0" kern="0" dirty="0">
                <a:solidFill>
                  <a:srgbClr val="000000"/>
                </a:solidFill>
                <a:latin typeface="+mn-lt"/>
                <a:ea typeface="MS PGothic" panose="020B0600070205080204" pitchFamily="34" charset="-128"/>
              </a:rPr>
              <a:t>Klein, M. D., Cook, R. E., &amp; Richardson-Gibbs, A. M. (2001). Strategies for Including Children with Special Needs in Early Childhood Settings. Delmar, Thomson Learning</a:t>
            </a:r>
          </a:p>
          <a:p>
            <a:pPr marL="220663" lvl="0" indent="-220663" defTabSz="914400" eaLnBrk="1" hangingPunct="1">
              <a:lnSpc>
                <a:spcPct val="100000"/>
              </a:lnSpc>
              <a:spcBef>
                <a:spcPct val="20000"/>
              </a:spcBef>
              <a:spcAft>
                <a:spcPct val="0"/>
              </a:spcAft>
              <a:buClr>
                <a:srgbClr val="3D3D3D"/>
              </a:buClr>
              <a:buFont typeface="Wingdings" panose="05000000000000000000" pitchFamily="2" charset="2"/>
              <a:buChar char="§"/>
            </a:pPr>
            <a:r>
              <a:rPr lang="en-US" altLang="en-US" sz="2400" b="0" kern="0" dirty="0">
                <a:solidFill>
                  <a:srgbClr val="000000"/>
                </a:solidFill>
                <a:latin typeface="+mn-lt"/>
                <a:ea typeface="MS PGothic" panose="020B0600070205080204" pitchFamily="34" charset="-128"/>
              </a:rPr>
              <a:t>McLean, M., &amp; Matias, S. (2007). Assessing Children with Disabilities Who are English Learners: Guidance for the DRDP access and the PS DRDP-R for Children with IEPs, Sacramento, California: Department of Education, Special Education Division.  www.draccess.org.</a:t>
            </a:r>
          </a:p>
        </p:txBody>
      </p:sp>
      <p:sp>
        <p:nvSpPr>
          <p:cNvPr id="2" name="Slide Number Placeholder 3">
            <a:extLst>
              <a:ext uri="{FF2B5EF4-FFF2-40B4-BE49-F238E27FC236}">
                <a16:creationId xmlns:a16="http://schemas.microsoft.com/office/drawing/2014/main" id="{4E1AFE6F-FAE6-49B4-807D-9CBE7D0FF92E}"/>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A270E9-2EC0-8E4B-B2C5-CC25833D9F0C}" type="slidenum">
              <a:rPr kumimoji="0" lang="en-US" altLang="x-none" sz="2400" b="0" i="0" u="none" strike="noStrike" kern="1200" cap="none" spc="0" normalizeH="0" baseline="0" noProof="0" smtClean="0">
                <a:ln>
                  <a:noFill/>
                </a:ln>
                <a:solidFill>
                  <a:srgbClr val="3D3D3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US" altLang="x-none" sz="2400" b="0" i="0" u="none" strike="noStrike" kern="1200" cap="none" spc="0" normalizeH="0" baseline="0" noProof="0" dirty="0">
              <a:ln>
                <a:noFill/>
              </a:ln>
              <a:solidFill>
                <a:srgbClr val="3D3D3D"/>
              </a:solidFill>
              <a:effectLst/>
              <a:uLnTx/>
              <a:uFillTx/>
              <a:latin typeface="Arial"/>
              <a:ea typeface="+mn-ea"/>
              <a:cs typeface="+mn-cs"/>
            </a:endParaRPr>
          </a:p>
        </p:txBody>
      </p:sp>
    </p:spTree>
    <p:extLst>
      <p:ext uri="{BB962C8B-B14F-4D97-AF65-F5344CB8AC3E}">
        <p14:creationId xmlns:p14="http://schemas.microsoft.com/office/powerpoint/2010/main" val="16167113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C46740-BCC8-4D9D-9702-64AF340BCCCD}"/>
              </a:ext>
            </a:extLst>
          </p:cNvPr>
          <p:cNvSpPr>
            <a:spLocks noGrp="1"/>
          </p:cNvSpPr>
          <p:nvPr>
            <p:ph type="title"/>
          </p:nvPr>
        </p:nvSpPr>
        <p:spPr>
          <a:xfrm>
            <a:off x="938784" y="365760"/>
            <a:ext cx="10521696" cy="621211"/>
          </a:xfrm>
        </p:spPr>
        <p:txBody>
          <a:bodyPr/>
          <a:lstStyle/>
          <a:p>
            <a:r>
              <a:rPr lang="en-US" dirty="0"/>
              <a:t>References (4)</a:t>
            </a:r>
          </a:p>
        </p:txBody>
      </p:sp>
      <p:sp>
        <p:nvSpPr>
          <p:cNvPr id="138242" name="Content Placeholder 2">
            <a:extLst>
              <a:ext uri="{FF2B5EF4-FFF2-40B4-BE49-F238E27FC236}">
                <a16:creationId xmlns:a16="http://schemas.microsoft.com/office/drawing/2014/main" id="{BFF80FCF-CB7B-4C17-B9F6-64EE050ED2C3}"/>
              </a:ext>
            </a:extLst>
          </p:cNvPr>
          <p:cNvSpPr>
            <a:spLocks noGrp="1" noChangeArrowheads="1"/>
          </p:cNvSpPr>
          <p:nvPr>
            <p:ph idx="1"/>
          </p:nvPr>
        </p:nvSpPr>
        <p:spPr>
          <a:xfrm>
            <a:off x="938784" y="1132114"/>
            <a:ext cx="10658130" cy="5165169"/>
          </a:xfrm>
        </p:spPr>
        <p:txBody>
          <a:bodyPr/>
          <a:lstStyle/>
          <a:p>
            <a:pPr marL="220663" lvl="0" indent="-220663" defTabSz="914400" eaLnBrk="1" hangingPunct="1">
              <a:lnSpc>
                <a:spcPct val="100000"/>
              </a:lnSpc>
              <a:spcBef>
                <a:spcPct val="20000"/>
              </a:spcBef>
              <a:spcAft>
                <a:spcPct val="0"/>
              </a:spcAft>
              <a:buClr>
                <a:srgbClr val="3D3D3D"/>
              </a:buClr>
              <a:buFont typeface="Wingdings" panose="05000000000000000000" pitchFamily="2" charset="2"/>
              <a:buChar char="§"/>
            </a:pPr>
            <a:r>
              <a:rPr lang="en-US" altLang="en-US" sz="2400" b="0" kern="0" dirty="0">
                <a:solidFill>
                  <a:srgbClr val="000000"/>
                </a:solidFill>
                <a:latin typeface="+mn-lt"/>
                <a:ea typeface="MS PGothic" panose="020B0600070205080204" pitchFamily="34" charset="-128"/>
              </a:rPr>
              <a:t>McLaughlin, S. (2006). Introduction to Language Development (2nd ed.), San Diego, CA: Thomson/</a:t>
            </a:r>
            <a:r>
              <a:rPr lang="en-US" altLang="en-US" sz="2400" b="0" kern="0" dirty="0" err="1">
                <a:solidFill>
                  <a:srgbClr val="000000"/>
                </a:solidFill>
                <a:latin typeface="+mn-lt"/>
                <a:ea typeface="MS PGothic" panose="020B0600070205080204" pitchFamily="34" charset="-128"/>
              </a:rPr>
              <a:t>DelMar</a:t>
            </a:r>
            <a:r>
              <a:rPr lang="en-US" altLang="en-US" sz="2400" b="0" kern="0" dirty="0">
                <a:solidFill>
                  <a:srgbClr val="000000"/>
                </a:solidFill>
                <a:latin typeface="+mn-lt"/>
                <a:ea typeface="MS PGothic" panose="020B0600070205080204" pitchFamily="34" charset="-128"/>
              </a:rPr>
              <a:t> Learning.</a:t>
            </a:r>
          </a:p>
          <a:p>
            <a:pPr marL="220663" lvl="0" indent="-220663" defTabSz="914400" eaLnBrk="1" hangingPunct="1">
              <a:lnSpc>
                <a:spcPct val="100000"/>
              </a:lnSpc>
              <a:spcBef>
                <a:spcPct val="20000"/>
              </a:spcBef>
              <a:spcAft>
                <a:spcPct val="0"/>
              </a:spcAft>
              <a:buClr>
                <a:srgbClr val="3D3D3D"/>
              </a:buClr>
              <a:buFont typeface="Wingdings" panose="05000000000000000000" pitchFamily="2" charset="2"/>
              <a:buChar char="§"/>
            </a:pPr>
            <a:r>
              <a:rPr lang="en-US" altLang="en-US" sz="2400" b="0" kern="0" dirty="0">
                <a:solidFill>
                  <a:srgbClr val="000000"/>
                </a:solidFill>
                <a:latin typeface="+mn-lt"/>
                <a:ea typeface="MS PGothic" panose="020B0600070205080204" pitchFamily="34" charset="-128"/>
              </a:rPr>
              <a:t>Paradis, J. &amp; Genesee, F.  (1996). Syntactic acquisition in bilingual children: Autonomous or Interdependent?, Studies in Second Language Acquisition, 18, 1-25.</a:t>
            </a:r>
          </a:p>
          <a:p>
            <a:pPr marL="220663" lvl="0" indent="-220663" defTabSz="914400" eaLnBrk="1" hangingPunct="1">
              <a:lnSpc>
                <a:spcPct val="100000"/>
              </a:lnSpc>
              <a:spcBef>
                <a:spcPct val="20000"/>
              </a:spcBef>
              <a:spcAft>
                <a:spcPct val="0"/>
              </a:spcAft>
              <a:buClr>
                <a:srgbClr val="3D3D3D"/>
              </a:buClr>
              <a:buFont typeface="Wingdings" panose="05000000000000000000" pitchFamily="2" charset="2"/>
              <a:buChar char="§"/>
            </a:pPr>
            <a:r>
              <a:rPr lang="en-US" altLang="en-US" sz="2400" b="0" kern="0" dirty="0">
                <a:solidFill>
                  <a:srgbClr val="000000"/>
                </a:solidFill>
                <a:latin typeface="+mn-lt"/>
                <a:ea typeface="MS PGothic" panose="020B0600070205080204" pitchFamily="34" charset="-128"/>
              </a:rPr>
              <a:t>Pearson, B. Z., Fernández, S. C., </a:t>
            </a:r>
            <a:r>
              <a:rPr lang="en-US" altLang="en-US" sz="2400" b="0" kern="0" dirty="0" err="1">
                <a:solidFill>
                  <a:srgbClr val="000000"/>
                </a:solidFill>
                <a:latin typeface="+mn-lt"/>
                <a:ea typeface="MS PGothic" panose="020B0600070205080204" pitchFamily="34" charset="-128"/>
              </a:rPr>
              <a:t>Lewedeg</a:t>
            </a:r>
            <a:r>
              <a:rPr lang="en-US" altLang="en-US" sz="2400" b="0" kern="0" dirty="0">
                <a:solidFill>
                  <a:srgbClr val="000000"/>
                </a:solidFill>
                <a:latin typeface="+mn-lt"/>
                <a:ea typeface="MS PGothic" panose="020B0600070205080204" pitchFamily="34" charset="-128"/>
              </a:rPr>
              <a:t>, &amp; </a:t>
            </a:r>
            <a:r>
              <a:rPr lang="en-US" altLang="en-US" sz="2400" b="0" kern="0" dirty="0" err="1">
                <a:solidFill>
                  <a:srgbClr val="000000"/>
                </a:solidFill>
                <a:latin typeface="+mn-lt"/>
                <a:ea typeface="MS PGothic" panose="020B0600070205080204" pitchFamily="34" charset="-128"/>
              </a:rPr>
              <a:t>Oller</a:t>
            </a:r>
            <a:r>
              <a:rPr lang="en-US" altLang="en-US" sz="2400" b="0" kern="0" dirty="0">
                <a:solidFill>
                  <a:srgbClr val="000000"/>
                </a:solidFill>
                <a:latin typeface="+mn-lt"/>
                <a:ea typeface="MS PGothic" panose="020B0600070205080204" pitchFamily="34" charset="-128"/>
              </a:rPr>
              <a:t>, D. K. (1997). The relation of input factors to lexical learning by bilingual infants. Applied Psycholinguistics, 18, 41-58.</a:t>
            </a:r>
          </a:p>
          <a:p>
            <a:pPr marL="220663" lvl="0" indent="-220663" defTabSz="914400" eaLnBrk="1" hangingPunct="1">
              <a:lnSpc>
                <a:spcPct val="100000"/>
              </a:lnSpc>
              <a:spcBef>
                <a:spcPct val="20000"/>
              </a:spcBef>
              <a:spcAft>
                <a:spcPct val="0"/>
              </a:spcAft>
              <a:buClr>
                <a:srgbClr val="3D3D3D"/>
              </a:buClr>
              <a:buFont typeface="Wingdings" panose="05000000000000000000" pitchFamily="2" charset="2"/>
              <a:buChar char="§"/>
            </a:pPr>
            <a:r>
              <a:rPr lang="en-US" altLang="en-US" sz="2400" b="0" kern="0" dirty="0">
                <a:solidFill>
                  <a:srgbClr val="000000"/>
                </a:solidFill>
                <a:latin typeface="+mn-lt"/>
                <a:ea typeface="MS PGothic" panose="020B0600070205080204" pitchFamily="34" charset="-128"/>
              </a:rPr>
              <a:t>Rhodes, R., Ochoa, S., &amp; Ortiz, S. (2005). Assessing culturally and linguistically diverse students, New York: Guilford Publications.  </a:t>
            </a:r>
          </a:p>
          <a:p>
            <a:pPr marL="220663" lvl="0" indent="-220663" defTabSz="914400" eaLnBrk="1" hangingPunct="1">
              <a:lnSpc>
                <a:spcPct val="100000"/>
              </a:lnSpc>
              <a:spcBef>
                <a:spcPct val="20000"/>
              </a:spcBef>
              <a:spcAft>
                <a:spcPct val="0"/>
              </a:spcAft>
              <a:buClr>
                <a:srgbClr val="3D3D3D"/>
              </a:buClr>
              <a:buFont typeface="Wingdings" panose="05000000000000000000" pitchFamily="2" charset="2"/>
              <a:buChar char="§"/>
            </a:pPr>
            <a:r>
              <a:rPr lang="en-US" altLang="en-US" sz="2400" b="0" kern="0" dirty="0">
                <a:solidFill>
                  <a:srgbClr val="000000"/>
                </a:solidFill>
                <a:latin typeface="+mn-lt"/>
                <a:ea typeface="MS PGothic" panose="020B0600070205080204" pitchFamily="34" charset="-128"/>
              </a:rPr>
              <a:t>Roseberry-</a:t>
            </a:r>
            <a:r>
              <a:rPr lang="en-US" altLang="en-US" sz="2400" b="0" kern="0" dirty="0" err="1">
                <a:solidFill>
                  <a:srgbClr val="000000"/>
                </a:solidFill>
                <a:latin typeface="+mn-lt"/>
                <a:ea typeface="MS PGothic" panose="020B0600070205080204" pitchFamily="34" charset="-128"/>
              </a:rPr>
              <a:t>McKibbin</a:t>
            </a:r>
            <a:r>
              <a:rPr lang="en-US" altLang="en-US" sz="2400" b="0" kern="0" dirty="0">
                <a:solidFill>
                  <a:srgbClr val="000000"/>
                </a:solidFill>
                <a:latin typeface="+mn-lt"/>
                <a:ea typeface="MS PGothic" panose="020B0600070205080204" pitchFamily="34" charset="-128"/>
              </a:rPr>
              <a:t>, C. (2002). Multicultural students with special language needs: Practical strategies for assessment and intervention (2nd ed.). Oceanside, CA: Academic Communication Associates.</a:t>
            </a:r>
          </a:p>
        </p:txBody>
      </p:sp>
      <p:sp>
        <p:nvSpPr>
          <p:cNvPr id="2" name="Slide Number Placeholder 3">
            <a:extLst>
              <a:ext uri="{FF2B5EF4-FFF2-40B4-BE49-F238E27FC236}">
                <a16:creationId xmlns:a16="http://schemas.microsoft.com/office/drawing/2014/main" id="{4E1AFE6F-FAE6-49B4-807D-9CBE7D0FF92E}"/>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A270E9-2EC0-8E4B-B2C5-CC25833D9F0C}" type="slidenum">
              <a:rPr kumimoji="0" lang="en-US" altLang="x-none" sz="2400" b="0" i="0" u="none" strike="noStrike" kern="1200" cap="none" spc="0" normalizeH="0" baseline="0" noProof="0" smtClean="0">
                <a:ln>
                  <a:noFill/>
                </a:ln>
                <a:solidFill>
                  <a:srgbClr val="3D3D3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US" altLang="x-none" sz="2400" b="0" i="0" u="none" strike="noStrike" kern="1200" cap="none" spc="0" normalizeH="0" baseline="0" noProof="0" dirty="0">
              <a:ln>
                <a:noFill/>
              </a:ln>
              <a:solidFill>
                <a:srgbClr val="3D3D3D"/>
              </a:solidFill>
              <a:effectLst/>
              <a:uLnTx/>
              <a:uFillTx/>
              <a:latin typeface="Arial"/>
              <a:ea typeface="+mn-ea"/>
              <a:cs typeface="+mn-cs"/>
            </a:endParaRPr>
          </a:p>
        </p:txBody>
      </p:sp>
    </p:spTree>
    <p:extLst>
      <p:ext uri="{BB962C8B-B14F-4D97-AF65-F5344CB8AC3E}">
        <p14:creationId xmlns:p14="http://schemas.microsoft.com/office/powerpoint/2010/main" val="367040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695E093B-A8A8-4F18-A331-8AFA707C4DC0}"/>
              </a:ext>
            </a:extLst>
          </p:cNvPr>
          <p:cNvSpPr>
            <a:spLocks noGrp="1" noChangeArrowheads="1"/>
          </p:cNvSpPr>
          <p:nvPr>
            <p:ph type="title"/>
          </p:nvPr>
        </p:nvSpPr>
        <p:spPr>
          <a:xfrm>
            <a:off x="938784" y="224780"/>
            <a:ext cx="10972800" cy="1143000"/>
          </a:xfrm>
        </p:spPr>
        <p:txBody>
          <a:bodyPr/>
          <a:lstStyle/>
          <a:p>
            <a:pPr eaLnBrk="1" hangingPunct="1"/>
            <a:r>
              <a:rPr lang="en-US" altLang="en-US" dirty="0">
                <a:solidFill>
                  <a:srgbClr val="A20B1D"/>
                </a:solidFill>
              </a:rPr>
              <a:t>A los </a:t>
            </a:r>
            <a:r>
              <a:rPr lang="en-US" altLang="en-US" dirty="0" err="1">
                <a:solidFill>
                  <a:srgbClr val="A20B1D"/>
                </a:solidFill>
              </a:rPr>
              <a:t>tres</a:t>
            </a:r>
            <a:r>
              <a:rPr lang="en-US" altLang="en-US" dirty="0">
                <a:solidFill>
                  <a:srgbClr val="A20B1D"/>
                </a:solidFill>
              </a:rPr>
              <a:t> </a:t>
            </a:r>
            <a:r>
              <a:rPr lang="en-US" altLang="en-US" dirty="0" err="1">
                <a:solidFill>
                  <a:srgbClr val="A20B1D"/>
                </a:solidFill>
              </a:rPr>
              <a:t>años</a:t>
            </a:r>
            <a:r>
              <a:rPr lang="en-US" altLang="en-US" dirty="0">
                <a:solidFill>
                  <a:srgbClr val="A20B1D"/>
                </a:solidFill>
              </a:rPr>
              <a:t>…</a:t>
            </a:r>
          </a:p>
        </p:txBody>
      </p:sp>
      <p:sp>
        <p:nvSpPr>
          <p:cNvPr id="3" name="Text Placeholder 2">
            <a:extLst>
              <a:ext uri="{FF2B5EF4-FFF2-40B4-BE49-F238E27FC236}">
                <a16:creationId xmlns:a16="http://schemas.microsoft.com/office/drawing/2014/main" id="{1873D1DC-14A3-4FF0-B002-710C95D461EC}"/>
              </a:ext>
            </a:extLst>
          </p:cNvPr>
          <p:cNvSpPr>
            <a:spLocks noGrp="1"/>
          </p:cNvSpPr>
          <p:nvPr>
            <p:ph type="body" idx="1"/>
          </p:nvPr>
        </p:nvSpPr>
        <p:spPr>
          <a:effectLst>
            <a:outerShdw blurRad="50800" dist="38100" dir="2700000" algn="tl" rotWithShape="0">
              <a:prstClr val="black">
                <a:alpha val="40000"/>
              </a:prstClr>
            </a:outerShdw>
          </a:effectLst>
        </p:spPr>
        <p:txBody>
          <a:bodyPr/>
          <a:lstStyle/>
          <a:p>
            <a:pPr marL="285750"/>
            <a:r>
              <a:rPr lang="en-US" altLang="en-US" sz="3600" dirty="0">
                <a:ea typeface="MS PGothic" panose="020B0600070205080204" pitchFamily="34" charset="-128"/>
              </a:rPr>
              <a:t>§300.101</a:t>
            </a:r>
            <a:endParaRPr lang="en-US" sz="3600" dirty="0"/>
          </a:p>
        </p:txBody>
      </p:sp>
      <p:sp>
        <p:nvSpPr>
          <p:cNvPr id="17410" name="Content Placeholder 3">
            <a:extLst>
              <a:ext uri="{FF2B5EF4-FFF2-40B4-BE49-F238E27FC236}">
                <a16:creationId xmlns:a16="http://schemas.microsoft.com/office/drawing/2014/main" id="{1C0AC414-8156-4488-9E62-7A49CDDA1453}"/>
              </a:ext>
            </a:extLst>
          </p:cNvPr>
          <p:cNvSpPr>
            <a:spLocks noGrp="1" noChangeArrowheads="1"/>
          </p:cNvSpPr>
          <p:nvPr>
            <p:ph sz="half" idx="12"/>
          </p:nvPr>
        </p:nvSpPr>
        <p:spPr>
          <a:effectLst>
            <a:outerShdw blurRad="50800" dist="38100" dir="2700000" algn="tl" rotWithShape="0">
              <a:prstClr val="black">
                <a:alpha val="40000"/>
              </a:prstClr>
            </a:outerShdw>
          </a:effectLst>
        </p:spPr>
        <p:txBody>
          <a:bodyPr/>
          <a:lstStyle/>
          <a:p>
            <a:pPr marL="228600" indent="0" eaLnBrk="1" hangingPunct="1">
              <a:lnSpc>
                <a:spcPts val="5000"/>
              </a:lnSpc>
              <a:spcBef>
                <a:spcPct val="0"/>
              </a:spcBef>
              <a:spcAft>
                <a:spcPts val="1200"/>
              </a:spcAft>
              <a:buNone/>
              <a:tabLst>
                <a:tab pos="515938" algn="l"/>
              </a:tabLst>
            </a:pPr>
            <a:r>
              <a:rPr lang="es-AR" altLang="en-US" sz="3200" b="0" kern="0" dirty="0">
                <a:solidFill>
                  <a:srgbClr val="000000"/>
                </a:solidFill>
                <a:latin typeface="Arial"/>
                <a:ea typeface="MS PGothic" panose="020B0600070205080204" pitchFamily="34" charset="-128"/>
              </a:rPr>
              <a:t>Las agencias educativas locales (</a:t>
            </a:r>
            <a:r>
              <a:rPr lang="es-AR" altLang="en-US" sz="3200" b="0" kern="0" dirty="0" err="1">
                <a:solidFill>
                  <a:srgbClr val="000000"/>
                </a:solidFill>
                <a:latin typeface="Arial"/>
                <a:ea typeface="MS PGothic" panose="020B0600070205080204" pitchFamily="34" charset="-128"/>
              </a:rPr>
              <a:t>LEAs</a:t>
            </a:r>
            <a:r>
              <a:rPr lang="es-AR" altLang="en-US" sz="3200" b="0" kern="0" dirty="0">
                <a:solidFill>
                  <a:srgbClr val="000000"/>
                </a:solidFill>
                <a:latin typeface="Arial"/>
                <a:ea typeface="MS PGothic" panose="020B0600070205080204" pitchFamily="34" charset="-128"/>
              </a:rPr>
              <a:t>, por sus siglas en inglés) deben proporcionar </a:t>
            </a:r>
            <a:r>
              <a:rPr lang="es-AR" altLang="en-US" sz="3200" b="0" i="1" kern="0" dirty="0">
                <a:solidFill>
                  <a:srgbClr val="000000"/>
                </a:solidFill>
                <a:latin typeface="Arial"/>
                <a:ea typeface="MS PGothic" panose="020B0600070205080204" pitchFamily="34" charset="-128"/>
              </a:rPr>
              <a:t>Educación pública apropiada gratuita </a:t>
            </a:r>
            <a:r>
              <a:rPr lang="es-AR" altLang="en-US" sz="3200" b="0" kern="0" dirty="0">
                <a:solidFill>
                  <a:srgbClr val="000000"/>
                </a:solidFill>
                <a:latin typeface="Arial"/>
                <a:ea typeface="MS PGothic" panose="020B0600070205080204" pitchFamily="34" charset="-128"/>
              </a:rPr>
              <a:t>(</a:t>
            </a:r>
            <a:r>
              <a:rPr lang="es-AR" altLang="en-US" sz="3200" b="0" i="1" kern="0" dirty="0">
                <a:solidFill>
                  <a:srgbClr val="000000"/>
                </a:solidFill>
                <a:latin typeface="Arial"/>
                <a:ea typeface="MS PGothic" panose="020B0600070205080204" pitchFamily="34" charset="-128"/>
              </a:rPr>
              <a:t>FAPE).</a:t>
            </a:r>
            <a:endParaRPr lang="en-US" altLang="en-US" sz="3200" b="0" dirty="0">
              <a:ea typeface="MS PGothic" panose="020B0600070205080204" pitchFamily="34" charset="-128"/>
            </a:endParaRPr>
          </a:p>
        </p:txBody>
      </p:sp>
      <p:sp>
        <p:nvSpPr>
          <p:cNvPr id="4" name="Text Placeholder 4">
            <a:extLst>
              <a:ext uri="{FF2B5EF4-FFF2-40B4-BE49-F238E27FC236}">
                <a16:creationId xmlns:a16="http://schemas.microsoft.com/office/drawing/2014/main" id="{7E7449D7-2E64-4876-8F56-F452506756CD}"/>
              </a:ext>
            </a:extLst>
          </p:cNvPr>
          <p:cNvSpPr>
            <a:spLocks noGrp="1"/>
          </p:cNvSpPr>
          <p:nvPr>
            <p:ph type="body" sz="quarter" idx="3"/>
          </p:nvPr>
        </p:nvSpPr>
        <p:spPr>
          <a:effectLst>
            <a:outerShdw blurRad="50800" dist="38100" dir="2700000" algn="tl" rotWithShape="0">
              <a:prstClr val="black">
                <a:alpha val="40000"/>
              </a:prstClr>
            </a:outerShdw>
          </a:effectLst>
        </p:spPr>
        <p:txBody>
          <a:bodyPr/>
          <a:lstStyle/>
          <a:p>
            <a:pPr marL="228600"/>
            <a:r>
              <a:rPr lang="en-US" altLang="en-US" sz="3600" dirty="0">
                <a:ea typeface="MS PGothic" panose="020B0600070205080204" pitchFamily="34" charset="-128"/>
              </a:rPr>
              <a:t>§300.323 (b)</a:t>
            </a:r>
            <a:endParaRPr lang="en-US" sz="3600" dirty="0"/>
          </a:p>
        </p:txBody>
      </p:sp>
      <p:sp>
        <p:nvSpPr>
          <p:cNvPr id="5" name="Content Placeholder 5">
            <a:extLst>
              <a:ext uri="{FF2B5EF4-FFF2-40B4-BE49-F238E27FC236}">
                <a16:creationId xmlns:a16="http://schemas.microsoft.com/office/drawing/2014/main" id="{AE789AE8-EF5B-4554-A3CB-78EA712C7D39}"/>
              </a:ext>
            </a:extLst>
          </p:cNvPr>
          <p:cNvSpPr>
            <a:spLocks noGrp="1"/>
          </p:cNvSpPr>
          <p:nvPr>
            <p:ph sz="half" idx="13"/>
          </p:nvPr>
        </p:nvSpPr>
        <p:spPr>
          <a:effectLst>
            <a:outerShdw blurRad="50800" dist="38100" dir="2700000" algn="tl" rotWithShape="0">
              <a:prstClr val="black">
                <a:alpha val="40000"/>
              </a:prstClr>
            </a:outerShdw>
          </a:effectLst>
        </p:spPr>
        <p:txBody>
          <a:bodyPr/>
          <a:lstStyle/>
          <a:p>
            <a:pPr marL="228600" indent="0">
              <a:lnSpc>
                <a:spcPts val="5000"/>
              </a:lnSpc>
              <a:buNone/>
            </a:pPr>
            <a:r>
              <a:rPr lang="es-ES" sz="3200" b="0" dirty="0">
                <a:solidFill>
                  <a:srgbClr val="000000"/>
                </a:solidFill>
              </a:rPr>
              <a:t>Si un niño hace una transición de un programa de parte C, la LEA debe proporcionar un PEI antes del tercer cumpleaños.</a:t>
            </a:r>
            <a:endParaRPr lang="en-US" sz="3200" b="0" dirty="0">
              <a:solidFill>
                <a:srgbClr val="000000"/>
              </a:solidFill>
            </a:endParaRPr>
          </a:p>
        </p:txBody>
      </p:sp>
      <p:sp>
        <p:nvSpPr>
          <p:cNvPr id="2" name="Slide Number Placeholder 6">
            <a:extLst>
              <a:ext uri="{FF2B5EF4-FFF2-40B4-BE49-F238E27FC236}">
                <a16:creationId xmlns:a16="http://schemas.microsoft.com/office/drawing/2014/main" id="{A6CF0DCB-71BD-45A9-B0A4-BB23D3D3FEF8}"/>
              </a:ext>
            </a:extLst>
          </p:cNvPr>
          <p:cNvSpPr>
            <a:spLocks noGrp="1"/>
          </p:cNvSpPr>
          <p:nvPr>
            <p:ph type="sldNum" sz="quarter" idx="11"/>
          </p:nvPr>
        </p:nvSpPr>
        <p:spPr/>
        <p:txBody>
          <a:bodyPr/>
          <a:lstStyle/>
          <a:p>
            <a:fld id="{65A270E9-2EC0-8E4B-B2C5-CC25833D9F0C}" type="slidenum">
              <a:rPr lang="en-US" altLang="x-none" smtClean="0"/>
              <a:pPr/>
              <a:t>7</a:t>
            </a:fld>
            <a:endParaRPr lang="en-US" altLang="x-none"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C46740-BCC8-4D9D-9702-64AF340BCCCD}"/>
              </a:ext>
            </a:extLst>
          </p:cNvPr>
          <p:cNvSpPr>
            <a:spLocks noGrp="1"/>
          </p:cNvSpPr>
          <p:nvPr>
            <p:ph type="title"/>
          </p:nvPr>
        </p:nvSpPr>
        <p:spPr>
          <a:xfrm>
            <a:off x="938784" y="365760"/>
            <a:ext cx="10521696" cy="621211"/>
          </a:xfrm>
        </p:spPr>
        <p:txBody>
          <a:bodyPr/>
          <a:lstStyle/>
          <a:p>
            <a:r>
              <a:rPr lang="en-US" dirty="0"/>
              <a:t>References (5)</a:t>
            </a:r>
          </a:p>
        </p:txBody>
      </p:sp>
      <p:sp>
        <p:nvSpPr>
          <p:cNvPr id="138242" name="Content Placeholder 2">
            <a:extLst>
              <a:ext uri="{FF2B5EF4-FFF2-40B4-BE49-F238E27FC236}">
                <a16:creationId xmlns:a16="http://schemas.microsoft.com/office/drawing/2014/main" id="{BFF80FCF-CB7B-4C17-B9F6-64EE050ED2C3}"/>
              </a:ext>
            </a:extLst>
          </p:cNvPr>
          <p:cNvSpPr>
            <a:spLocks noGrp="1" noChangeArrowheads="1"/>
          </p:cNvSpPr>
          <p:nvPr>
            <p:ph idx="1"/>
          </p:nvPr>
        </p:nvSpPr>
        <p:spPr>
          <a:xfrm>
            <a:off x="938784" y="1132114"/>
            <a:ext cx="10658130" cy="5165169"/>
          </a:xfrm>
        </p:spPr>
        <p:txBody>
          <a:bodyPr/>
          <a:lstStyle/>
          <a:p>
            <a:pPr marL="220663" lvl="0" indent="-220663" defTabSz="914400" eaLnBrk="1" hangingPunct="1">
              <a:lnSpc>
                <a:spcPct val="100000"/>
              </a:lnSpc>
              <a:spcBef>
                <a:spcPct val="20000"/>
              </a:spcBef>
              <a:spcAft>
                <a:spcPct val="0"/>
              </a:spcAft>
              <a:buClr>
                <a:srgbClr val="3D3D3D"/>
              </a:buClr>
              <a:buFont typeface="Wingdings" panose="05000000000000000000" pitchFamily="2" charset="2"/>
              <a:buChar char="§"/>
            </a:pPr>
            <a:r>
              <a:rPr lang="en-US" altLang="en-US" sz="2400" b="0" kern="0" dirty="0">
                <a:solidFill>
                  <a:srgbClr val="000000"/>
                </a:solidFill>
                <a:latin typeface="+mn-lt"/>
                <a:ea typeface="MS PGothic" panose="020B0600070205080204" pitchFamily="34" charset="-128"/>
              </a:rPr>
              <a:t>Santa Clara County Office Of Education (2009).  Inclusion Collaborative, www.inclusion collaborative.org</a:t>
            </a:r>
          </a:p>
          <a:p>
            <a:pPr marL="220663" lvl="0" indent="-220663" defTabSz="914400" eaLnBrk="1" hangingPunct="1">
              <a:lnSpc>
                <a:spcPct val="100000"/>
              </a:lnSpc>
              <a:spcBef>
                <a:spcPct val="20000"/>
              </a:spcBef>
              <a:spcAft>
                <a:spcPct val="0"/>
              </a:spcAft>
              <a:buClr>
                <a:srgbClr val="3D3D3D"/>
              </a:buClr>
              <a:buFont typeface="Wingdings" panose="05000000000000000000" pitchFamily="2" charset="2"/>
              <a:buChar char="§"/>
            </a:pPr>
            <a:r>
              <a:rPr lang="en-US" altLang="en-US" sz="2400" b="0" kern="0" dirty="0">
                <a:solidFill>
                  <a:srgbClr val="000000"/>
                </a:solidFill>
                <a:latin typeface="+mn-lt"/>
                <a:ea typeface="MS PGothic" panose="020B0600070205080204" pitchFamily="34" charset="-128"/>
              </a:rPr>
              <a:t>Sandall et al. (2005). as cited in Promoting Positive Outcomes for Children with Disabilities. Council for Exceptional Children, Division for Early Childhood,  p. 4.</a:t>
            </a:r>
          </a:p>
          <a:p>
            <a:pPr marL="220663" lvl="0" indent="-220663" defTabSz="914400" eaLnBrk="1" hangingPunct="1">
              <a:lnSpc>
                <a:spcPct val="100000"/>
              </a:lnSpc>
              <a:spcBef>
                <a:spcPct val="20000"/>
              </a:spcBef>
              <a:spcAft>
                <a:spcPct val="0"/>
              </a:spcAft>
              <a:buClr>
                <a:srgbClr val="3D3D3D"/>
              </a:buClr>
              <a:buFont typeface="Wingdings" panose="05000000000000000000" pitchFamily="2" charset="2"/>
              <a:buChar char="§"/>
            </a:pPr>
            <a:r>
              <a:rPr lang="en-US" altLang="en-US" sz="2400" b="0" kern="0" dirty="0">
                <a:solidFill>
                  <a:srgbClr val="000000"/>
                </a:solidFill>
                <a:latin typeface="+mn-lt"/>
                <a:ea typeface="MS PGothic" panose="020B0600070205080204" pitchFamily="34" charset="-128"/>
              </a:rPr>
              <a:t>Sandall, S., </a:t>
            </a:r>
            <a:r>
              <a:rPr lang="en-US" altLang="en-US" sz="2400" b="0" kern="0" dirty="0" err="1">
                <a:solidFill>
                  <a:srgbClr val="000000"/>
                </a:solidFill>
                <a:latin typeface="+mn-lt"/>
                <a:ea typeface="MS PGothic" panose="020B0600070205080204" pitchFamily="34" charset="-128"/>
              </a:rPr>
              <a:t>Hemmeter</a:t>
            </a:r>
            <a:r>
              <a:rPr lang="en-US" altLang="en-US" sz="2400" b="0" kern="0" dirty="0">
                <a:solidFill>
                  <a:srgbClr val="000000"/>
                </a:solidFill>
                <a:latin typeface="+mn-lt"/>
                <a:ea typeface="MS PGothic" panose="020B0600070205080204" pitchFamily="34" charset="-128"/>
              </a:rPr>
              <a:t>, M. L., Smith, B.J., &amp; McLean, M. (2005). DEC recommended practices: A comprehensive guide for practical application. Missoula, MT: DEC.</a:t>
            </a:r>
          </a:p>
          <a:p>
            <a:pPr marL="220663" lvl="0" indent="-220663" defTabSz="914400" eaLnBrk="1" hangingPunct="1">
              <a:lnSpc>
                <a:spcPct val="100000"/>
              </a:lnSpc>
              <a:spcBef>
                <a:spcPct val="20000"/>
              </a:spcBef>
              <a:spcAft>
                <a:spcPct val="0"/>
              </a:spcAft>
              <a:buClr>
                <a:srgbClr val="3D3D3D"/>
              </a:buClr>
              <a:buFont typeface="Wingdings" panose="05000000000000000000" pitchFamily="2" charset="2"/>
              <a:buChar char="§"/>
            </a:pPr>
            <a:r>
              <a:rPr lang="en-US" altLang="en-US" sz="2400" b="0" kern="0" dirty="0">
                <a:solidFill>
                  <a:srgbClr val="000000"/>
                </a:solidFill>
                <a:latin typeface="+mn-lt"/>
                <a:ea typeface="MS PGothic" panose="020B0600070205080204" pitchFamily="34" charset="-128"/>
              </a:rPr>
              <a:t>Seung, H., Siddiqi, S., &amp; Elder, J. H. (2006). Intervention outcomes of a bilingual child with autism, Journal of Medical Speech-Language Pathology, 14 (1), pp. 58-63, Delmar Learning. a division of Thomson Learning. Inc.</a:t>
            </a:r>
          </a:p>
        </p:txBody>
      </p:sp>
      <p:sp>
        <p:nvSpPr>
          <p:cNvPr id="2" name="Slide Number Placeholder 3">
            <a:extLst>
              <a:ext uri="{FF2B5EF4-FFF2-40B4-BE49-F238E27FC236}">
                <a16:creationId xmlns:a16="http://schemas.microsoft.com/office/drawing/2014/main" id="{4E1AFE6F-FAE6-49B4-807D-9CBE7D0FF92E}"/>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A270E9-2EC0-8E4B-B2C5-CC25833D9F0C}" type="slidenum">
              <a:rPr kumimoji="0" lang="en-US" altLang="x-none" sz="2400" b="0" i="0" u="none" strike="noStrike" kern="1200" cap="none" spc="0" normalizeH="0" baseline="0" noProof="0" smtClean="0">
                <a:ln>
                  <a:noFill/>
                </a:ln>
                <a:solidFill>
                  <a:srgbClr val="3D3D3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US" altLang="x-none" sz="2400" b="0" i="0" u="none" strike="noStrike" kern="1200" cap="none" spc="0" normalizeH="0" baseline="0" noProof="0" dirty="0">
              <a:ln>
                <a:noFill/>
              </a:ln>
              <a:solidFill>
                <a:srgbClr val="3D3D3D"/>
              </a:solidFill>
              <a:effectLst/>
              <a:uLnTx/>
              <a:uFillTx/>
              <a:latin typeface="Arial"/>
              <a:ea typeface="+mn-ea"/>
              <a:cs typeface="+mn-cs"/>
            </a:endParaRPr>
          </a:p>
        </p:txBody>
      </p:sp>
    </p:spTree>
    <p:extLst>
      <p:ext uri="{BB962C8B-B14F-4D97-AF65-F5344CB8AC3E}">
        <p14:creationId xmlns:p14="http://schemas.microsoft.com/office/powerpoint/2010/main" val="176152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C46740-BCC8-4D9D-9702-64AF340BCCCD}"/>
              </a:ext>
            </a:extLst>
          </p:cNvPr>
          <p:cNvSpPr>
            <a:spLocks noGrp="1"/>
          </p:cNvSpPr>
          <p:nvPr>
            <p:ph type="title"/>
          </p:nvPr>
        </p:nvSpPr>
        <p:spPr>
          <a:xfrm>
            <a:off x="938784" y="365760"/>
            <a:ext cx="10521696" cy="621211"/>
          </a:xfrm>
        </p:spPr>
        <p:txBody>
          <a:bodyPr/>
          <a:lstStyle/>
          <a:p>
            <a:r>
              <a:rPr lang="en-US" dirty="0"/>
              <a:t>References (6)</a:t>
            </a:r>
          </a:p>
        </p:txBody>
      </p:sp>
      <p:sp>
        <p:nvSpPr>
          <p:cNvPr id="138242" name="Content Placeholder 2">
            <a:extLst>
              <a:ext uri="{FF2B5EF4-FFF2-40B4-BE49-F238E27FC236}">
                <a16:creationId xmlns:a16="http://schemas.microsoft.com/office/drawing/2014/main" id="{BFF80FCF-CB7B-4C17-B9F6-64EE050ED2C3}"/>
              </a:ext>
            </a:extLst>
          </p:cNvPr>
          <p:cNvSpPr>
            <a:spLocks noGrp="1" noChangeArrowheads="1"/>
          </p:cNvSpPr>
          <p:nvPr>
            <p:ph idx="1"/>
          </p:nvPr>
        </p:nvSpPr>
        <p:spPr>
          <a:xfrm>
            <a:off x="938784" y="1132114"/>
            <a:ext cx="10658130" cy="5165169"/>
          </a:xfrm>
        </p:spPr>
        <p:txBody>
          <a:bodyPr/>
          <a:lstStyle/>
          <a:p>
            <a:pPr marL="220663" lvl="0" indent="-220663" defTabSz="914400" eaLnBrk="1" hangingPunct="1">
              <a:lnSpc>
                <a:spcPct val="100000"/>
              </a:lnSpc>
              <a:spcBef>
                <a:spcPct val="20000"/>
              </a:spcBef>
              <a:spcAft>
                <a:spcPct val="0"/>
              </a:spcAft>
              <a:buClr>
                <a:srgbClr val="3D3D3D"/>
              </a:buClr>
              <a:buFont typeface="Wingdings" panose="05000000000000000000" pitchFamily="2" charset="2"/>
              <a:buChar char="§"/>
            </a:pPr>
            <a:r>
              <a:rPr lang="en-US" altLang="en-US" sz="2400" b="0" kern="0" dirty="0">
                <a:solidFill>
                  <a:srgbClr val="000000"/>
                </a:solidFill>
                <a:latin typeface="+mn-lt"/>
                <a:ea typeface="MS PGothic" panose="020B0600070205080204" pitchFamily="34" charset="-128"/>
              </a:rPr>
              <a:t>NAEYC (2005). Screening and assessment of young English-language learners. Supplement to the NAEYC &amp; NAECS/SDE joint position statement on early childhood curriculum, assessment, and program evaluation. Washington, DC: Author. Retrieved from </a:t>
            </a:r>
            <a:br>
              <a:rPr lang="en-US" altLang="en-US" sz="2400" b="0" kern="0" dirty="0">
                <a:solidFill>
                  <a:srgbClr val="000000"/>
                </a:solidFill>
                <a:latin typeface="+mn-lt"/>
                <a:ea typeface="MS PGothic" panose="020B0600070205080204" pitchFamily="34" charset="-128"/>
              </a:rPr>
            </a:br>
            <a:r>
              <a:rPr lang="en-US" altLang="en-US" sz="2400" b="0" kern="0" dirty="0">
                <a:solidFill>
                  <a:srgbClr val="000000"/>
                </a:solidFill>
                <a:latin typeface="+mn-lt"/>
                <a:ea typeface="MS PGothic" panose="020B0600070205080204" pitchFamily="34" charset="-128"/>
              </a:rPr>
              <a:t>www.naeyc.org/about/positions/ELL_Supplement.asp. </a:t>
            </a:r>
          </a:p>
          <a:p>
            <a:pPr marL="220663" lvl="0" indent="-220663" defTabSz="914400" eaLnBrk="1" hangingPunct="1">
              <a:lnSpc>
                <a:spcPct val="100000"/>
              </a:lnSpc>
              <a:spcBef>
                <a:spcPct val="20000"/>
              </a:spcBef>
              <a:spcAft>
                <a:spcPct val="0"/>
              </a:spcAft>
              <a:buClr>
                <a:srgbClr val="3D3D3D"/>
              </a:buClr>
              <a:buFont typeface="Wingdings" panose="05000000000000000000" pitchFamily="2" charset="2"/>
              <a:buChar char="§"/>
            </a:pPr>
            <a:endParaRPr lang="en-US" altLang="en-US" sz="2400" b="0" kern="0" dirty="0">
              <a:solidFill>
                <a:srgbClr val="000000"/>
              </a:solidFill>
              <a:latin typeface="+mn-lt"/>
              <a:ea typeface="MS PGothic" panose="020B0600070205080204" pitchFamily="34" charset="-128"/>
            </a:endParaRPr>
          </a:p>
          <a:p>
            <a:pPr marL="220663" lvl="0" indent="-220663" defTabSz="914400" eaLnBrk="1" hangingPunct="1">
              <a:lnSpc>
                <a:spcPct val="100000"/>
              </a:lnSpc>
              <a:spcBef>
                <a:spcPct val="20000"/>
              </a:spcBef>
              <a:spcAft>
                <a:spcPct val="0"/>
              </a:spcAft>
              <a:buClr>
                <a:srgbClr val="3D3D3D"/>
              </a:buClr>
              <a:buFont typeface="Wingdings" panose="05000000000000000000" pitchFamily="2" charset="2"/>
              <a:buChar char="§"/>
            </a:pPr>
            <a:endParaRPr lang="en-US" altLang="en-US" sz="2400" b="0" kern="0" dirty="0">
              <a:solidFill>
                <a:srgbClr val="000000"/>
              </a:solidFill>
              <a:latin typeface="+mn-lt"/>
              <a:ea typeface="MS PGothic" panose="020B0600070205080204" pitchFamily="34" charset="-128"/>
            </a:endParaRPr>
          </a:p>
        </p:txBody>
      </p:sp>
      <p:sp>
        <p:nvSpPr>
          <p:cNvPr id="2" name="Slide Number Placeholder 3">
            <a:extLst>
              <a:ext uri="{FF2B5EF4-FFF2-40B4-BE49-F238E27FC236}">
                <a16:creationId xmlns:a16="http://schemas.microsoft.com/office/drawing/2014/main" id="{4E1AFE6F-FAE6-49B4-807D-9CBE7D0FF92E}"/>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A270E9-2EC0-8E4B-B2C5-CC25833D9F0C}" type="slidenum">
              <a:rPr kumimoji="0" lang="en-US" altLang="x-none" sz="2400" b="0" i="0" u="none" strike="noStrike" kern="1200" cap="none" spc="0" normalizeH="0" baseline="0" noProof="0" smtClean="0">
                <a:ln>
                  <a:noFill/>
                </a:ln>
                <a:solidFill>
                  <a:srgbClr val="3D3D3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US" altLang="x-none" sz="2400" b="0" i="0" u="none" strike="noStrike" kern="1200" cap="none" spc="0" normalizeH="0" baseline="0" noProof="0" dirty="0">
              <a:ln>
                <a:noFill/>
              </a:ln>
              <a:solidFill>
                <a:srgbClr val="3D3D3D"/>
              </a:solidFill>
              <a:effectLst/>
              <a:uLnTx/>
              <a:uFillTx/>
              <a:latin typeface="Arial"/>
              <a:ea typeface="+mn-ea"/>
              <a:cs typeface="+mn-cs"/>
            </a:endParaRPr>
          </a:p>
        </p:txBody>
      </p:sp>
    </p:spTree>
    <p:extLst>
      <p:ext uri="{BB962C8B-B14F-4D97-AF65-F5344CB8AC3E}">
        <p14:creationId xmlns:p14="http://schemas.microsoft.com/office/powerpoint/2010/main" val="232988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1">
            <a:extLst>
              <a:ext uri="{FF2B5EF4-FFF2-40B4-BE49-F238E27FC236}">
                <a16:creationId xmlns:a16="http://schemas.microsoft.com/office/drawing/2014/main" id="{589D6F35-774D-46D7-BFFB-9120DB038051}"/>
              </a:ext>
            </a:extLst>
          </p:cNvPr>
          <p:cNvSpPr>
            <a:spLocks noGrp="1" noChangeArrowheads="1"/>
          </p:cNvSpPr>
          <p:nvPr>
            <p:ph type="title" sz="quarter"/>
          </p:nvPr>
        </p:nvSpPr>
        <p:spPr>
          <a:xfrm>
            <a:off x="310714" y="19277"/>
            <a:ext cx="11600299" cy="782998"/>
          </a:xfrm>
        </p:spPr>
        <p:txBody>
          <a:bodyPr anchor="ctr" anchorCtr="0"/>
          <a:lstStyle/>
          <a:p>
            <a:pPr algn="ctr" eaLnBrk="1" hangingPunct="1"/>
            <a:r>
              <a:rPr lang="es-ES" altLang="en-US" sz="2900" b="1" dirty="0">
                <a:solidFill>
                  <a:srgbClr val="A20B1D"/>
                </a:solidFill>
              </a:rPr>
              <a:t>División de educación especial</a:t>
            </a:r>
            <a:br>
              <a:rPr lang="es-ES" altLang="en-US" sz="2900" b="1" dirty="0">
                <a:solidFill>
                  <a:srgbClr val="A20B1D"/>
                </a:solidFill>
              </a:rPr>
            </a:br>
            <a:r>
              <a:rPr lang="es-ES" altLang="en-US" sz="2900" b="1" dirty="0">
                <a:solidFill>
                  <a:srgbClr val="A20B1D"/>
                </a:solidFill>
              </a:rPr>
              <a:t>Sistema de apoyo para la infancia temprana</a:t>
            </a:r>
            <a:endParaRPr lang="en-US" altLang="en-US" sz="2900" b="1" dirty="0">
              <a:solidFill>
                <a:srgbClr val="A20B1D"/>
              </a:solidFill>
            </a:endParaRPr>
          </a:p>
        </p:txBody>
      </p:sp>
      <p:pic>
        <p:nvPicPr>
          <p:cNvPr id="21" name="Content Placeholder 2">
            <a:extLst>
              <a:ext uri="{FF2B5EF4-FFF2-40B4-BE49-F238E27FC236}">
                <a16:creationId xmlns:a16="http://schemas.microsoft.com/office/drawing/2014/main" id="{837EDFC7-6497-49A9-BD41-72BC84F3E152}"/>
              </a:ext>
              <a:ext uri="{C183D7F6-B498-43B3-948B-1728B52AA6E4}">
                <adec:decorative xmlns:adec="http://schemas.microsoft.com/office/drawing/2017/decorative" val="1"/>
              </a:ext>
            </a:extLst>
          </p:cNvPr>
          <p:cNvPicPr>
            <a:picLocks noGrp="1" noChangeAspect="1"/>
          </p:cNvPicPr>
          <p:nvPr>
            <p:ph sz="quarter" idx="1"/>
          </p:nvPr>
        </p:nvPicPr>
        <p:blipFill rotWithShape="1">
          <a:blip r:embed="rId3"/>
          <a:srcRect l="6008" r="6008"/>
          <a:stretch/>
        </p:blipFill>
        <p:spPr>
          <a:xfrm>
            <a:off x="903071" y="726792"/>
            <a:ext cx="10385855" cy="1792143"/>
          </a:xfrm>
          <a:prstGeom prst="rect">
            <a:avLst/>
          </a:prstGeom>
        </p:spPr>
      </p:pic>
      <p:sp>
        <p:nvSpPr>
          <p:cNvPr id="36" name="Text Box 3">
            <a:extLst>
              <a:ext uri="{FF2B5EF4-FFF2-40B4-BE49-F238E27FC236}">
                <a16:creationId xmlns:a16="http://schemas.microsoft.com/office/drawing/2014/main" id="{D8D4F5D9-0F6B-4DEC-87FF-0CCC543D759B}"/>
              </a:ext>
            </a:extLst>
          </p:cNvPr>
          <p:cNvSpPr txBox="1">
            <a:spLocks noGrp="1" noChangeArrowheads="1"/>
          </p:cNvSpPr>
          <p:nvPr>
            <p:ph sz="quarter" idx="10"/>
          </p:nvPr>
        </p:nvSpPr>
        <p:spPr bwMode="auto">
          <a:xfrm>
            <a:off x="903072" y="1666746"/>
            <a:ext cx="4855470" cy="1217769"/>
          </a:xfrm>
          <a:prstGeom prst="rect">
            <a:avLst/>
          </a:prstGeom>
          <a:solidFill>
            <a:srgbClr val="A20B1D"/>
          </a:solidFill>
          <a:ln w="38100">
            <a:noFill/>
            <a:miter lim="800000"/>
            <a:headEnd/>
            <a:tailEnd/>
          </a:ln>
        </p:spPr>
        <p:txBody>
          <a:bodyPr wrap="square" anchor="ctr" anchorCtr="0">
            <a:spAutoFit/>
          </a:bodyPr>
          <a:lstStyle>
            <a:lvl1pPr>
              <a:spcBef>
                <a:spcPct val="20000"/>
              </a:spcBef>
              <a:buClr>
                <a:srgbClr val="DE6822"/>
              </a:buClr>
              <a:buFont typeface="Wingdings" panose="05000000000000000000" pitchFamily="2" charset="2"/>
              <a:buChar char="§"/>
              <a:defRPr sz="3000">
                <a:solidFill>
                  <a:schemeClr val="tx1"/>
                </a:solidFill>
                <a:latin typeface="Arial" panose="020B0604020202020204" pitchFamily="34" charset="0"/>
                <a:ea typeface="MS Pゴシック" charset="0"/>
                <a:cs typeface="MS Pゴシック" charset="0"/>
              </a:defRPr>
            </a:lvl1pPr>
            <a:lvl2pPr marL="742950" indent="-285750">
              <a:spcBef>
                <a:spcPct val="20000"/>
              </a:spcBef>
              <a:buClr>
                <a:srgbClr val="DE6822"/>
              </a:buClr>
              <a:buFont typeface="Times CE" charset="0"/>
              <a:buChar char="-"/>
              <a:defRPr sz="2800">
                <a:solidFill>
                  <a:schemeClr val="tx1"/>
                </a:solidFill>
                <a:latin typeface="Arial" panose="020B0604020202020204" pitchFamily="34" charset="0"/>
                <a:ea typeface="MS Pゴシック" charset="0"/>
                <a:cs typeface="MS Pゴシック" charset="0"/>
              </a:defRPr>
            </a:lvl2pPr>
            <a:lvl3pPr marL="1143000" indent="-228600">
              <a:spcBef>
                <a:spcPct val="20000"/>
              </a:spcBef>
              <a:buClr>
                <a:srgbClr val="DE6822"/>
              </a:buClr>
              <a:buFont typeface="Times CE" charset="0"/>
              <a:buChar char="-"/>
              <a:defRPr sz="2400">
                <a:solidFill>
                  <a:schemeClr val="tx1"/>
                </a:solidFill>
                <a:latin typeface="Arial" panose="020B0604020202020204" pitchFamily="34" charset="0"/>
                <a:ea typeface="MS Pゴシック" charset="0"/>
                <a:cs typeface="MS Pゴシック" charset="0"/>
              </a:defRPr>
            </a:lvl3pPr>
            <a:lvl4pPr marL="1600200" indent="-228600">
              <a:spcBef>
                <a:spcPct val="20000"/>
              </a:spcBef>
              <a:buClr>
                <a:srgbClr val="DE6822"/>
              </a:buClr>
              <a:buFont typeface="Times CY" charset="0"/>
              <a:buChar char="-"/>
              <a:defRPr sz="2000">
                <a:solidFill>
                  <a:schemeClr val="tx1"/>
                </a:solidFill>
                <a:latin typeface="Arial" panose="020B0604020202020204" pitchFamily="34" charset="0"/>
                <a:ea typeface="MS Pゴシック" charset="0"/>
                <a:cs typeface="MS Pゴシック" charset="0"/>
              </a:defRPr>
            </a:lvl4pPr>
            <a:lvl5pPr marL="2057400" indent="-228600">
              <a:spcBef>
                <a:spcPct val="20000"/>
              </a:spcBef>
              <a:buClr>
                <a:srgbClr val="DE6822"/>
              </a:buClr>
              <a:buFont typeface="Times CY" charset="0"/>
              <a:buChar char="-"/>
              <a:defRPr sz="2000">
                <a:solidFill>
                  <a:schemeClr val="tx1"/>
                </a:solidFill>
                <a:latin typeface="Arial" panose="020B0604020202020204" pitchFamily="34" charset="0"/>
                <a:ea typeface="MS Pゴシック" charset="0"/>
                <a:cs typeface="MS Pゴシック" charset="0"/>
              </a:defRPr>
            </a:lvl5pPr>
            <a:lvl6pPr marL="2514600" indent="-228600" eaLnBrk="0" fontAlgn="base" hangingPunct="0">
              <a:spcBef>
                <a:spcPct val="20000"/>
              </a:spcBef>
              <a:spcAft>
                <a:spcPct val="0"/>
              </a:spcAft>
              <a:buClr>
                <a:srgbClr val="DE6822"/>
              </a:buClr>
              <a:buFont typeface="Times CY" charset="0"/>
              <a:buChar char="-"/>
              <a:defRPr sz="2000">
                <a:solidFill>
                  <a:schemeClr val="tx1"/>
                </a:solidFill>
                <a:latin typeface="Arial" panose="020B0604020202020204" pitchFamily="34" charset="0"/>
                <a:ea typeface="MS Pゴシック" charset="0"/>
                <a:cs typeface="MS Pゴシック" charset="0"/>
              </a:defRPr>
            </a:lvl6pPr>
            <a:lvl7pPr marL="2971800" indent="-228600" eaLnBrk="0" fontAlgn="base" hangingPunct="0">
              <a:spcBef>
                <a:spcPct val="20000"/>
              </a:spcBef>
              <a:spcAft>
                <a:spcPct val="0"/>
              </a:spcAft>
              <a:buClr>
                <a:srgbClr val="DE6822"/>
              </a:buClr>
              <a:buFont typeface="Times CY" charset="0"/>
              <a:buChar char="-"/>
              <a:defRPr sz="2000">
                <a:solidFill>
                  <a:schemeClr val="tx1"/>
                </a:solidFill>
                <a:latin typeface="Arial" panose="020B0604020202020204" pitchFamily="34" charset="0"/>
                <a:ea typeface="MS Pゴシック" charset="0"/>
                <a:cs typeface="MS Pゴシック" charset="0"/>
              </a:defRPr>
            </a:lvl7pPr>
            <a:lvl8pPr marL="3429000" indent="-228600" eaLnBrk="0" fontAlgn="base" hangingPunct="0">
              <a:spcBef>
                <a:spcPct val="20000"/>
              </a:spcBef>
              <a:spcAft>
                <a:spcPct val="0"/>
              </a:spcAft>
              <a:buClr>
                <a:srgbClr val="DE6822"/>
              </a:buClr>
              <a:buFont typeface="Times CY" charset="0"/>
              <a:buChar char="-"/>
              <a:defRPr sz="2000">
                <a:solidFill>
                  <a:schemeClr val="tx1"/>
                </a:solidFill>
                <a:latin typeface="Arial" panose="020B0604020202020204" pitchFamily="34" charset="0"/>
                <a:ea typeface="MS Pゴシック" charset="0"/>
                <a:cs typeface="MS Pゴシック" charset="0"/>
              </a:defRPr>
            </a:lvl8pPr>
            <a:lvl9pPr marL="3886200" indent="-228600" eaLnBrk="0" fontAlgn="base" hangingPunct="0">
              <a:spcBef>
                <a:spcPct val="20000"/>
              </a:spcBef>
              <a:spcAft>
                <a:spcPct val="0"/>
              </a:spcAft>
              <a:buClr>
                <a:srgbClr val="DE6822"/>
              </a:buClr>
              <a:buFont typeface="Times CY" charset="0"/>
              <a:buChar char="-"/>
              <a:defRPr sz="2000">
                <a:solidFill>
                  <a:schemeClr val="tx1"/>
                </a:solidFill>
                <a:latin typeface="Arial" panose="020B0604020202020204" pitchFamily="34" charset="0"/>
                <a:ea typeface="MS Pゴシック" charset="0"/>
                <a:cs typeface="MS Pゴシック" charset="0"/>
              </a:defRPr>
            </a:lvl9pPr>
          </a:lstStyle>
          <a:p>
            <a:pPr algn="ctr">
              <a:spcBef>
                <a:spcPct val="0"/>
              </a:spcBef>
              <a:buClrTx/>
              <a:buFontTx/>
              <a:buNone/>
            </a:pPr>
            <a:r>
              <a:rPr lang="es-ES" altLang="en-US" sz="2400" dirty="0">
                <a:solidFill>
                  <a:schemeClr val="bg1"/>
                </a:solidFill>
                <a:ea typeface="MS PGothic" panose="020B0600070205080204" pitchFamily="34" charset="-128"/>
              </a:rPr>
              <a:t>IDEA:</a:t>
            </a:r>
          </a:p>
          <a:p>
            <a:pPr algn="ctr">
              <a:spcBef>
                <a:spcPct val="0"/>
              </a:spcBef>
              <a:buClrTx/>
              <a:buFontTx/>
              <a:buNone/>
            </a:pPr>
            <a:r>
              <a:rPr lang="es-ES" altLang="en-US" sz="2400" dirty="0">
                <a:solidFill>
                  <a:schemeClr val="bg1"/>
                </a:solidFill>
                <a:ea typeface="MS PGothic" panose="020B0600070205080204" pitchFamily="34" charset="-128"/>
              </a:rPr>
              <a:t> PARTE B </a:t>
            </a:r>
          </a:p>
          <a:p>
            <a:pPr algn="ctr">
              <a:spcBef>
                <a:spcPct val="0"/>
              </a:spcBef>
              <a:buClrTx/>
              <a:buFontTx/>
              <a:buNone/>
            </a:pPr>
            <a:r>
              <a:rPr lang="es-ES" altLang="en-US" sz="2400" dirty="0">
                <a:solidFill>
                  <a:schemeClr val="bg1"/>
                </a:solidFill>
                <a:ea typeface="MS PGothic" panose="020B0600070205080204" pitchFamily="34" charset="-128"/>
              </a:rPr>
              <a:t> PARTE C</a:t>
            </a:r>
          </a:p>
        </p:txBody>
      </p:sp>
      <p:sp>
        <p:nvSpPr>
          <p:cNvPr id="35" name="Text Box 4">
            <a:extLst>
              <a:ext uri="{FF2B5EF4-FFF2-40B4-BE49-F238E27FC236}">
                <a16:creationId xmlns:a16="http://schemas.microsoft.com/office/drawing/2014/main" id="{E39EBE71-0DEC-4E4A-900C-06A4183074BE}"/>
              </a:ext>
            </a:extLst>
          </p:cNvPr>
          <p:cNvSpPr txBox="1">
            <a:spLocks noGrp="1" noChangeArrowheads="1"/>
          </p:cNvSpPr>
          <p:nvPr>
            <p:ph sz="quarter" idx="11"/>
          </p:nvPr>
        </p:nvSpPr>
        <p:spPr bwMode="auto">
          <a:xfrm>
            <a:off x="6433458" y="1685643"/>
            <a:ext cx="4855470" cy="1198872"/>
          </a:xfrm>
          <a:prstGeom prst="rect">
            <a:avLst/>
          </a:prstGeom>
          <a:solidFill>
            <a:srgbClr val="A20B1D"/>
          </a:solidFill>
          <a:ln w="38100">
            <a:noFill/>
            <a:miter lim="800000"/>
            <a:headEnd/>
            <a:tailEnd/>
          </a:ln>
        </p:spPr>
        <p:txBody>
          <a:bodyPr wrap="square" anchor="ctr" anchorCtr="0">
            <a:noAutofit/>
          </a:bodyPr>
          <a:lstStyle>
            <a:lvl1pPr>
              <a:spcBef>
                <a:spcPct val="20000"/>
              </a:spcBef>
              <a:buClr>
                <a:srgbClr val="DE6822"/>
              </a:buClr>
              <a:buFont typeface="Wingdings" panose="05000000000000000000" pitchFamily="2" charset="2"/>
              <a:buChar char="§"/>
              <a:defRPr sz="3000">
                <a:solidFill>
                  <a:schemeClr val="tx1"/>
                </a:solidFill>
                <a:latin typeface="Arial" panose="020B0604020202020204" pitchFamily="34" charset="0"/>
                <a:ea typeface="MS Pゴシック" charset="0"/>
                <a:cs typeface="MS Pゴシック" charset="0"/>
              </a:defRPr>
            </a:lvl1pPr>
            <a:lvl2pPr marL="742950" indent="-285750">
              <a:spcBef>
                <a:spcPct val="20000"/>
              </a:spcBef>
              <a:buClr>
                <a:srgbClr val="DE6822"/>
              </a:buClr>
              <a:buFont typeface="Times CE" charset="0"/>
              <a:buChar char="-"/>
              <a:defRPr sz="2800">
                <a:solidFill>
                  <a:schemeClr val="tx1"/>
                </a:solidFill>
                <a:latin typeface="Arial" panose="020B0604020202020204" pitchFamily="34" charset="0"/>
                <a:ea typeface="MS Pゴシック" charset="0"/>
                <a:cs typeface="MS Pゴシック" charset="0"/>
              </a:defRPr>
            </a:lvl2pPr>
            <a:lvl3pPr marL="1143000" indent="-228600">
              <a:spcBef>
                <a:spcPct val="20000"/>
              </a:spcBef>
              <a:buClr>
                <a:srgbClr val="DE6822"/>
              </a:buClr>
              <a:buFont typeface="Times CE" charset="0"/>
              <a:buChar char="-"/>
              <a:defRPr sz="2400">
                <a:solidFill>
                  <a:schemeClr val="tx1"/>
                </a:solidFill>
                <a:latin typeface="Arial" panose="020B0604020202020204" pitchFamily="34" charset="0"/>
                <a:ea typeface="MS Pゴシック" charset="0"/>
                <a:cs typeface="MS Pゴシック" charset="0"/>
              </a:defRPr>
            </a:lvl3pPr>
            <a:lvl4pPr marL="1600200" indent="-228600">
              <a:spcBef>
                <a:spcPct val="20000"/>
              </a:spcBef>
              <a:buClr>
                <a:srgbClr val="DE6822"/>
              </a:buClr>
              <a:buFont typeface="Times CY" charset="0"/>
              <a:buChar char="-"/>
              <a:defRPr sz="2000">
                <a:solidFill>
                  <a:schemeClr val="tx1"/>
                </a:solidFill>
                <a:latin typeface="Arial" panose="020B0604020202020204" pitchFamily="34" charset="0"/>
                <a:ea typeface="MS Pゴシック" charset="0"/>
                <a:cs typeface="MS Pゴシック" charset="0"/>
              </a:defRPr>
            </a:lvl4pPr>
            <a:lvl5pPr marL="2057400" indent="-228600">
              <a:spcBef>
                <a:spcPct val="20000"/>
              </a:spcBef>
              <a:buClr>
                <a:srgbClr val="DE6822"/>
              </a:buClr>
              <a:buFont typeface="Times CY" charset="0"/>
              <a:buChar char="-"/>
              <a:defRPr sz="2000">
                <a:solidFill>
                  <a:schemeClr val="tx1"/>
                </a:solidFill>
                <a:latin typeface="Arial" panose="020B0604020202020204" pitchFamily="34" charset="0"/>
                <a:ea typeface="MS Pゴシック" charset="0"/>
                <a:cs typeface="MS Pゴシック" charset="0"/>
              </a:defRPr>
            </a:lvl5pPr>
            <a:lvl6pPr marL="2514600" indent="-228600" eaLnBrk="0" fontAlgn="base" hangingPunct="0">
              <a:spcBef>
                <a:spcPct val="20000"/>
              </a:spcBef>
              <a:spcAft>
                <a:spcPct val="0"/>
              </a:spcAft>
              <a:buClr>
                <a:srgbClr val="DE6822"/>
              </a:buClr>
              <a:buFont typeface="Times CY" charset="0"/>
              <a:buChar char="-"/>
              <a:defRPr sz="2000">
                <a:solidFill>
                  <a:schemeClr val="tx1"/>
                </a:solidFill>
                <a:latin typeface="Arial" panose="020B0604020202020204" pitchFamily="34" charset="0"/>
                <a:ea typeface="MS Pゴシック" charset="0"/>
                <a:cs typeface="MS Pゴシック" charset="0"/>
              </a:defRPr>
            </a:lvl6pPr>
            <a:lvl7pPr marL="2971800" indent="-228600" eaLnBrk="0" fontAlgn="base" hangingPunct="0">
              <a:spcBef>
                <a:spcPct val="20000"/>
              </a:spcBef>
              <a:spcAft>
                <a:spcPct val="0"/>
              </a:spcAft>
              <a:buClr>
                <a:srgbClr val="DE6822"/>
              </a:buClr>
              <a:buFont typeface="Times CY" charset="0"/>
              <a:buChar char="-"/>
              <a:defRPr sz="2000">
                <a:solidFill>
                  <a:schemeClr val="tx1"/>
                </a:solidFill>
                <a:latin typeface="Arial" panose="020B0604020202020204" pitchFamily="34" charset="0"/>
                <a:ea typeface="MS Pゴシック" charset="0"/>
                <a:cs typeface="MS Pゴシック" charset="0"/>
              </a:defRPr>
            </a:lvl7pPr>
            <a:lvl8pPr marL="3429000" indent="-228600" eaLnBrk="0" fontAlgn="base" hangingPunct="0">
              <a:spcBef>
                <a:spcPct val="20000"/>
              </a:spcBef>
              <a:spcAft>
                <a:spcPct val="0"/>
              </a:spcAft>
              <a:buClr>
                <a:srgbClr val="DE6822"/>
              </a:buClr>
              <a:buFont typeface="Times CY" charset="0"/>
              <a:buChar char="-"/>
              <a:defRPr sz="2000">
                <a:solidFill>
                  <a:schemeClr val="tx1"/>
                </a:solidFill>
                <a:latin typeface="Arial" panose="020B0604020202020204" pitchFamily="34" charset="0"/>
                <a:ea typeface="MS Pゴシック" charset="0"/>
                <a:cs typeface="MS Pゴシック" charset="0"/>
              </a:defRPr>
            </a:lvl8pPr>
            <a:lvl9pPr marL="3886200" indent="-228600" eaLnBrk="0" fontAlgn="base" hangingPunct="0">
              <a:spcBef>
                <a:spcPct val="20000"/>
              </a:spcBef>
              <a:spcAft>
                <a:spcPct val="0"/>
              </a:spcAft>
              <a:buClr>
                <a:srgbClr val="DE6822"/>
              </a:buClr>
              <a:buFont typeface="Times CY" charset="0"/>
              <a:buChar char="-"/>
              <a:defRPr sz="2000">
                <a:solidFill>
                  <a:schemeClr val="tx1"/>
                </a:solidFill>
                <a:latin typeface="Arial" panose="020B0604020202020204" pitchFamily="34" charset="0"/>
                <a:ea typeface="MS Pゴシック" charset="0"/>
                <a:cs typeface="MS Pゴシック" charset="0"/>
              </a:defRPr>
            </a:lvl9pPr>
          </a:lstStyle>
          <a:p>
            <a:pPr algn="ctr">
              <a:spcBef>
                <a:spcPct val="0"/>
              </a:spcBef>
              <a:buClrTx/>
              <a:buFontTx/>
              <a:buNone/>
            </a:pPr>
            <a:r>
              <a:rPr lang="en-US" altLang="en-US" sz="2400" dirty="0">
                <a:solidFill>
                  <a:schemeClr val="bg1"/>
                </a:solidFill>
                <a:ea typeface="MS PGothic" panose="020B0600070205080204" pitchFamily="34" charset="-128"/>
              </a:rPr>
              <a:t>Plan de </a:t>
            </a:r>
            <a:r>
              <a:rPr lang="en-US" altLang="en-US" sz="2400" dirty="0" err="1">
                <a:solidFill>
                  <a:schemeClr val="bg1"/>
                </a:solidFill>
                <a:ea typeface="MS PGothic" panose="020B0600070205080204" pitchFamily="34" charset="-128"/>
              </a:rPr>
              <a:t>rendimiento</a:t>
            </a:r>
            <a:r>
              <a:rPr lang="en-US" altLang="en-US" sz="2400" dirty="0">
                <a:solidFill>
                  <a:schemeClr val="bg1"/>
                </a:solidFill>
                <a:ea typeface="MS PGothic" panose="020B0600070205080204" pitchFamily="34" charset="-128"/>
              </a:rPr>
              <a:t> del </a:t>
            </a:r>
            <a:r>
              <a:rPr lang="en-US" altLang="en-US" sz="2400" dirty="0" err="1">
                <a:solidFill>
                  <a:schemeClr val="bg1"/>
                </a:solidFill>
                <a:ea typeface="MS PGothic" panose="020B0600070205080204" pitchFamily="34" charset="-128"/>
              </a:rPr>
              <a:t>estado</a:t>
            </a:r>
            <a:endParaRPr lang="en-US" altLang="en-US" sz="2400" dirty="0">
              <a:solidFill>
                <a:schemeClr val="bg1"/>
              </a:solidFill>
              <a:ea typeface="MS PGothic" panose="020B0600070205080204" pitchFamily="34" charset="-128"/>
            </a:endParaRPr>
          </a:p>
          <a:p>
            <a:pPr algn="ctr">
              <a:spcBef>
                <a:spcPct val="0"/>
              </a:spcBef>
              <a:buClrTx/>
              <a:buFontTx/>
              <a:buNone/>
            </a:pPr>
            <a:r>
              <a:rPr lang="en-US" altLang="en-US" sz="2400" dirty="0">
                <a:solidFill>
                  <a:schemeClr val="bg1"/>
                </a:solidFill>
                <a:ea typeface="MS PGothic" panose="020B0600070205080204" pitchFamily="34" charset="-128"/>
              </a:rPr>
              <a:t>Informe de </a:t>
            </a:r>
            <a:r>
              <a:rPr lang="en-US" altLang="en-US" sz="2400" dirty="0" err="1">
                <a:solidFill>
                  <a:schemeClr val="bg1"/>
                </a:solidFill>
                <a:ea typeface="MS PGothic" panose="020B0600070205080204" pitchFamily="34" charset="-128"/>
              </a:rPr>
              <a:t>rendimiento</a:t>
            </a:r>
            <a:r>
              <a:rPr lang="en-US" altLang="en-US" sz="2400" dirty="0">
                <a:solidFill>
                  <a:schemeClr val="bg1"/>
                </a:solidFill>
                <a:ea typeface="MS PGothic" panose="020B0600070205080204" pitchFamily="34" charset="-128"/>
              </a:rPr>
              <a:t> </a:t>
            </a:r>
            <a:r>
              <a:rPr lang="en-US" altLang="en-US" sz="2400" dirty="0" err="1">
                <a:solidFill>
                  <a:schemeClr val="bg1"/>
                </a:solidFill>
                <a:ea typeface="MS PGothic" panose="020B0600070205080204" pitchFamily="34" charset="-128"/>
              </a:rPr>
              <a:t>anual</a:t>
            </a:r>
            <a:endParaRPr lang="en-US" altLang="en-US" sz="2400" dirty="0">
              <a:solidFill>
                <a:schemeClr val="bg1"/>
              </a:solidFill>
              <a:ea typeface="MS PGothic" panose="020B0600070205080204" pitchFamily="34" charset="-128"/>
            </a:endParaRPr>
          </a:p>
        </p:txBody>
      </p:sp>
      <p:pic>
        <p:nvPicPr>
          <p:cNvPr id="19" name="Content Placeholder 5">
            <a:extLst>
              <a:ext uri="{FF2B5EF4-FFF2-40B4-BE49-F238E27FC236}">
                <a16:creationId xmlns:a16="http://schemas.microsoft.com/office/drawing/2014/main" id="{58D3FD66-5731-42F9-858F-78A12EF8B112}"/>
              </a:ext>
              <a:ext uri="{C183D7F6-B498-43B3-948B-1728B52AA6E4}">
                <adec:decorative xmlns:adec="http://schemas.microsoft.com/office/drawing/2017/decorative" val="1"/>
              </a:ext>
            </a:extLst>
          </p:cNvPr>
          <p:cNvPicPr>
            <a:picLocks noGrp="1" noChangeAspect="1"/>
          </p:cNvPicPr>
          <p:nvPr>
            <p:ph sz="quarter" idx="12"/>
          </p:nvPr>
        </p:nvPicPr>
        <p:blipFill>
          <a:blip r:embed="rId4"/>
          <a:stretch>
            <a:fillRect/>
          </a:stretch>
        </p:blipFill>
        <p:spPr>
          <a:xfrm>
            <a:off x="672087" y="2930922"/>
            <a:ext cx="10877552" cy="65290"/>
          </a:xfrm>
          <a:prstGeom prst="rect">
            <a:avLst/>
          </a:prstGeom>
        </p:spPr>
      </p:pic>
      <p:sp>
        <p:nvSpPr>
          <p:cNvPr id="31" name="Rectangle 6">
            <a:extLst>
              <a:ext uri="{FF2B5EF4-FFF2-40B4-BE49-F238E27FC236}">
                <a16:creationId xmlns:a16="http://schemas.microsoft.com/office/drawing/2014/main" id="{6EDABE5F-B051-4282-A43D-5E91188E3D95}"/>
              </a:ext>
            </a:extLst>
          </p:cNvPr>
          <p:cNvSpPr>
            <a:spLocks noGrp="1" noChangeArrowheads="1"/>
          </p:cNvSpPr>
          <p:nvPr>
            <p:ph sz="quarter" idx="14"/>
          </p:nvPr>
        </p:nvSpPr>
        <p:spPr bwMode="auto">
          <a:xfrm>
            <a:off x="3403594" y="3079782"/>
            <a:ext cx="5384800" cy="821250"/>
          </a:xfrm>
          <a:prstGeom prst="rect">
            <a:avLst/>
          </a:prstGeom>
          <a:solidFill>
            <a:schemeClr val="bg1">
              <a:lumMod val="95000"/>
            </a:schemeClr>
          </a:solidFill>
          <a:ln w="6350" cap="flat" cmpd="sng" algn="ctr">
            <a:solidFill>
              <a:srgbClr val="3D3D3D"/>
            </a:solidFill>
            <a:prstDash val="solid"/>
            <a:miter lim="800000"/>
            <a:headEnd type="none" w="med" len="med"/>
            <a:tailEnd type="none" w="med" len="med"/>
          </a:ln>
        </p:spPr>
        <p:txBody>
          <a:bodyPr anchor="ctr" anchorCtr="0">
            <a:spAutoFit/>
          </a:bodyPr>
          <a:lstStyle/>
          <a:p>
            <a:pPr marL="0" indent="0" algn="ctr">
              <a:buNone/>
              <a:defRPr/>
            </a:pPr>
            <a:r>
              <a:rPr lang="es-ES" sz="2400" dirty="0">
                <a:latin typeface="Arial" pitchFamily="-112" charset="0"/>
                <a:ea typeface="ＭＳ Ｐゴシック" pitchFamily="-112" charset="-128"/>
                <a:cs typeface="ＭＳ Ｐゴシック" pitchFamily="-112" charset="-128"/>
              </a:rPr>
              <a:t>Resultados deseados</a:t>
            </a:r>
          </a:p>
          <a:p>
            <a:pPr marL="0" indent="0" algn="ctr">
              <a:spcBef>
                <a:spcPts val="0"/>
              </a:spcBef>
              <a:buNone/>
              <a:defRPr/>
            </a:pPr>
            <a:r>
              <a:rPr lang="es-ES" sz="2400" dirty="0">
                <a:latin typeface="Arial" pitchFamily="-112" charset="0"/>
                <a:ea typeface="ＭＳ Ｐゴシック" pitchFamily="-112" charset="-128"/>
                <a:cs typeface="ＭＳ Ｐゴシック" pitchFamily="-112" charset="-128"/>
              </a:rPr>
              <a:t>Proyecto de acceso</a:t>
            </a:r>
          </a:p>
        </p:txBody>
      </p:sp>
      <p:sp>
        <p:nvSpPr>
          <p:cNvPr id="30" name="Text Box 7">
            <a:extLst>
              <a:ext uri="{FF2B5EF4-FFF2-40B4-BE49-F238E27FC236}">
                <a16:creationId xmlns:a16="http://schemas.microsoft.com/office/drawing/2014/main" id="{B8F8913E-7877-42EE-B7D1-2F9E82BAA072}"/>
              </a:ext>
            </a:extLst>
          </p:cNvPr>
          <p:cNvSpPr txBox="1">
            <a:spLocks noGrp="1" noChangeArrowheads="1"/>
          </p:cNvSpPr>
          <p:nvPr>
            <p:ph sz="quarter" idx="15"/>
          </p:nvPr>
        </p:nvSpPr>
        <p:spPr bwMode="auto">
          <a:xfrm>
            <a:off x="3403594" y="3984602"/>
            <a:ext cx="5384800" cy="757130"/>
          </a:xfrm>
          <a:prstGeom prst="rect">
            <a:avLst/>
          </a:prstGeom>
          <a:solidFill>
            <a:schemeClr val="bg1"/>
          </a:solidFill>
          <a:ln w="6350" cap="flat" cmpd="sng" algn="ctr">
            <a:solidFill>
              <a:srgbClr val="3D3D3D"/>
            </a:solidFill>
            <a:prstDash val="solid"/>
            <a:miter lim="800000"/>
            <a:headEnd type="none" w="med" len="med"/>
            <a:tailEnd type="none" w="med" len="med"/>
          </a:ln>
        </p:spPr>
        <p:txBody>
          <a:bodyPr anchor="ctr" anchorCtr="0">
            <a:spAutoFit/>
          </a:bodyPr>
          <a:lstStyle/>
          <a:p>
            <a:pPr marL="0" indent="0" algn="ctr">
              <a:spcBef>
                <a:spcPct val="50000"/>
              </a:spcBef>
              <a:buNone/>
              <a:defRPr/>
            </a:pPr>
            <a:r>
              <a:rPr lang="es-ES" sz="2400" dirty="0">
                <a:latin typeface="Arial" pitchFamily="-106" charset="0"/>
                <a:ea typeface="ＭＳ Ｐゴシック" pitchFamily="-106" charset="-128"/>
                <a:cs typeface="ＭＳ Ｐゴシック" pitchFamily="-106" charset="-128"/>
              </a:rPr>
              <a:t>Instructivos para la educación especial en la infancia temprana</a:t>
            </a:r>
          </a:p>
        </p:txBody>
      </p:sp>
      <p:sp>
        <p:nvSpPr>
          <p:cNvPr id="29" name="Rectangle 8">
            <a:extLst>
              <a:ext uri="{FF2B5EF4-FFF2-40B4-BE49-F238E27FC236}">
                <a16:creationId xmlns:a16="http://schemas.microsoft.com/office/drawing/2014/main" id="{0A635921-5D33-48C6-A581-B84BB61ADB65}"/>
              </a:ext>
            </a:extLst>
          </p:cNvPr>
          <p:cNvSpPr>
            <a:spLocks noGrp="1" noChangeArrowheads="1"/>
          </p:cNvSpPr>
          <p:nvPr>
            <p:ph sz="quarter" idx="16"/>
          </p:nvPr>
        </p:nvSpPr>
        <p:spPr bwMode="auto">
          <a:xfrm>
            <a:off x="1809744" y="4825302"/>
            <a:ext cx="8572499" cy="757130"/>
          </a:xfrm>
          <a:prstGeom prst="rect">
            <a:avLst/>
          </a:prstGeom>
          <a:solidFill>
            <a:schemeClr val="bg1"/>
          </a:solidFill>
          <a:ln w="6350" cap="flat" cmpd="sng" algn="ctr">
            <a:solidFill>
              <a:srgbClr val="3D3D3D"/>
            </a:solidFill>
            <a:prstDash val="solid"/>
            <a:miter lim="800000"/>
            <a:headEnd type="none" w="med" len="med"/>
            <a:tailEnd type="none" w="med" len="med"/>
          </a:ln>
        </p:spPr>
        <p:txBody>
          <a:bodyPr wrap="square" anchor="ctr" anchorCtr="0">
            <a:spAutoFit/>
          </a:bodyPr>
          <a:lstStyle/>
          <a:p>
            <a:pPr marL="0" indent="0" algn="ctr">
              <a:spcBef>
                <a:spcPts val="0"/>
              </a:spcBef>
              <a:spcAft>
                <a:spcPts val="0"/>
              </a:spcAft>
              <a:buNone/>
              <a:defRPr/>
            </a:pPr>
            <a:r>
              <a:rPr lang="es-ES" sz="2400" dirty="0">
                <a:latin typeface="Arial" pitchFamily="-106" charset="0"/>
                <a:ea typeface="ＭＳ Ｐゴシック" pitchFamily="-106" charset="-128"/>
                <a:cs typeface="ＭＳ Ｐゴシック" pitchFamily="-106" charset="-128"/>
              </a:rPr>
              <a:t>Bases del aprendizaje en preescolar</a:t>
            </a:r>
          </a:p>
          <a:p>
            <a:pPr marL="0" indent="0" algn="ctr">
              <a:spcBef>
                <a:spcPts val="0"/>
              </a:spcBef>
              <a:spcAft>
                <a:spcPts val="0"/>
              </a:spcAft>
              <a:buNone/>
              <a:defRPr/>
            </a:pPr>
            <a:r>
              <a:rPr lang="es-ES" sz="2400" b="0" dirty="0">
                <a:latin typeface="Arial" pitchFamily="-106" charset="0"/>
                <a:ea typeface="ＭＳ Ｐゴシック" pitchFamily="-106" charset="-128"/>
                <a:cs typeface="ＭＳ Ｐゴシック" pitchFamily="-106" charset="-128"/>
              </a:rPr>
              <a:t>División del desarrollo del niño</a:t>
            </a:r>
          </a:p>
        </p:txBody>
      </p:sp>
      <p:sp>
        <p:nvSpPr>
          <p:cNvPr id="28" name="Rectangle 9">
            <a:extLst>
              <a:ext uri="{FF2B5EF4-FFF2-40B4-BE49-F238E27FC236}">
                <a16:creationId xmlns:a16="http://schemas.microsoft.com/office/drawing/2014/main" id="{EF2012C8-62C1-4338-A363-0AC9E957E8F3}"/>
              </a:ext>
            </a:extLst>
          </p:cNvPr>
          <p:cNvSpPr>
            <a:spLocks noGrp="1" noChangeArrowheads="1"/>
          </p:cNvSpPr>
          <p:nvPr>
            <p:ph sz="quarter" idx="17"/>
          </p:nvPr>
        </p:nvSpPr>
        <p:spPr bwMode="auto">
          <a:xfrm>
            <a:off x="3002597" y="5688066"/>
            <a:ext cx="6186791" cy="830997"/>
          </a:xfrm>
          <a:prstGeom prst="rect">
            <a:avLst/>
          </a:prstGeom>
          <a:solidFill>
            <a:schemeClr val="bg1"/>
          </a:solidFill>
          <a:ln w="6350" cap="flat" cmpd="sng" algn="ctr">
            <a:solidFill>
              <a:srgbClr val="3D3D3D"/>
            </a:solidFill>
            <a:prstDash val="solid"/>
            <a:miter lim="800000"/>
            <a:headEnd type="none" w="med" len="med"/>
            <a:tailEnd type="none" w="med" len="med"/>
          </a:ln>
        </p:spPr>
        <p:txBody>
          <a:bodyPr wrap="square" anchor="ctr" anchorCtr="0">
            <a:spAutoFit/>
          </a:bodyPr>
          <a:lstStyle/>
          <a:p>
            <a:pPr marL="0" indent="0" algn="ctr">
              <a:lnSpc>
                <a:spcPct val="100000"/>
              </a:lnSpc>
              <a:spcBef>
                <a:spcPts val="0"/>
              </a:spcBef>
              <a:spcAft>
                <a:spcPts val="0"/>
              </a:spcAft>
              <a:buNone/>
              <a:defRPr/>
            </a:pPr>
            <a:r>
              <a:rPr lang="es-ES" sz="2400" dirty="0">
                <a:latin typeface="Arial" pitchFamily="-106" charset="0"/>
                <a:ea typeface="ＭＳ Ｐゴシック" pitchFamily="-106" charset="-128"/>
                <a:cs typeface="ＭＳ Ｐゴシック" pitchFamily="-106" charset="-128"/>
              </a:rPr>
              <a:t>CPIN</a:t>
            </a:r>
          </a:p>
          <a:p>
            <a:pPr marL="0" indent="0" algn="ctr">
              <a:lnSpc>
                <a:spcPct val="100000"/>
              </a:lnSpc>
              <a:spcBef>
                <a:spcPts val="0"/>
              </a:spcBef>
              <a:spcAft>
                <a:spcPts val="0"/>
              </a:spcAft>
              <a:buNone/>
              <a:defRPr/>
            </a:pPr>
            <a:r>
              <a:rPr lang="es-ES" sz="2400" b="0" dirty="0">
                <a:latin typeface="Arial" pitchFamily="-106" charset="0"/>
                <a:ea typeface="ＭＳ Ｐゴシック" pitchFamily="-106" charset="-128"/>
                <a:cs typeface="ＭＳ Ｐゴシック" pitchFamily="-106" charset="-128"/>
              </a:rPr>
              <a:t>Red de instrucción preescolar de California</a:t>
            </a:r>
          </a:p>
        </p:txBody>
      </p:sp>
      <p:sp>
        <p:nvSpPr>
          <p:cNvPr id="2" name="Slide Number Placeholder 10">
            <a:extLst>
              <a:ext uri="{FF2B5EF4-FFF2-40B4-BE49-F238E27FC236}">
                <a16:creationId xmlns:a16="http://schemas.microsoft.com/office/drawing/2014/main" id="{69813FBB-7762-47AA-90C4-3485CF88E6BA}"/>
              </a:ext>
            </a:extLst>
          </p:cNvPr>
          <p:cNvSpPr>
            <a:spLocks noGrp="1"/>
          </p:cNvSpPr>
          <p:nvPr>
            <p:ph type="sldNum" sz="quarter" idx="13"/>
          </p:nvPr>
        </p:nvSpPr>
        <p:spPr/>
        <p:txBody>
          <a:bodyPr/>
          <a:lstStyle/>
          <a:p>
            <a:fld id="{65A270E9-2EC0-8E4B-B2C5-CC25833D9F0C}" type="slidenum">
              <a:rPr lang="en-US" altLang="x-none" smtClean="0"/>
              <a:pPr/>
              <a:t>8</a:t>
            </a:fld>
            <a:endParaRPr lang="en-US" altLang="x-none" dirty="0"/>
          </a:p>
        </p:txBody>
      </p:sp>
    </p:spTree>
    <p:extLst>
      <p:ext uri="{BB962C8B-B14F-4D97-AF65-F5344CB8AC3E}">
        <p14:creationId xmlns:p14="http://schemas.microsoft.com/office/powerpoint/2010/main" val="113344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15AD620F-11F6-45C4-9BF0-852A874B3C22}"/>
              </a:ext>
            </a:extLst>
          </p:cNvPr>
          <p:cNvSpPr>
            <a:spLocks noGrp="1" noChangeArrowheads="1"/>
          </p:cNvSpPr>
          <p:nvPr>
            <p:ph type="title"/>
          </p:nvPr>
        </p:nvSpPr>
        <p:spPr>
          <a:xfrm>
            <a:off x="938784" y="365760"/>
            <a:ext cx="10996542" cy="1325880"/>
          </a:xfrm>
        </p:spPr>
        <p:txBody>
          <a:bodyPr/>
          <a:lstStyle/>
          <a:p>
            <a:pPr eaLnBrk="1" hangingPunct="1"/>
            <a:r>
              <a:rPr lang="es-ES" altLang="en-US" sz="4000" dirty="0">
                <a:solidFill>
                  <a:srgbClr val="A20B1D"/>
                </a:solidFill>
              </a:rPr>
              <a:t>Acceso a actividades de preescolar habituales</a:t>
            </a:r>
            <a:br>
              <a:rPr lang="es-ES" altLang="en-US" sz="4000" dirty="0">
                <a:solidFill>
                  <a:srgbClr val="A20B1D"/>
                </a:solidFill>
              </a:rPr>
            </a:br>
            <a:r>
              <a:rPr lang="es-ES" altLang="en-US" sz="4000" dirty="0">
                <a:solidFill>
                  <a:srgbClr val="A20B1D"/>
                </a:solidFill>
              </a:rPr>
              <a:t>La ley:</a:t>
            </a:r>
            <a:endParaRPr lang="en-US" altLang="en-US" sz="4000" dirty="0">
              <a:solidFill>
                <a:srgbClr val="A20B1D"/>
              </a:solidFill>
            </a:endParaRPr>
          </a:p>
        </p:txBody>
      </p:sp>
      <p:sp>
        <p:nvSpPr>
          <p:cNvPr id="21506" name="Rectangle 2">
            <a:extLst>
              <a:ext uri="{FF2B5EF4-FFF2-40B4-BE49-F238E27FC236}">
                <a16:creationId xmlns:a16="http://schemas.microsoft.com/office/drawing/2014/main" id="{22BDAC9A-D26F-4468-8959-37F1D3D3F793}"/>
              </a:ext>
            </a:extLst>
          </p:cNvPr>
          <p:cNvSpPr>
            <a:spLocks noGrp="1" noChangeArrowheads="1"/>
          </p:cNvSpPr>
          <p:nvPr>
            <p:ph idx="1"/>
          </p:nvPr>
        </p:nvSpPr>
        <p:spPr>
          <a:xfrm>
            <a:off x="938784" y="2011679"/>
            <a:ext cx="10996542" cy="4285603"/>
          </a:xfrm>
        </p:spPr>
        <p:txBody>
          <a:bodyPr/>
          <a:lstStyle/>
          <a:p>
            <a:pPr marL="0" indent="0" eaLnBrk="1" hangingPunct="1">
              <a:spcBef>
                <a:spcPts val="600"/>
              </a:spcBef>
              <a:buNone/>
            </a:pPr>
            <a:r>
              <a:rPr lang="en-US" altLang="en-US" b="0" dirty="0"/>
              <a:t>§300.114 (a)(2) [Preschool Least Restrictive Environment (LRE)]:</a:t>
            </a:r>
          </a:p>
          <a:p>
            <a:pPr marL="619125" indent="-619125" eaLnBrk="1" hangingPunct="1">
              <a:spcBef>
                <a:spcPts val="600"/>
              </a:spcBef>
              <a:buFont typeface="Wingdings" panose="05000000000000000000" pitchFamily="2" charset="2"/>
              <a:buAutoNum type="romanLcParenBoth"/>
            </a:pPr>
            <a:r>
              <a:rPr lang="es-ES" altLang="en-US" b="0" dirty="0"/>
              <a:t>Hasta el máximo que sea apropiado, los niños con discapacidades, incluyendo niños en instituciones públicas o privadas u otros centros de cuidado, se educan con niños que no tienen discapacidades.</a:t>
            </a:r>
          </a:p>
          <a:p>
            <a:pPr marL="619125" indent="-619125" eaLnBrk="1" hangingPunct="1">
              <a:spcBef>
                <a:spcPts val="600"/>
              </a:spcBef>
              <a:buFont typeface="Wingdings" panose="05000000000000000000" pitchFamily="2" charset="2"/>
              <a:buAutoNum type="romanLcParenBoth"/>
            </a:pPr>
            <a:r>
              <a:rPr lang="es-ES" altLang="en-US" b="0" dirty="0"/>
              <a:t>…el retiro de niños con discapacidades de los ambientes educativos habituales sólo ocurre si la naturaleza o gravedad de la discapacidad es tan grande que la educación en las clases regulares… no puede ser alcanzada de manera satisfactoria (esto incluye el preescolar) </a:t>
            </a:r>
          </a:p>
        </p:txBody>
      </p:sp>
      <p:sp>
        <p:nvSpPr>
          <p:cNvPr id="2" name="Slide Number Placeholder 3">
            <a:extLst>
              <a:ext uri="{FF2B5EF4-FFF2-40B4-BE49-F238E27FC236}">
                <a16:creationId xmlns:a16="http://schemas.microsoft.com/office/drawing/2014/main" id="{2A6E8391-70D7-4DAD-AA93-4ED71DE6A293}"/>
              </a:ext>
            </a:extLst>
          </p:cNvPr>
          <p:cNvSpPr>
            <a:spLocks noGrp="1"/>
          </p:cNvSpPr>
          <p:nvPr>
            <p:ph type="sldNum" sz="quarter" idx="11"/>
          </p:nvPr>
        </p:nvSpPr>
        <p:spPr/>
        <p:txBody>
          <a:bodyPr/>
          <a:lstStyle/>
          <a:p>
            <a:fld id="{65A270E9-2EC0-8E4B-B2C5-CC25833D9F0C}" type="slidenum">
              <a:rPr lang="en-US" altLang="x-none" smtClean="0"/>
              <a:pPr/>
              <a:t>9</a:t>
            </a:fld>
            <a:endParaRPr lang="en-US" altLang="x-none" dirty="0"/>
          </a:p>
        </p:txBody>
      </p:sp>
    </p:spTree>
  </p:cSld>
  <p:clrMapOvr>
    <a:masterClrMapping/>
  </p:clrMapOvr>
</p:sld>
</file>

<file path=ppt/theme/theme1.xml><?xml version="1.0" encoding="utf-8"?>
<a:theme xmlns:a="http://schemas.openxmlformats.org/drawingml/2006/main" name="3_Office Theme">
  <a:themeElements>
    <a:clrScheme name="CDE History">
      <a:dk1>
        <a:srgbClr val="515E6E"/>
      </a:dk1>
      <a:lt1>
        <a:srgbClr val="FFFFFF"/>
      </a:lt1>
      <a:dk2>
        <a:srgbClr val="A20B33"/>
      </a:dk2>
      <a:lt2>
        <a:srgbClr val="FBEFEF"/>
      </a:lt2>
      <a:accent1>
        <a:srgbClr val="511213"/>
      </a:accent1>
      <a:accent2>
        <a:srgbClr val="41AD1F"/>
      </a:accent2>
      <a:accent3>
        <a:srgbClr val="5C61AC"/>
      </a:accent3>
      <a:accent4>
        <a:srgbClr val="54491D"/>
      </a:accent4>
      <a:accent5>
        <a:srgbClr val="418B83"/>
      </a:accent5>
      <a:accent6>
        <a:srgbClr val="6D2655"/>
      </a:accent6>
      <a:hlink>
        <a:srgbClr val="6D2655"/>
      </a:hlink>
      <a:folHlink>
        <a:srgbClr val="96A9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reKSlides">
  <a:themeElements>
    <a:clrScheme name="2_PreKSlides 1">
      <a:dk1>
        <a:srgbClr val="000000"/>
      </a:dk1>
      <a:lt1>
        <a:srgbClr val="CAAF8B"/>
      </a:lt1>
      <a:dk2>
        <a:srgbClr val="000000"/>
      </a:dk2>
      <a:lt2>
        <a:srgbClr val="777777"/>
      </a:lt2>
      <a:accent1>
        <a:srgbClr val="909082"/>
      </a:accent1>
      <a:accent2>
        <a:srgbClr val="809EA8"/>
      </a:accent2>
      <a:accent3>
        <a:srgbClr val="E1D4C4"/>
      </a:accent3>
      <a:accent4>
        <a:srgbClr val="000000"/>
      </a:accent4>
      <a:accent5>
        <a:srgbClr val="C6C6C1"/>
      </a:accent5>
      <a:accent6>
        <a:srgbClr val="738F98"/>
      </a:accent6>
      <a:hlink>
        <a:srgbClr val="FFCC66"/>
      </a:hlink>
      <a:folHlink>
        <a:srgbClr val="E9DCB9"/>
      </a:folHlink>
    </a:clrScheme>
    <a:fontScheme name="2_PreKSlides">
      <a:majorFont>
        <a:latin typeface="Arial"/>
        <a:ea typeface="MS Pゴシック"/>
        <a:cs typeface="Arial"/>
      </a:majorFont>
      <a:minorFont>
        <a:latin typeface="Arial"/>
        <a:ea typeface="MS P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PreKSlides 1">
        <a:dk1>
          <a:srgbClr val="000000"/>
        </a:dk1>
        <a:lt1>
          <a:srgbClr val="CAAF8B"/>
        </a:lt1>
        <a:dk2>
          <a:srgbClr val="000000"/>
        </a:dk2>
        <a:lt2>
          <a:srgbClr val="777777"/>
        </a:lt2>
        <a:accent1>
          <a:srgbClr val="909082"/>
        </a:accent1>
        <a:accent2>
          <a:srgbClr val="809EA8"/>
        </a:accent2>
        <a:accent3>
          <a:srgbClr val="E1D4C4"/>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reKSlides">
  <a:themeElements>
    <a:clrScheme name="3_PreKSlides 1">
      <a:dk1>
        <a:srgbClr val="000000"/>
      </a:dk1>
      <a:lt1>
        <a:srgbClr val="CAAF8B"/>
      </a:lt1>
      <a:dk2>
        <a:srgbClr val="000000"/>
      </a:dk2>
      <a:lt2>
        <a:srgbClr val="777777"/>
      </a:lt2>
      <a:accent1>
        <a:srgbClr val="909082"/>
      </a:accent1>
      <a:accent2>
        <a:srgbClr val="809EA8"/>
      </a:accent2>
      <a:accent3>
        <a:srgbClr val="E1D4C4"/>
      </a:accent3>
      <a:accent4>
        <a:srgbClr val="000000"/>
      </a:accent4>
      <a:accent5>
        <a:srgbClr val="C6C6C1"/>
      </a:accent5>
      <a:accent6>
        <a:srgbClr val="738F98"/>
      </a:accent6>
      <a:hlink>
        <a:srgbClr val="FFCC66"/>
      </a:hlink>
      <a:folHlink>
        <a:srgbClr val="E9DCB9"/>
      </a:folHlink>
    </a:clrScheme>
    <a:fontScheme name="3_PreKSlides">
      <a:majorFont>
        <a:latin typeface="Arial"/>
        <a:ea typeface="MS Pゴシック"/>
        <a:cs typeface="Arial"/>
      </a:majorFont>
      <a:minorFont>
        <a:latin typeface="Arial"/>
        <a:ea typeface="MS P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PreKSlides 1">
        <a:dk1>
          <a:srgbClr val="000000"/>
        </a:dk1>
        <a:lt1>
          <a:srgbClr val="CAAF8B"/>
        </a:lt1>
        <a:dk2>
          <a:srgbClr val="000000"/>
        </a:dk2>
        <a:lt2>
          <a:srgbClr val="777777"/>
        </a:lt2>
        <a:accent1>
          <a:srgbClr val="909082"/>
        </a:accent1>
        <a:accent2>
          <a:srgbClr val="809EA8"/>
        </a:accent2>
        <a:accent3>
          <a:srgbClr val="E1D4C4"/>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CDE Social Emotional">
      <a:dk1>
        <a:srgbClr val="515E6E"/>
      </a:dk1>
      <a:lt1>
        <a:srgbClr val="FFFFFF"/>
      </a:lt1>
      <a:dk2>
        <a:srgbClr val="87124D"/>
      </a:dk2>
      <a:lt2>
        <a:srgbClr val="F9D7E7"/>
      </a:lt2>
      <a:accent1>
        <a:srgbClr val="59BA47"/>
      </a:accent1>
      <a:accent2>
        <a:srgbClr val="7B1D4C"/>
      </a:accent2>
      <a:accent3>
        <a:srgbClr val="938030"/>
      </a:accent3>
      <a:accent4>
        <a:srgbClr val="2CA5C7"/>
      </a:accent4>
      <a:accent5>
        <a:srgbClr val="D28328"/>
      </a:accent5>
      <a:accent6>
        <a:srgbClr val="0687AD"/>
      </a:accent6>
      <a:hlink>
        <a:srgbClr val="7B1D4C"/>
      </a:hlink>
      <a:folHlink>
        <a:srgbClr val="B81F3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63373</TotalTime>
  <Words>17551</Words>
  <Application>Microsoft Office PowerPoint</Application>
  <PresentationFormat>Widescreen</PresentationFormat>
  <Paragraphs>903</Paragraphs>
  <Slides>71</Slides>
  <Notes>71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71</vt:i4>
      </vt:variant>
    </vt:vector>
  </HeadingPairs>
  <TitlesOfParts>
    <vt:vector size="84" baseType="lpstr">
      <vt:lpstr>MS PGothic</vt:lpstr>
      <vt:lpstr>Arial</vt:lpstr>
      <vt:lpstr>Calibri</vt:lpstr>
      <vt:lpstr>Courier New</vt:lpstr>
      <vt:lpstr>Lucida Grande</vt:lpstr>
      <vt:lpstr>MS Pゴシック</vt:lpstr>
      <vt:lpstr>Times CE</vt:lpstr>
      <vt:lpstr>Times CY</vt:lpstr>
      <vt:lpstr>Wingdings</vt:lpstr>
      <vt:lpstr>3_Office Theme</vt:lpstr>
      <vt:lpstr>2_PreKSlides</vt:lpstr>
      <vt:lpstr>3_PreKSlides</vt:lpstr>
      <vt:lpstr>4_Office Theme</vt:lpstr>
      <vt:lpstr>Antes de empezar...</vt:lpstr>
      <vt:lpstr>Niños con discapacidades u otras necesidades especiales que aprenden inglés: Módulo extendido</vt:lpstr>
      <vt:lpstr>Sala de descanso</vt:lpstr>
      <vt:lpstr>Encontrar la mejor caracola</vt:lpstr>
      <vt:lpstr>Resultados de la formación</vt:lpstr>
      <vt:lpstr>Sistema de aprendizaje y Desarrollo temprano de California</vt:lpstr>
      <vt:lpstr>A los tres años…</vt:lpstr>
      <vt:lpstr>División de educación especial Sistema de apoyo para la infancia temprana</vt:lpstr>
      <vt:lpstr>Acceso a actividades de preescolar habituales La ley:</vt:lpstr>
      <vt:lpstr>Estos recursos apoyan el acceso a actividades de preescolar </vt:lpstr>
      <vt:lpstr>Trabajando juntos</vt:lpstr>
      <vt:lpstr>Miembros del equipo de PEI</vt:lpstr>
      <vt:lpstr>Los elementos de una colaboración exitosa</vt:lpstr>
      <vt:lpstr>Los elementos de una colaboración exitosa (2)</vt:lpstr>
      <vt:lpstr>Socios: El distrito escolar</vt:lpstr>
      <vt:lpstr>Socios: El distrito escolar (2)</vt:lpstr>
      <vt:lpstr>10 Prácticas</vt:lpstr>
      <vt:lpstr>¿Qué hemos aprendido?</vt:lpstr>
      <vt:lpstr>Observemos más de cerca…</vt:lpstr>
      <vt:lpstr>Niños de preescolar en PEIs por raza y discapacidad (CDE Educación especial Fecha 01/12/2011)</vt:lpstr>
      <vt:lpstr>¿Qué piensa?</vt:lpstr>
      <vt:lpstr>¿De acuerdo o en desacuerdo?</vt:lpstr>
      <vt:lpstr>¿De acuerdo o en desacuerdo? (2)</vt:lpstr>
      <vt:lpstr>Desorden del lenguaje o diferencia de lenguaje</vt:lpstr>
      <vt:lpstr>Signos de alerta tempranos para niños de 3 a 5 años</vt:lpstr>
      <vt:lpstr>Comportamientos demostrado por niños que aprenden inglés y niños con desórdenes en el lenguaje</vt:lpstr>
      <vt:lpstr>Actividad de síntesis Parte 1: Resaltar la investigación-Guía de recursos PEL</vt:lpstr>
      <vt:lpstr>Actividad de síntesis Parte 2</vt:lpstr>
      <vt:lpstr>Consideraciones culturales</vt:lpstr>
      <vt:lpstr>Consideración cultural #1: Perspectivas de las creencias educativas</vt:lpstr>
      <vt:lpstr>Consideración cultural #2: Perspectivas de las prácticas educativas</vt:lpstr>
      <vt:lpstr>Consideración cultural #3: Perspectiva de los estilos de comunicación</vt:lpstr>
      <vt:lpstr>Preguntas frecuentes</vt:lpstr>
      <vt:lpstr>Actividad Tengo una pregunta sobre…(1)</vt:lpstr>
      <vt:lpstr>Actividad Tengo una pregunta sobre…(2)</vt:lpstr>
      <vt:lpstr>Actividad Tengo una pregunta sobre…(3)</vt:lpstr>
      <vt:lpstr>Estrategias</vt:lpstr>
      <vt:lpstr>Estrategias: Haciendo que el preescolar sea accesible</vt:lpstr>
      <vt:lpstr>1. Prácticas receptivas</vt:lpstr>
      <vt:lpstr>2. Adaptaciones</vt:lpstr>
      <vt:lpstr>Sistemas de comunicación argumentativos o alternativos</vt:lpstr>
      <vt:lpstr>Apoyo sensorial</vt:lpstr>
      <vt:lpstr>La adaptación de comunicación en las aulas colaborativas puede verse como…</vt:lpstr>
      <vt:lpstr>Una mirada más cercana a materiales de adaptación</vt:lpstr>
      <vt:lpstr>Actividad de libro: páginas fáciles de pasar</vt:lpstr>
      <vt:lpstr>3. Currículo accesible</vt:lpstr>
      <vt:lpstr>El aula de inclusión</vt:lpstr>
      <vt:lpstr>¡Visitemos un aula de inclusión! “Dándole la bienvenida a todos los niños” Traub, E., Hutter-Pishgahi, L., &amp; Freeman, T. (2004)</vt:lpstr>
      <vt:lpstr>El tiempo de círculo en las aulas colaborativas puede verse como…</vt:lpstr>
      <vt:lpstr>Tiempo de círculo</vt:lpstr>
      <vt:lpstr>El tiempo de comidas en las aulas colaborativas puede verse como…</vt:lpstr>
      <vt:lpstr> Tiempo de comidas               </vt:lpstr>
      <vt:lpstr>El tiempo de centro en las aulas colaborativas puede verse como…</vt:lpstr>
      <vt:lpstr>Tiempo de centro</vt:lpstr>
      <vt:lpstr>El tiempo de transición en las aulas colaborativas puede verse como…</vt:lpstr>
      <vt:lpstr>Tiempo de transición</vt:lpstr>
      <vt:lpstr>El tiempo de afuera en las aulas colaborativas puede verse como…</vt:lpstr>
      <vt:lpstr>Tiempo de jugar fuera</vt:lpstr>
      <vt:lpstr>Compartir en pares</vt:lpstr>
      <vt:lpstr>Compañeros y recursos de colaboración</vt:lpstr>
      <vt:lpstr>Los compañeros de colaboración en contextos de inclusión pueden verse como…</vt:lpstr>
      <vt:lpstr>Compañeros de colaboración: Agencias del estado</vt:lpstr>
      <vt:lpstr>Recursos en California</vt:lpstr>
      <vt:lpstr>National Resources </vt:lpstr>
      <vt:lpstr>Cierre Repasemos los resultados</vt:lpstr>
      <vt:lpstr>References</vt:lpstr>
      <vt:lpstr>References (2)</vt:lpstr>
      <vt:lpstr>References (3)</vt:lpstr>
      <vt:lpstr>References (4)</vt:lpstr>
      <vt:lpstr>References (5)</vt:lpstr>
      <vt:lpstr>References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Niños con discapacidades u otras necesidades especiales que aprenden inglés: Módulo extendido</dc:title>
  <dc:creator>WestEd</dc:creator>
  <cp:lastModifiedBy>J. Peeters</cp:lastModifiedBy>
  <cp:revision>291</cp:revision>
  <dcterms:created xsi:type="dcterms:W3CDTF">2021-01-04T20:03:03Z</dcterms:created>
  <dcterms:modified xsi:type="dcterms:W3CDTF">2021-04-01T17:49:52Z</dcterms:modified>
</cp:coreProperties>
</file>